
<file path=[Content_Types].xml><?xml version="1.0" encoding="utf-8"?>
<Types xmlns="http://schemas.openxmlformats.org/package/2006/content-types">
  <Default Extension="emf" ContentType="image/x-emf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23"/>
  </p:notesMasterIdLst>
  <p:sldIdLst>
    <p:sldId id="256" r:id="rId5"/>
    <p:sldId id="257" r:id="rId6"/>
    <p:sldId id="258" r:id="rId7"/>
    <p:sldId id="1421" r:id="rId8"/>
    <p:sldId id="2077" r:id="rId9"/>
    <p:sldId id="1424" r:id="rId10"/>
    <p:sldId id="259" r:id="rId11"/>
    <p:sldId id="260" r:id="rId12"/>
    <p:sldId id="261" r:id="rId13"/>
    <p:sldId id="262" r:id="rId14"/>
    <p:sldId id="2076" r:id="rId15"/>
    <p:sldId id="264" r:id="rId16"/>
    <p:sldId id="2078" r:id="rId17"/>
    <p:sldId id="265" r:id="rId18"/>
    <p:sldId id="2075" r:id="rId19"/>
    <p:sldId id="267" r:id="rId20"/>
    <p:sldId id="266" r:id="rId21"/>
    <p:sldId id="268" r:id="rId22"/>
  </p:sldIdLst>
  <p:sldSz cx="12192000" cy="6858000"/>
  <p:notesSz cx="7010400" cy="923607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226032B-AFF0-461F-89F1-B40F33F37BC0}" v="713" dt="2021-04-22T17:08:23.996"/>
    <p1510:client id="{182B0ED4-BD8D-ED6C-9055-25DA8C0A6502}" v="1" dt="2021-04-22T00:08:19"/>
    <p1510:client id="{188EC09F-70C9-B000-D293-6F8D9CE3948F}" v="667" dt="2021-04-22T00:56:26.455"/>
    <p1510:client id="{2B942AFC-C4F4-4E0D-9D8F-DDB28E37A7F6}" v="542" dt="2021-04-21T23:52:37.294"/>
    <p1510:client id="{2FAA809D-959F-EC92-FF83-FCA2726C059A}" v="37" dt="2021-04-22T02:06:31.729"/>
    <p1510:client id="{65111637-E14F-48E7-8523-9F643A80AF44}" v="24" dt="2021-04-21T22:34:14.859"/>
    <p1510:client id="{7F8DC09F-F038-B000-D293-66DA69E5F86C}" v="297" dt="2021-04-21T23:40:28.689"/>
    <p1510:client id="{8494C09F-9059-B000-E351-B4F62417C572}" v="646" dt="2021-04-22T01:51:22.670"/>
    <p1510:client id="{879506DD-BFC7-3D46-E116-5B86DC49C000}" v="11" vWet="12" dt="2021-04-22T17:47:25.755"/>
    <p1510:client id="{C0FABFBF-2B08-000E-9F10-DE676C4CE09F}" v="185" dt="2021-04-21T23:05:58.448"/>
    <p1510:client id="{D81513CE-4CEA-5F4A-5D98-1EAA8BC0F019}" v="54" dt="2021-04-22T17:08:39.504"/>
    <p1510:client id="{E4BB4A61-4043-4240-96AA-EDE3CA107D87}" v="587" dt="2021-04-22T01:26:06.62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notesMaster" Target="notesMasters/notesMaster1.xml"/><Relationship Id="rId28" Type="http://schemas.microsoft.com/office/2016/11/relationships/changesInfo" Target="changesInfos/changesInfo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Zhi Zhang" userId="S::zhizhang@qti.qualcomm.com::1f2f647b-25e8-4aaa-85c3-2c0a4a69d44c" providerId="AD" clId="Web-{188EC09F-70C9-B000-D293-6F8D9CE3948F}"/>
    <pc:docChg chg="addSld modSld">
      <pc:chgData name="Zhi Zhang" userId="S::zhizhang@qti.qualcomm.com::1f2f647b-25e8-4aaa-85c3-2c0a4a69d44c" providerId="AD" clId="Web-{188EC09F-70C9-B000-D293-6F8D9CE3948F}" dt="2021-04-22T00:56:26.455" v="412" actId="1076"/>
      <pc:docMkLst>
        <pc:docMk/>
      </pc:docMkLst>
      <pc:sldChg chg="addSp delSp modSp">
        <pc:chgData name="Zhi Zhang" userId="S::zhizhang@qti.qualcomm.com::1f2f647b-25e8-4aaa-85c3-2c0a4a69d44c" providerId="AD" clId="Web-{188EC09F-70C9-B000-D293-6F8D9CE3948F}" dt="2021-04-21T23:49:18.622" v="238" actId="1076"/>
        <pc:sldMkLst>
          <pc:docMk/>
          <pc:sldMk cId="1359421733" sldId="262"/>
        </pc:sldMkLst>
        <pc:spChg chg="mod">
          <ac:chgData name="Zhi Zhang" userId="S::zhizhang@qti.qualcomm.com::1f2f647b-25e8-4aaa-85c3-2c0a4a69d44c" providerId="AD" clId="Web-{188EC09F-70C9-B000-D293-6F8D9CE3948F}" dt="2021-04-21T23:32:11.341" v="233" actId="20577"/>
          <ac:spMkLst>
            <pc:docMk/>
            <pc:sldMk cId="1359421733" sldId="262"/>
            <ac:spMk id="2" creationId="{FEEE7C06-1F11-49A2-80D9-8EF4DA11E036}"/>
          </ac:spMkLst>
        </pc:spChg>
        <pc:spChg chg="mod">
          <ac:chgData name="Zhi Zhang" userId="S::zhizhang@qti.qualcomm.com::1f2f647b-25e8-4aaa-85c3-2c0a4a69d44c" providerId="AD" clId="Web-{188EC09F-70C9-B000-D293-6F8D9CE3948F}" dt="2021-04-21T23:31:32.731" v="231" actId="20577"/>
          <ac:spMkLst>
            <pc:docMk/>
            <pc:sldMk cId="1359421733" sldId="262"/>
            <ac:spMk id="3" creationId="{A336428B-A29F-402D-8AC1-96D6F6BE5AF5}"/>
          </ac:spMkLst>
        </pc:spChg>
        <pc:spChg chg="mod">
          <ac:chgData name="Zhi Zhang" userId="S::zhizhang@qti.qualcomm.com::1f2f647b-25e8-4aaa-85c3-2c0a4a69d44c" providerId="AD" clId="Web-{188EC09F-70C9-B000-D293-6F8D9CE3948F}" dt="2021-04-21T23:18:38.343" v="51" actId="20577"/>
          <ac:spMkLst>
            <pc:docMk/>
            <pc:sldMk cId="1359421733" sldId="262"/>
            <ac:spMk id="28" creationId="{84A4D453-1681-49B2-B126-A7E2B697A312}"/>
          </ac:spMkLst>
        </pc:spChg>
        <pc:spChg chg="mod">
          <ac:chgData name="Zhi Zhang" userId="S::zhizhang@qti.qualcomm.com::1f2f647b-25e8-4aaa-85c3-2c0a4a69d44c" providerId="AD" clId="Web-{188EC09F-70C9-B000-D293-6F8D9CE3948F}" dt="2021-04-21T23:49:18.622" v="238" actId="1076"/>
          <ac:spMkLst>
            <pc:docMk/>
            <pc:sldMk cId="1359421733" sldId="262"/>
            <ac:spMk id="29" creationId="{2D0A1905-1F92-4277-A83A-CE78533FB531}"/>
          </ac:spMkLst>
        </pc:spChg>
        <pc:spChg chg="add mod">
          <ac:chgData name="Zhi Zhang" userId="S::zhizhang@qti.qualcomm.com::1f2f647b-25e8-4aaa-85c3-2c0a4a69d44c" providerId="AD" clId="Web-{188EC09F-70C9-B000-D293-6F8D9CE3948F}" dt="2021-04-21T23:18:13.576" v="17" actId="20577"/>
          <ac:spMkLst>
            <pc:docMk/>
            <pc:sldMk cId="1359421733" sldId="262"/>
            <ac:spMk id="31" creationId="{ACAA14B9-196A-4D7E-85D2-1C4EFBE363E6}"/>
          </ac:spMkLst>
        </pc:spChg>
        <pc:grpChg chg="mod">
          <ac:chgData name="Zhi Zhang" userId="S::zhizhang@qti.qualcomm.com::1f2f647b-25e8-4aaa-85c3-2c0a4a69d44c" providerId="AD" clId="Web-{188EC09F-70C9-B000-D293-6F8D9CE3948F}" dt="2021-04-21T23:17:50.138" v="9" actId="1076"/>
          <ac:grpSpMkLst>
            <pc:docMk/>
            <pc:sldMk cId="1359421733" sldId="262"/>
            <ac:grpSpMk id="6" creationId="{CECC6E46-9C45-4F7C-A487-91C3CB17D511}"/>
          </ac:grpSpMkLst>
        </pc:grpChg>
        <pc:picChg chg="del">
          <ac:chgData name="Zhi Zhang" userId="S::zhizhang@qti.qualcomm.com::1f2f647b-25e8-4aaa-85c3-2c0a4a69d44c" providerId="AD" clId="Web-{188EC09F-70C9-B000-D293-6F8D9CE3948F}" dt="2021-04-21T23:17:32.528" v="5"/>
          <ac:picMkLst>
            <pc:docMk/>
            <pc:sldMk cId="1359421733" sldId="262"/>
            <ac:picMk id="4" creationId="{38FED74F-FA83-4D57-BEDD-BF02ACD1CDE6}"/>
          </ac:picMkLst>
        </pc:picChg>
        <pc:picChg chg="del">
          <ac:chgData name="Zhi Zhang" userId="S::zhizhang@qti.qualcomm.com::1f2f647b-25e8-4aaa-85c3-2c0a4a69d44c" providerId="AD" clId="Web-{188EC09F-70C9-B000-D293-6F8D9CE3948F}" dt="2021-04-21T23:17:30.419" v="4"/>
          <ac:picMkLst>
            <pc:docMk/>
            <pc:sldMk cId="1359421733" sldId="262"/>
            <ac:picMk id="5" creationId="{3B4B8F26-36FD-4748-9A2C-D2EF7AFCE58D}"/>
          </ac:picMkLst>
        </pc:picChg>
      </pc:sldChg>
      <pc:sldChg chg="addSp delSp modSp">
        <pc:chgData name="Zhi Zhang" userId="S::zhizhang@qti.qualcomm.com::1f2f647b-25e8-4aaa-85c3-2c0a4a69d44c" providerId="AD" clId="Web-{188EC09F-70C9-B000-D293-6F8D9CE3948F}" dt="2021-04-21T23:56:20.085" v="291" actId="1076"/>
        <pc:sldMkLst>
          <pc:docMk/>
          <pc:sldMk cId="575111139" sldId="263"/>
        </pc:sldMkLst>
        <pc:spChg chg="mod">
          <ac:chgData name="Zhi Zhang" userId="S::zhizhang@qti.qualcomm.com::1f2f647b-25e8-4aaa-85c3-2c0a4a69d44c" providerId="AD" clId="Web-{188EC09F-70C9-B000-D293-6F8D9CE3948F}" dt="2021-04-21T23:46:22.711" v="234" actId="14100"/>
          <ac:spMkLst>
            <pc:docMk/>
            <pc:sldMk cId="575111139" sldId="263"/>
            <ac:spMk id="3" creationId="{A336428B-A29F-402D-8AC1-96D6F6BE5AF5}"/>
          </ac:spMkLst>
        </pc:spChg>
        <pc:spChg chg="add del mod">
          <ac:chgData name="Zhi Zhang" userId="S::zhizhang@qti.qualcomm.com::1f2f647b-25e8-4aaa-85c3-2c0a4a69d44c" providerId="AD" clId="Web-{188EC09F-70C9-B000-D293-6F8D9CE3948F}" dt="2021-04-21T23:53:07.471" v="280"/>
          <ac:spMkLst>
            <pc:docMk/>
            <pc:sldMk cId="575111139" sldId="263"/>
            <ac:spMk id="4" creationId="{17A02335-1F08-4D47-A15B-F1CC314012F1}"/>
          </ac:spMkLst>
        </pc:spChg>
        <pc:graphicFrameChg chg="del mod">
          <ac:chgData name="Zhi Zhang" userId="S::zhizhang@qti.qualcomm.com::1f2f647b-25e8-4aaa-85c3-2c0a4a69d44c" providerId="AD" clId="Web-{188EC09F-70C9-B000-D293-6F8D9CE3948F}" dt="2021-04-21T23:56:15.085" v="290"/>
          <ac:graphicFrameMkLst>
            <pc:docMk/>
            <pc:sldMk cId="575111139" sldId="263"/>
            <ac:graphicFrameMk id="7" creationId="{78D4B7C0-85A2-4DAA-BA99-878D2B66CBD8}"/>
          </ac:graphicFrameMkLst>
        </pc:graphicFrameChg>
        <pc:picChg chg="add mod">
          <ac:chgData name="Zhi Zhang" userId="S::zhizhang@qti.qualcomm.com::1f2f647b-25e8-4aaa-85c3-2c0a4a69d44c" providerId="AD" clId="Web-{188EC09F-70C9-B000-D293-6F8D9CE3948F}" dt="2021-04-21T23:56:20.085" v="291" actId="1076"/>
          <ac:picMkLst>
            <pc:docMk/>
            <pc:sldMk cId="575111139" sldId="263"/>
            <ac:picMk id="5" creationId="{D2A9B748-4708-4CF4-9A51-C5E78A983B23}"/>
          </ac:picMkLst>
        </pc:picChg>
      </pc:sldChg>
      <pc:sldChg chg="addSp delSp modSp add replId">
        <pc:chgData name="Zhi Zhang" userId="S::zhizhang@qti.qualcomm.com::1f2f647b-25e8-4aaa-85c3-2c0a4a69d44c" providerId="AD" clId="Web-{188EC09F-70C9-B000-D293-6F8D9CE3948F}" dt="2021-04-22T00:56:26.455" v="412" actId="1076"/>
        <pc:sldMkLst>
          <pc:docMk/>
          <pc:sldMk cId="3819271968" sldId="2076"/>
        </pc:sldMkLst>
        <pc:spChg chg="add del mod">
          <ac:chgData name="Zhi Zhang" userId="S::zhizhang@qti.qualcomm.com::1f2f647b-25e8-4aaa-85c3-2c0a4a69d44c" providerId="AD" clId="Web-{188EC09F-70C9-B000-D293-6F8D9CE3948F}" dt="2021-04-22T00:05:28.271" v="388" actId="14100"/>
          <ac:spMkLst>
            <pc:docMk/>
            <pc:sldMk cId="3819271968" sldId="2076"/>
            <ac:spMk id="3" creationId="{A336428B-A29F-402D-8AC1-96D6F6BE5AF5}"/>
          </ac:spMkLst>
        </pc:spChg>
        <pc:spChg chg="add del mod">
          <ac:chgData name="Zhi Zhang" userId="S::zhizhang@qti.qualcomm.com::1f2f647b-25e8-4aaa-85c3-2c0a4a69d44c" providerId="AD" clId="Web-{188EC09F-70C9-B000-D293-6F8D9CE3948F}" dt="2021-04-21T23:59:35.294" v="300"/>
          <ac:spMkLst>
            <pc:docMk/>
            <pc:sldMk cId="3819271968" sldId="2076"/>
            <ac:spMk id="31" creationId="{678E527C-03FE-413A-887B-CBA47630ED61}"/>
          </ac:spMkLst>
        </pc:spChg>
        <pc:spChg chg="add mod">
          <ac:chgData name="Zhi Zhang" userId="S::zhizhang@qti.qualcomm.com::1f2f647b-25e8-4aaa-85c3-2c0a4a69d44c" providerId="AD" clId="Web-{188EC09F-70C9-B000-D293-6F8D9CE3948F}" dt="2021-04-22T00:34:56.007" v="406" actId="20577"/>
          <ac:spMkLst>
            <pc:docMk/>
            <pc:sldMk cId="3819271968" sldId="2076"/>
            <ac:spMk id="33" creationId="{15C18AA5-55B4-4344-879E-78626EA415D1}"/>
          </ac:spMkLst>
        </pc:spChg>
        <pc:grpChg chg="del mod">
          <ac:chgData name="Zhi Zhang" userId="S::zhizhang@qti.qualcomm.com::1f2f647b-25e8-4aaa-85c3-2c0a4a69d44c" providerId="AD" clId="Web-{188EC09F-70C9-B000-D293-6F8D9CE3948F}" dt="2021-04-21T23:24:50.415" v="188"/>
          <ac:grpSpMkLst>
            <pc:docMk/>
            <pc:sldMk cId="3819271968" sldId="2076"/>
            <ac:grpSpMk id="6" creationId="{CECC6E46-9C45-4F7C-A487-91C3CB17D511}"/>
          </ac:grpSpMkLst>
        </pc:grpChg>
        <pc:picChg chg="del mod">
          <ac:chgData name="Zhi Zhang" userId="S::zhizhang@qti.qualcomm.com::1f2f647b-25e8-4aaa-85c3-2c0a4a69d44c" providerId="AD" clId="Web-{188EC09F-70C9-B000-D293-6F8D9CE3948F}" dt="2021-04-21T23:58:50.558" v="293"/>
          <ac:picMkLst>
            <pc:docMk/>
            <pc:sldMk cId="3819271968" sldId="2076"/>
            <ac:picMk id="4" creationId="{38FED74F-FA83-4D57-BEDD-BF02ACD1CDE6}"/>
          </ac:picMkLst>
        </pc:picChg>
        <pc:picChg chg="mod">
          <ac:chgData name="Zhi Zhang" userId="S::zhizhang@qti.qualcomm.com::1f2f647b-25e8-4aaa-85c3-2c0a4a69d44c" providerId="AD" clId="Web-{188EC09F-70C9-B000-D293-6F8D9CE3948F}" dt="2021-04-22T00:05:24.302" v="387" actId="1076"/>
          <ac:picMkLst>
            <pc:docMk/>
            <pc:sldMk cId="3819271968" sldId="2076"/>
            <ac:picMk id="5" creationId="{3B4B8F26-36FD-4748-9A2C-D2EF7AFCE58D}"/>
          </ac:picMkLst>
        </pc:picChg>
        <pc:picChg chg="add del mod">
          <ac:chgData name="Zhi Zhang" userId="S::zhizhang@qti.qualcomm.com::1f2f647b-25e8-4aaa-85c3-2c0a4a69d44c" providerId="AD" clId="Web-{188EC09F-70C9-B000-D293-6F8D9CE3948F}" dt="2021-04-22T00:56:12.720" v="407"/>
          <ac:picMkLst>
            <pc:docMk/>
            <pc:sldMk cId="3819271968" sldId="2076"/>
            <ac:picMk id="35" creationId="{698FDBB1-7E4A-4CBC-AE74-D31A6C4F479A}"/>
          </ac:picMkLst>
        </pc:picChg>
        <pc:picChg chg="add mod">
          <ac:chgData name="Zhi Zhang" userId="S::zhizhang@qti.qualcomm.com::1f2f647b-25e8-4aaa-85c3-2c0a4a69d44c" providerId="AD" clId="Web-{188EC09F-70C9-B000-D293-6F8D9CE3948F}" dt="2021-04-22T00:56:26.455" v="412" actId="1076"/>
          <ac:picMkLst>
            <pc:docMk/>
            <pc:sldMk cId="3819271968" sldId="2076"/>
            <ac:picMk id="36" creationId="{7EE9224C-BB73-49F9-828F-C37B21A9B612}"/>
          </ac:picMkLst>
        </pc:picChg>
      </pc:sldChg>
      <pc:sldChg chg="add replId">
        <pc:chgData name="Zhi Zhang" userId="S::zhizhang@qti.qualcomm.com::1f2f647b-25e8-4aaa-85c3-2c0a4a69d44c" providerId="AD" clId="Web-{188EC09F-70C9-B000-D293-6F8D9CE3948F}" dt="2021-04-21T23:58:44.355" v="292"/>
        <pc:sldMkLst>
          <pc:docMk/>
          <pc:sldMk cId="2422660845" sldId="2078"/>
        </pc:sldMkLst>
      </pc:sldChg>
    </pc:docChg>
  </pc:docChgLst>
  <pc:docChgLst>
    <pc:chgData name="Chun-Chi Chen" userId="S::chunchic@qti.qualcomm.com::2f1ea190-5b30-49c2-9c87-ca4ac5861b61" providerId="AD" clId="Web-{182B0ED4-BD8D-ED6C-9055-25DA8C0A6502}"/>
    <pc:docChg chg="modSld">
      <pc:chgData name="Chun-Chi Chen" userId="S::chunchic@qti.qualcomm.com::2f1ea190-5b30-49c2-9c87-ca4ac5861b61" providerId="AD" clId="Web-{182B0ED4-BD8D-ED6C-9055-25DA8C0A6502}" dt="2021-04-22T00:08:19" v="0" actId="1076"/>
      <pc:docMkLst>
        <pc:docMk/>
      </pc:docMkLst>
      <pc:sldChg chg="modSp">
        <pc:chgData name="Chun-Chi Chen" userId="S::chunchic@qti.qualcomm.com::2f1ea190-5b30-49c2-9c87-ca4ac5861b61" providerId="AD" clId="Web-{182B0ED4-BD8D-ED6C-9055-25DA8C0A6502}" dt="2021-04-22T00:08:19" v="0" actId="1076"/>
        <pc:sldMkLst>
          <pc:docMk/>
          <pc:sldMk cId="463358935" sldId="261"/>
        </pc:sldMkLst>
        <pc:graphicFrameChg chg="mod">
          <ac:chgData name="Chun-Chi Chen" userId="S::chunchic@qti.qualcomm.com::2f1ea190-5b30-49c2-9c87-ca4ac5861b61" providerId="AD" clId="Web-{182B0ED4-BD8D-ED6C-9055-25DA8C0A6502}" dt="2021-04-22T00:08:19" v="0" actId="1076"/>
          <ac:graphicFrameMkLst>
            <pc:docMk/>
            <pc:sldMk cId="463358935" sldId="261"/>
            <ac:graphicFrameMk id="5" creationId="{0B89D820-5CAA-4015-AB0E-571BD479F7FD}"/>
          </ac:graphicFrameMkLst>
        </pc:graphicFrameChg>
      </pc:sldChg>
    </pc:docChg>
  </pc:docChgLst>
  <pc:docChgLst>
    <pc:chgData name="Vadim Seregin" userId="6bb95df1-e6d7-4725-993c-5fa490907059" providerId="ADAL" clId="{65111637-E14F-48E7-8523-9F643A80AF44}"/>
    <pc:docChg chg="undo custSel addSld delSld modSld">
      <pc:chgData name="Vadim Seregin" userId="6bb95df1-e6d7-4725-993c-5fa490907059" providerId="ADAL" clId="{65111637-E14F-48E7-8523-9F643A80AF44}" dt="2021-04-21T22:45:53.971" v="444" actId="108"/>
      <pc:docMkLst>
        <pc:docMk/>
      </pc:docMkLst>
      <pc:sldChg chg="modSp mod">
        <pc:chgData name="Vadim Seregin" userId="6bb95df1-e6d7-4725-993c-5fa490907059" providerId="ADAL" clId="{65111637-E14F-48E7-8523-9F643A80AF44}" dt="2021-04-21T22:14:24.854" v="8" actId="6549"/>
        <pc:sldMkLst>
          <pc:docMk/>
          <pc:sldMk cId="3162227572" sldId="256"/>
        </pc:sldMkLst>
        <pc:spChg chg="mod">
          <ac:chgData name="Vadim Seregin" userId="6bb95df1-e6d7-4725-993c-5fa490907059" providerId="ADAL" clId="{65111637-E14F-48E7-8523-9F643A80AF44}" dt="2021-04-21T22:13:53.730" v="2" actId="27636"/>
          <ac:spMkLst>
            <pc:docMk/>
            <pc:sldMk cId="3162227572" sldId="256"/>
            <ac:spMk id="2" creationId="{73D7D5FB-774C-4027-B25D-E68005657E26}"/>
          </ac:spMkLst>
        </pc:spChg>
        <pc:spChg chg="mod">
          <ac:chgData name="Vadim Seregin" userId="6bb95df1-e6d7-4725-993c-5fa490907059" providerId="ADAL" clId="{65111637-E14F-48E7-8523-9F643A80AF44}" dt="2021-04-21T22:14:24.854" v="8" actId="6549"/>
          <ac:spMkLst>
            <pc:docMk/>
            <pc:sldMk cId="3162227572" sldId="256"/>
            <ac:spMk id="3" creationId="{73D2F079-3441-4BD0-901B-34B734ED08D3}"/>
          </ac:spMkLst>
        </pc:spChg>
      </pc:sldChg>
      <pc:sldChg chg="addSp delSp modSp mod">
        <pc:chgData name="Vadim Seregin" userId="6bb95df1-e6d7-4725-993c-5fa490907059" providerId="ADAL" clId="{65111637-E14F-48E7-8523-9F643A80AF44}" dt="2021-04-21T22:38:41.347" v="442" actId="6549"/>
        <pc:sldMkLst>
          <pc:docMk/>
          <pc:sldMk cId="741449638" sldId="257"/>
        </pc:sldMkLst>
        <pc:spChg chg="mod">
          <ac:chgData name="Vadim Seregin" userId="6bb95df1-e6d7-4725-993c-5fa490907059" providerId="ADAL" clId="{65111637-E14F-48E7-8523-9F643A80AF44}" dt="2021-04-21T22:36:11.729" v="425" actId="27636"/>
          <ac:spMkLst>
            <pc:docMk/>
            <pc:sldMk cId="741449638" sldId="257"/>
            <ac:spMk id="3" creationId="{94AE5D75-0586-4680-AA98-FCE61DA7C3DE}"/>
          </ac:spMkLst>
        </pc:spChg>
        <pc:spChg chg="mod">
          <ac:chgData name="Vadim Seregin" userId="6bb95df1-e6d7-4725-993c-5fa490907059" providerId="ADAL" clId="{65111637-E14F-48E7-8523-9F643A80AF44}" dt="2021-04-21T22:38:41.347" v="442" actId="6549"/>
          <ac:spMkLst>
            <pc:docMk/>
            <pc:sldMk cId="741449638" sldId="257"/>
            <ac:spMk id="4" creationId="{A30F89EC-E734-4A66-AE25-2C7F641732DA}"/>
          </ac:spMkLst>
        </pc:spChg>
        <pc:spChg chg="add del mod">
          <ac:chgData name="Vadim Seregin" userId="6bb95df1-e6d7-4725-993c-5fa490907059" providerId="ADAL" clId="{65111637-E14F-48E7-8523-9F643A80AF44}" dt="2021-04-21T22:23:20.134" v="239"/>
          <ac:spMkLst>
            <pc:docMk/>
            <pc:sldMk cId="741449638" sldId="257"/>
            <ac:spMk id="5" creationId="{EA33F408-D89E-4E7B-AEA6-A9FD6C563187}"/>
          </ac:spMkLst>
        </pc:spChg>
      </pc:sldChg>
      <pc:sldChg chg="modSp mod">
        <pc:chgData name="Vadim Seregin" userId="6bb95df1-e6d7-4725-993c-5fa490907059" providerId="ADAL" clId="{65111637-E14F-48E7-8523-9F643A80AF44}" dt="2021-04-21T22:45:53.971" v="444" actId="108"/>
        <pc:sldMkLst>
          <pc:docMk/>
          <pc:sldMk cId="610582569" sldId="264"/>
        </pc:sldMkLst>
        <pc:spChg chg="mod">
          <ac:chgData name="Vadim Seregin" userId="6bb95df1-e6d7-4725-993c-5fa490907059" providerId="ADAL" clId="{65111637-E14F-48E7-8523-9F643A80AF44}" dt="2021-04-21T22:45:53.971" v="444" actId="108"/>
          <ac:spMkLst>
            <pc:docMk/>
            <pc:sldMk cId="610582569" sldId="264"/>
            <ac:spMk id="3" creationId="{6599BB54-538E-4C91-8EE6-D94325DE5B08}"/>
          </ac:spMkLst>
        </pc:spChg>
      </pc:sldChg>
      <pc:sldChg chg="addSp delSp modSp new mod">
        <pc:chgData name="Vadim Seregin" userId="6bb95df1-e6d7-4725-993c-5fa490907059" providerId="ADAL" clId="{65111637-E14F-48E7-8523-9F643A80AF44}" dt="2021-04-21T22:17:13.325" v="137" actId="1076"/>
        <pc:sldMkLst>
          <pc:docMk/>
          <pc:sldMk cId="2362583508" sldId="268"/>
        </pc:sldMkLst>
        <pc:spChg chg="mod">
          <ac:chgData name="Vadim Seregin" userId="6bb95df1-e6d7-4725-993c-5fa490907059" providerId="ADAL" clId="{65111637-E14F-48E7-8523-9F643A80AF44}" dt="2021-04-21T22:15:53.212" v="122" actId="27636"/>
          <ac:spMkLst>
            <pc:docMk/>
            <pc:sldMk cId="2362583508" sldId="268"/>
            <ac:spMk id="2" creationId="{F536D243-C920-4050-8D14-264B1A0EA81A}"/>
          </ac:spMkLst>
        </pc:spChg>
        <pc:spChg chg="del">
          <ac:chgData name="Vadim Seregin" userId="6bb95df1-e6d7-4725-993c-5fa490907059" providerId="ADAL" clId="{65111637-E14F-48E7-8523-9F643A80AF44}" dt="2021-04-21T22:15:55.288" v="123" actId="478"/>
          <ac:spMkLst>
            <pc:docMk/>
            <pc:sldMk cId="2362583508" sldId="268"/>
            <ac:spMk id="3" creationId="{22ABDBD8-C65A-4BA7-8CD5-2EAF86254906}"/>
          </ac:spMkLst>
        </pc:spChg>
        <pc:graphicFrameChg chg="add mod modGraphic">
          <ac:chgData name="Vadim Seregin" userId="6bb95df1-e6d7-4725-993c-5fa490907059" providerId="ADAL" clId="{65111637-E14F-48E7-8523-9F643A80AF44}" dt="2021-04-21T22:17:13.325" v="137" actId="1076"/>
          <ac:graphicFrameMkLst>
            <pc:docMk/>
            <pc:sldMk cId="2362583508" sldId="268"/>
            <ac:graphicFrameMk id="4" creationId="{89831B14-7F4B-43B1-9CD2-AE3187636EED}"/>
          </ac:graphicFrameMkLst>
        </pc:graphicFrameChg>
      </pc:sldChg>
      <pc:sldChg chg="del">
        <pc:chgData name="Vadim Seregin" userId="6bb95df1-e6d7-4725-993c-5fa490907059" providerId="ADAL" clId="{65111637-E14F-48E7-8523-9F643A80AF44}" dt="2021-04-21T22:14:48.437" v="53" actId="47"/>
        <pc:sldMkLst>
          <pc:docMk/>
          <pc:sldMk cId="3382026184" sldId="270"/>
        </pc:sldMkLst>
      </pc:sldChg>
      <pc:sldChg chg="del">
        <pc:chgData name="Vadim Seregin" userId="6bb95df1-e6d7-4725-993c-5fa490907059" providerId="ADAL" clId="{65111637-E14F-48E7-8523-9F643A80AF44}" dt="2021-04-21T22:14:49.402" v="54" actId="47"/>
        <pc:sldMkLst>
          <pc:docMk/>
          <pc:sldMk cId="259025976" sldId="274"/>
        </pc:sldMkLst>
      </pc:sldChg>
      <pc:sldChg chg="modSp add mod">
        <pc:chgData name="Vadim Seregin" userId="6bb95df1-e6d7-4725-993c-5fa490907059" providerId="ADAL" clId="{65111637-E14F-48E7-8523-9F643A80AF44}" dt="2021-04-21T22:37:06.154" v="429" actId="1076"/>
        <pc:sldMkLst>
          <pc:docMk/>
          <pc:sldMk cId="3650268478" sldId="1421"/>
        </pc:sldMkLst>
        <pc:spChg chg="mod">
          <ac:chgData name="Vadim Seregin" userId="6bb95df1-e6d7-4725-993c-5fa490907059" providerId="ADAL" clId="{65111637-E14F-48E7-8523-9F643A80AF44}" dt="2021-04-21T22:32:30.570" v="404" actId="27636"/>
          <ac:spMkLst>
            <pc:docMk/>
            <pc:sldMk cId="3650268478" sldId="1421"/>
            <ac:spMk id="3" creationId="{323FCC81-B873-4B03-A5C6-1C9E71C22E94}"/>
          </ac:spMkLst>
        </pc:spChg>
        <pc:spChg chg="mod">
          <ac:chgData name="Vadim Seregin" userId="6bb95df1-e6d7-4725-993c-5fa490907059" providerId="ADAL" clId="{65111637-E14F-48E7-8523-9F643A80AF44}" dt="2021-04-21T22:36:57.393" v="428" actId="403"/>
          <ac:spMkLst>
            <pc:docMk/>
            <pc:sldMk cId="3650268478" sldId="1421"/>
            <ac:spMk id="4" creationId="{7633B538-C909-454E-B91D-DF643AAEAC1B}"/>
          </ac:spMkLst>
        </pc:spChg>
        <pc:spChg chg="mod">
          <ac:chgData name="Vadim Seregin" userId="6bb95df1-e6d7-4725-993c-5fa490907059" providerId="ADAL" clId="{65111637-E14F-48E7-8523-9F643A80AF44}" dt="2021-04-21T22:37:06.154" v="429" actId="1076"/>
          <ac:spMkLst>
            <pc:docMk/>
            <pc:sldMk cId="3650268478" sldId="1421"/>
            <ac:spMk id="6" creationId="{4890B239-B19D-4E62-9A72-8EE9B5EB39AD}"/>
          </ac:spMkLst>
        </pc:spChg>
      </pc:sldChg>
      <pc:sldChg chg="modSp add mod">
        <pc:chgData name="Vadim Seregin" userId="6bb95df1-e6d7-4725-993c-5fa490907059" providerId="ADAL" clId="{65111637-E14F-48E7-8523-9F643A80AF44}" dt="2021-04-21T22:37:24.794" v="441" actId="20577"/>
        <pc:sldMkLst>
          <pc:docMk/>
          <pc:sldMk cId="1040795310" sldId="1424"/>
        </pc:sldMkLst>
        <pc:spChg chg="mod">
          <ac:chgData name="Vadim Seregin" userId="6bb95df1-e6d7-4725-993c-5fa490907059" providerId="ADAL" clId="{65111637-E14F-48E7-8523-9F643A80AF44}" dt="2021-04-21T22:32:50.570" v="406" actId="27636"/>
          <ac:spMkLst>
            <pc:docMk/>
            <pc:sldMk cId="1040795310" sldId="1424"/>
            <ac:spMk id="3" creationId="{5505A75A-E86C-408C-9A56-6347268C2AC9}"/>
          </ac:spMkLst>
        </pc:spChg>
        <pc:spChg chg="mod">
          <ac:chgData name="Vadim Seregin" userId="6bb95df1-e6d7-4725-993c-5fa490907059" providerId="ADAL" clId="{65111637-E14F-48E7-8523-9F643A80AF44}" dt="2021-04-21T22:37:24.794" v="441" actId="20577"/>
          <ac:spMkLst>
            <pc:docMk/>
            <pc:sldMk cId="1040795310" sldId="1424"/>
            <ac:spMk id="4" creationId="{11FF7A28-8771-4D03-BB4A-6420090772B2}"/>
          </ac:spMkLst>
        </pc:spChg>
        <pc:spChg chg="mod">
          <ac:chgData name="Vadim Seregin" userId="6bb95df1-e6d7-4725-993c-5fa490907059" providerId="ADAL" clId="{65111637-E14F-48E7-8523-9F643A80AF44}" dt="2021-04-21T22:34:08.552" v="411" actId="207"/>
          <ac:spMkLst>
            <pc:docMk/>
            <pc:sldMk cId="1040795310" sldId="1424"/>
            <ac:spMk id="5" creationId="{C74A46DD-81B5-4A1B-A0D7-AC1F212E867A}"/>
          </ac:spMkLst>
        </pc:spChg>
        <pc:spChg chg="mod">
          <ac:chgData name="Vadim Seregin" userId="6bb95df1-e6d7-4725-993c-5fa490907059" providerId="ADAL" clId="{65111637-E14F-48E7-8523-9F643A80AF44}" dt="2021-04-21T22:34:01.808" v="410" actId="207"/>
          <ac:spMkLst>
            <pc:docMk/>
            <pc:sldMk cId="1040795310" sldId="1424"/>
            <ac:spMk id="6" creationId="{2100BA71-CA13-4AA8-9D40-3BA93A550886}"/>
          </ac:spMkLst>
        </pc:spChg>
        <pc:spChg chg="mod">
          <ac:chgData name="Vadim Seregin" userId="6bb95df1-e6d7-4725-993c-5fa490907059" providerId="ADAL" clId="{65111637-E14F-48E7-8523-9F643A80AF44}" dt="2021-04-21T22:34:12.199" v="412" actId="207"/>
          <ac:spMkLst>
            <pc:docMk/>
            <pc:sldMk cId="1040795310" sldId="1424"/>
            <ac:spMk id="7" creationId="{FC17DE34-5F46-4FF7-8CF8-42B83EA8C526}"/>
          </ac:spMkLst>
        </pc:spChg>
        <pc:spChg chg="mod">
          <ac:chgData name="Vadim Seregin" userId="6bb95df1-e6d7-4725-993c-5fa490907059" providerId="ADAL" clId="{65111637-E14F-48E7-8523-9F643A80AF44}" dt="2021-04-21T22:34:14.859" v="413" actId="207"/>
          <ac:spMkLst>
            <pc:docMk/>
            <pc:sldMk cId="1040795310" sldId="1424"/>
            <ac:spMk id="8" creationId="{5D704F17-2CC0-4D62-8B96-4306B306CCD7}"/>
          </ac:spMkLst>
        </pc:spChg>
      </pc:sldChg>
    </pc:docChg>
  </pc:docChgLst>
  <pc:docChgLst>
    <pc:chgData name="Yao-Jen Chang" userId="S::yjchang@qti.qualcomm.com::eee223ec-dfc9-4fcd-bf5a-703606e91ff1" providerId="AD" clId="Web-{8494C09F-9059-B000-E351-B4F62417C572}"/>
    <pc:docChg chg="addSld modSld">
      <pc:chgData name="Yao-Jen Chang" userId="S::yjchang@qti.qualcomm.com::eee223ec-dfc9-4fcd-bf5a-703606e91ff1" providerId="AD" clId="Web-{8494C09F-9059-B000-E351-B4F62417C572}" dt="2021-04-22T01:48:19.994" v="367" actId="20577"/>
      <pc:docMkLst>
        <pc:docMk/>
      </pc:docMkLst>
      <pc:sldChg chg="addSp delSp modSp">
        <pc:chgData name="Yao-Jen Chang" userId="S::yjchang@qti.qualcomm.com::eee223ec-dfc9-4fcd-bf5a-703606e91ff1" providerId="AD" clId="Web-{8494C09F-9059-B000-E351-B4F62417C572}" dt="2021-04-22T01:48:19.994" v="367" actId="20577"/>
        <pc:sldMkLst>
          <pc:docMk/>
          <pc:sldMk cId="610582569" sldId="264"/>
        </pc:sldMkLst>
        <pc:spChg chg="mod">
          <ac:chgData name="Yao-Jen Chang" userId="S::yjchang@qti.qualcomm.com::eee223ec-dfc9-4fcd-bf5a-703606e91ff1" providerId="AD" clId="Web-{8494C09F-9059-B000-E351-B4F62417C572}" dt="2021-04-22T01:16:16.223" v="33" actId="20577"/>
          <ac:spMkLst>
            <pc:docMk/>
            <pc:sldMk cId="610582569" sldId="264"/>
            <ac:spMk id="2" creationId="{98576EAE-B544-49EB-8C89-15F63963D459}"/>
          </ac:spMkLst>
        </pc:spChg>
        <pc:spChg chg="mod">
          <ac:chgData name="Yao-Jen Chang" userId="S::yjchang@qti.qualcomm.com::eee223ec-dfc9-4fcd-bf5a-703606e91ff1" providerId="AD" clId="Web-{8494C09F-9059-B000-E351-B4F62417C572}" dt="2021-04-22T01:48:19.994" v="367" actId="20577"/>
          <ac:spMkLst>
            <pc:docMk/>
            <pc:sldMk cId="610582569" sldId="264"/>
            <ac:spMk id="3" creationId="{6599BB54-538E-4C91-8EE6-D94325DE5B08}"/>
          </ac:spMkLst>
        </pc:spChg>
        <pc:picChg chg="add del mod">
          <ac:chgData name="Yao-Jen Chang" userId="S::yjchang@qti.qualcomm.com::eee223ec-dfc9-4fcd-bf5a-703606e91ff1" providerId="AD" clId="Web-{8494C09F-9059-B000-E351-B4F62417C572}" dt="2021-04-22T01:14:08.298" v="20"/>
          <ac:picMkLst>
            <pc:docMk/>
            <pc:sldMk cId="610582569" sldId="264"/>
            <ac:picMk id="4" creationId="{379E86E1-77E0-4837-8944-28C18C5B2703}"/>
          </ac:picMkLst>
        </pc:picChg>
        <pc:picChg chg="add del mod">
          <ac:chgData name="Yao-Jen Chang" userId="S::yjchang@qti.qualcomm.com::eee223ec-dfc9-4fcd-bf5a-703606e91ff1" providerId="AD" clId="Web-{8494C09F-9059-B000-E351-B4F62417C572}" dt="2021-04-22T01:23:09.656" v="223"/>
          <ac:picMkLst>
            <pc:docMk/>
            <pc:sldMk cId="610582569" sldId="264"/>
            <ac:picMk id="5" creationId="{1DBBC4B6-7568-4635-88AC-2B2BE42E3FE7}"/>
          </ac:picMkLst>
        </pc:picChg>
        <pc:picChg chg="add mod">
          <ac:chgData name="Yao-Jen Chang" userId="S::yjchang@qti.qualcomm.com::eee223ec-dfc9-4fcd-bf5a-703606e91ff1" providerId="AD" clId="Web-{8494C09F-9059-B000-E351-B4F62417C572}" dt="2021-04-22T01:23:26.344" v="231" actId="1076"/>
          <ac:picMkLst>
            <pc:docMk/>
            <pc:sldMk cId="610582569" sldId="264"/>
            <ac:picMk id="6" creationId="{9AB0793A-9333-4567-961A-20A4260D0CD4}"/>
          </ac:picMkLst>
        </pc:picChg>
        <pc:picChg chg="add del mod">
          <ac:chgData name="Yao-Jen Chang" userId="S::yjchang@qti.qualcomm.com::eee223ec-dfc9-4fcd-bf5a-703606e91ff1" providerId="AD" clId="Web-{8494C09F-9059-B000-E351-B4F62417C572}" dt="2021-04-22T01:24:16.502" v="232"/>
          <ac:picMkLst>
            <pc:docMk/>
            <pc:sldMk cId="610582569" sldId="264"/>
            <ac:picMk id="7" creationId="{DD0775E5-8EDE-4230-AFE8-5C624CDECB88}"/>
          </ac:picMkLst>
        </pc:picChg>
        <pc:picChg chg="add mod">
          <ac:chgData name="Yao-Jen Chang" userId="S::yjchang@qti.qualcomm.com::eee223ec-dfc9-4fcd-bf5a-703606e91ff1" providerId="AD" clId="Web-{8494C09F-9059-B000-E351-B4F62417C572}" dt="2021-04-22T01:24:25.752" v="236" actId="14100"/>
          <ac:picMkLst>
            <pc:docMk/>
            <pc:sldMk cId="610582569" sldId="264"/>
            <ac:picMk id="8" creationId="{FF693325-A8ED-4CB4-852F-45598528338B}"/>
          </ac:picMkLst>
        </pc:picChg>
      </pc:sldChg>
      <pc:sldChg chg="add replId">
        <pc:chgData name="Yao-Jen Chang" userId="S::yjchang@qti.qualcomm.com::eee223ec-dfc9-4fcd-bf5a-703606e91ff1" providerId="AD" clId="Web-{8494C09F-9059-B000-E351-B4F62417C572}" dt="2021-04-22T01:07:52.147" v="0"/>
        <pc:sldMkLst>
          <pc:docMk/>
          <pc:sldMk cId="2089404904" sldId="2078"/>
        </pc:sldMkLst>
      </pc:sldChg>
    </pc:docChg>
  </pc:docChgLst>
  <pc:docChgLst>
    <pc:chgData name="Chun-Chi Chen" userId="S::chunchic@qti.qualcomm.com::2f1ea190-5b30-49c2-9c87-ca4ac5861b61" providerId="AD" clId="Web-{7F8DC09F-F038-B000-D293-66DA69E5F86C}"/>
    <pc:docChg chg="modSld">
      <pc:chgData name="Chun-Chi Chen" userId="S::chunchic@qti.qualcomm.com::2f1ea190-5b30-49c2-9c87-ca4ac5861b61" providerId="AD" clId="Web-{7F8DC09F-F038-B000-D293-66DA69E5F86C}" dt="2021-04-21T23:39:57.281" v="220"/>
      <pc:docMkLst>
        <pc:docMk/>
      </pc:docMkLst>
      <pc:sldChg chg="modSp">
        <pc:chgData name="Chun-Chi Chen" userId="S::chunchic@qti.qualcomm.com::2f1ea190-5b30-49c2-9c87-ca4ac5861b61" providerId="AD" clId="Web-{7F8DC09F-F038-B000-D293-66DA69E5F86C}" dt="2021-04-21T23:39:57.281" v="220"/>
        <pc:sldMkLst>
          <pc:docMk/>
          <pc:sldMk cId="463358935" sldId="261"/>
        </pc:sldMkLst>
        <pc:graphicFrameChg chg="mod modGraphic">
          <ac:chgData name="Chun-Chi Chen" userId="S::chunchic@qti.qualcomm.com::2f1ea190-5b30-49c2-9c87-ca4ac5861b61" providerId="AD" clId="Web-{7F8DC09F-F038-B000-D293-66DA69E5F86C}" dt="2021-04-21T23:39:57.281" v="220"/>
          <ac:graphicFrameMkLst>
            <pc:docMk/>
            <pc:sldMk cId="463358935" sldId="261"/>
            <ac:graphicFrameMk id="5" creationId="{0B89D820-5CAA-4015-AB0E-571BD479F7FD}"/>
          </ac:graphicFrameMkLst>
        </pc:graphicFrameChg>
        <pc:picChg chg="mod">
          <ac:chgData name="Chun-Chi Chen" userId="S::chunchic@qti.qualcomm.com::2f1ea190-5b30-49c2-9c87-ca4ac5861b61" providerId="AD" clId="Web-{7F8DC09F-F038-B000-D293-66DA69E5F86C}" dt="2021-04-21T23:09:03.855" v="2" actId="1076"/>
          <ac:picMkLst>
            <pc:docMk/>
            <pc:sldMk cId="463358935" sldId="261"/>
            <ac:picMk id="4" creationId="{05B6DC64-FC97-44E7-A4BE-A7FD410B58E4}"/>
          </ac:picMkLst>
        </pc:picChg>
      </pc:sldChg>
    </pc:docChg>
  </pc:docChgLst>
  <pc:docChgLst>
    <pc:chgData name="Han Huang" userId="9ddf1114-4bee-4044-9a2d-1282884f7d47" providerId="ADAL" clId="{2B942AFC-C4F4-4E0D-9D8F-DDB28E37A7F6}"/>
    <pc:docChg chg="undo custSel addSld delSld modSld sldOrd">
      <pc:chgData name="Han Huang" userId="9ddf1114-4bee-4044-9a2d-1282884f7d47" providerId="ADAL" clId="{2B942AFC-C4F4-4E0D-9D8F-DDB28E37A7F6}" dt="2021-04-21T23:52:37.294" v="539" actId="20577"/>
      <pc:docMkLst>
        <pc:docMk/>
      </pc:docMkLst>
      <pc:sldChg chg="modSp mod">
        <pc:chgData name="Han Huang" userId="9ddf1114-4bee-4044-9a2d-1282884f7d47" providerId="ADAL" clId="{2B942AFC-C4F4-4E0D-9D8F-DDB28E37A7F6}" dt="2021-04-21T23:17:56.279" v="237" actId="20577"/>
        <pc:sldMkLst>
          <pc:docMk/>
          <pc:sldMk cId="741449638" sldId="257"/>
        </pc:sldMkLst>
        <pc:spChg chg="mod">
          <ac:chgData name="Han Huang" userId="9ddf1114-4bee-4044-9a2d-1282884f7d47" providerId="ADAL" clId="{2B942AFC-C4F4-4E0D-9D8F-DDB28E37A7F6}" dt="2021-04-21T23:17:56.279" v="237" actId="20577"/>
          <ac:spMkLst>
            <pc:docMk/>
            <pc:sldMk cId="741449638" sldId="257"/>
            <ac:spMk id="3" creationId="{94AE5D75-0586-4680-AA98-FCE61DA7C3DE}"/>
          </ac:spMkLst>
        </pc:spChg>
        <pc:spChg chg="mod">
          <ac:chgData name="Han Huang" userId="9ddf1114-4bee-4044-9a2d-1282884f7d47" providerId="ADAL" clId="{2B942AFC-C4F4-4E0D-9D8F-DDB28E37A7F6}" dt="2021-04-21T23:17:49.285" v="236" actId="1076"/>
          <ac:spMkLst>
            <pc:docMk/>
            <pc:sldMk cId="741449638" sldId="257"/>
            <ac:spMk id="4" creationId="{A30F89EC-E734-4A66-AE25-2C7F641732DA}"/>
          </ac:spMkLst>
        </pc:spChg>
      </pc:sldChg>
      <pc:sldChg chg="addSp modSp mod">
        <pc:chgData name="Han Huang" userId="9ddf1114-4bee-4044-9a2d-1282884f7d47" providerId="ADAL" clId="{2B942AFC-C4F4-4E0D-9D8F-DDB28E37A7F6}" dt="2021-04-21T23:52:37.294" v="539" actId="20577"/>
        <pc:sldMkLst>
          <pc:docMk/>
          <pc:sldMk cId="296880203" sldId="260"/>
        </pc:sldMkLst>
        <pc:spChg chg="mod">
          <ac:chgData name="Han Huang" userId="9ddf1114-4bee-4044-9a2d-1282884f7d47" providerId="ADAL" clId="{2B942AFC-C4F4-4E0D-9D8F-DDB28E37A7F6}" dt="2021-04-21T23:18:33.443" v="241" actId="2711"/>
          <ac:spMkLst>
            <pc:docMk/>
            <pc:sldMk cId="296880203" sldId="260"/>
            <ac:spMk id="2" creationId="{98A06E98-36DF-463D-8A72-585A71D975D4}"/>
          </ac:spMkLst>
        </pc:spChg>
        <pc:spChg chg="mod">
          <ac:chgData name="Han Huang" userId="9ddf1114-4bee-4044-9a2d-1282884f7d47" providerId="ADAL" clId="{2B942AFC-C4F4-4E0D-9D8F-DDB28E37A7F6}" dt="2021-04-21T23:52:37.294" v="539" actId="20577"/>
          <ac:spMkLst>
            <pc:docMk/>
            <pc:sldMk cId="296880203" sldId="260"/>
            <ac:spMk id="3" creationId="{9A9FDC09-8068-4E9E-A170-68042F9147ED}"/>
          </ac:spMkLst>
        </pc:spChg>
        <pc:spChg chg="mod">
          <ac:chgData name="Han Huang" userId="9ddf1114-4bee-4044-9a2d-1282884f7d47" providerId="ADAL" clId="{2B942AFC-C4F4-4E0D-9D8F-DDB28E37A7F6}" dt="2021-04-21T23:50:16.811" v="534" actId="1076"/>
          <ac:spMkLst>
            <pc:docMk/>
            <pc:sldMk cId="296880203" sldId="260"/>
            <ac:spMk id="4" creationId="{262F8087-CAC2-4782-B612-AD5715B899EE}"/>
          </ac:spMkLst>
        </pc:spChg>
        <pc:spChg chg="add mod">
          <ac:chgData name="Han Huang" userId="9ddf1114-4bee-4044-9a2d-1282884f7d47" providerId="ADAL" clId="{2B942AFC-C4F4-4E0D-9D8F-DDB28E37A7F6}" dt="2021-04-21T23:23:17.929" v="486" actId="1076"/>
          <ac:spMkLst>
            <pc:docMk/>
            <pc:sldMk cId="296880203" sldId="260"/>
            <ac:spMk id="5" creationId="{4A468DE6-074E-40F5-ACCF-0475793D1092}"/>
          </ac:spMkLst>
        </pc:spChg>
        <pc:picChg chg="mod">
          <ac:chgData name="Han Huang" userId="9ddf1114-4bee-4044-9a2d-1282884f7d47" providerId="ADAL" clId="{2B942AFC-C4F4-4E0D-9D8F-DDB28E37A7F6}" dt="2021-04-21T23:23:17.929" v="486" actId="1076"/>
          <ac:picMkLst>
            <pc:docMk/>
            <pc:sldMk cId="296880203" sldId="260"/>
            <ac:picMk id="8" creationId="{D3C4F7DC-DB1B-45FB-B34F-578A2F52EAF1}"/>
          </ac:picMkLst>
        </pc:picChg>
      </pc:sldChg>
      <pc:sldChg chg="addSp modSp mod">
        <pc:chgData name="Han Huang" userId="9ddf1114-4bee-4044-9a2d-1282884f7d47" providerId="ADAL" clId="{2B942AFC-C4F4-4E0D-9D8F-DDB28E37A7F6}" dt="2021-04-21T23:15:05.284" v="164" actId="14100"/>
        <pc:sldMkLst>
          <pc:docMk/>
          <pc:sldMk cId="1359421733" sldId="262"/>
        </pc:sldMkLst>
        <pc:spChg chg="mod">
          <ac:chgData name="Han Huang" userId="9ddf1114-4bee-4044-9a2d-1282884f7d47" providerId="ADAL" clId="{2B942AFC-C4F4-4E0D-9D8F-DDB28E37A7F6}" dt="2021-04-21T23:15:05.284" v="164" actId="14100"/>
          <ac:spMkLst>
            <pc:docMk/>
            <pc:sldMk cId="1359421733" sldId="262"/>
            <ac:spMk id="3" creationId="{A336428B-A29F-402D-8AC1-96D6F6BE5AF5}"/>
          </ac:spMkLst>
        </pc:spChg>
        <pc:spChg chg="mod">
          <ac:chgData name="Han Huang" userId="9ddf1114-4bee-4044-9a2d-1282884f7d47" providerId="ADAL" clId="{2B942AFC-C4F4-4E0D-9D8F-DDB28E37A7F6}" dt="2021-04-21T23:14:40.669" v="162"/>
          <ac:spMkLst>
            <pc:docMk/>
            <pc:sldMk cId="1359421733" sldId="262"/>
            <ac:spMk id="7" creationId="{F25A2E86-9152-471E-872B-8D13C0AA49E3}"/>
          </ac:spMkLst>
        </pc:spChg>
        <pc:spChg chg="mod">
          <ac:chgData name="Han Huang" userId="9ddf1114-4bee-4044-9a2d-1282884f7d47" providerId="ADAL" clId="{2B942AFC-C4F4-4E0D-9D8F-DDB28E37A7F6}" dt="2021-04-21T23:14:40.669" v="162"/>
          <ac:spMkLst>
            <pc:docMk/>
            <pc:sldMk cId="1359421733" sldId="262"/>
            <ac:spMk id="8" creationId="{41A62738-EA3A-4359-AD57-A400F0461248}"/>
          </ac:spMkLst>
        </pc:spChg>
        <pc:spChg chg="mod">
          <ac:chgData name="Han Huang" userId="9ddf1114-4bee-4044-9a2d-1282884f7d47" providerId="ADAL" clId="{2B942AFC-C4F4-4E0D-9D8F-DDB28E37A7F6}" dt="2021-04-21T23:14:40.669" v="162"/>
          <ac:spMkLst>
            <pc:docMk/>
            <pc:sldMk cId="1359421733" sldId="262"/>
            <ac:spMk id="9" creationId="{6FEB1AE5-7432-48B7-90AC-27654FDCFABD}"/>
          </ac:spMkLst>
        </pc:spChg>
        <pc:spChg chg="mod">
          <ac:chgData name="Han Huang" userId="9ddf1114-4bee-4044-9a2d-1282884f7d47" providerId="ADAL" clId="{2B942AFC-C4F4-4E0D-9D8F-DDB28E37A7F6}" dt="2021-04-21T23:14:40.669" v="162"/>
          <ac:spMkLst>
            <pc:docMk/>
            <pc:sldMk cId="1359421733" sldId="262"/>
            <ac:spMk id="10" creationId="{5272E7E0-6553-414C-90F3-949B9B72EAFA}"/>
          </ac:spMkLst>
        </pc:spChg>
        <pc:spChg chg="mod">
          <ac:chgData name="Han Huang" userId="9ddf1114-4bee-4044-9a2d-1282884f7d47" providerId="ADAL" clId="{2B942AFC-C4F4-4E0D-9D8F-DDB28E37A7F6}" dt="2021-04-21T23:14:40.669" v="162"/>
          <ac:spMkLst>
            <pc:docMk/>
            <pc:sldMk cId="1359421733" sldId="262"/>
            <ac:spMk id="11" creationId="{8686EBDE-095A-4F28-9BA2-5DCEAE9333D5}"/>
          </ac:spMkLst>
        </pc:spChg>
        <pc:spChg chg="mod">
          <ac:chgData name="Han Huang" userId="9ddf1114-4bee-4044-9a2d-1282884f7d47" providerId="ADAL" clId="{2B942AFC-C4F4-4E0D-9D8F-DDB28E37A7F6}" dt="2021-04-21T23:14:40.669" v="162"/>
          <ac:spMkLst>
            <pc:docMk/>
            <pc:sldMk cId="1359421733" sldId="262"/>
            <ac:spMk id="12" creationId="{90D9DC87-EDB9-4672-B593-04B24EA7A772}"/>
          </ac:spMkLst>
        </pc:spChg>
        <pc:spChg chg="mod">
          <ac:chgData name="Han Huang" userId="9ddf1114-4bee-4044-9a2d-1282884f7d47" providerId="ADAL" clId="{2B942AFC-C4F4-4E0D-9D8F-DDB28E37A7F6}" dt="2021-04-21T23:14:40.669" v="162"/>
          <ac:spMkLst>
            <pc:docMk/>
            <pc:sldMk cId="1359421733" sldId="262"/>
            <ac:spMk id="13" creationId="{5B96F17D-D6F6-4607-AF4B-5973E4DFBEEF}"/>
          </ac:spMkLst>
        </pc:spChg>
        <pc:spChg chg="mod">
          <ac:chgData name="Han Huang" userId="9ddf1114-4bee-4044-9a2d-1282884f7d47" providerId="ADAL" clId="{2B942AFC-C4F4-4E0D-9D8F-DDB28E37A7F6}" dt="2021-04-21T23:14:40.669" v="162"/>
          <ac:spMkLst>
            <pc:docMk/>
            <pc:sldMk cId="1359421733" sldId="262"/>
            <ac:spMk id="14" creationId="{4F4AF204-684F-41DC-ACF0-921598D52006}"/>
          </ac:spMkLst>
        </pc:spChg>
        <pc:spChg chg="mod">
          <ac:chgData name="Han Huang" userId="9ddf1114-4bee-4044-9a2d-1282884f7d47" providerId="ADAL" clId="{2B942AFC-C4F4-4E0D-9D8F-DDB28E37A7F6}" dt="2021-04-21T23:14:40.669" v="162"/>
          <ac:spMkLst>
            <pc:docMk/>
            <pc:sldMk cId="1359421733" sldId="262"/>
            <ac:spMk id="15" creationId="{B6C4AAC8-6208-41E1-A5EB-136793D0B119}"/>
          </ac:spMkLst>
        </pc:spChg>
        <pc:spChg chg="mod">
          <ac:chgData name="Han Huang" userId="9ddf1114-4bee-4044-9a2d-1282884f7d47" providerId="ADAL" clId="{2B942AFC-C4F4-4E0D-9D8F-DDB28E37A7F6}" dt="2021-04-21T23:14:40.669" v="162"/>
          <ac:spMkLst>
            <pc:docMk/>
            <pc:sldMk cId="1359421733" sldId="262"/>
            <ac:spMk id="16" creationId="{E3D6A136-7FD1-408F-94F2-2D4D884C3D9E}"/>
          </ac:spMkLst>
        </pc:spChg>
        <pc:spChg chg="mod">
          <ac:chgData name="Han Huang" userId="9ddf1114-4bee-4044-9a2d-1282884f7d47" providerId="ADAL" clId="{2B942AFC-C4F4-4E0D-9D8F-DDB28E37A7F6}" dt="2021-04-21T23:14:40.669" v="162"/>
          <ac:spMkLst>
            <pc:docMk/>
            <pc:sldMk cId="1359421733" sldId="262"/>
            <ac:spMk id="17" creationId="{C33AF711-92A4-47AB-9838-2A3AB1C8BE6F}"/>
          </ac:spMkLst>
        </pc:spChg>
        <pc:spChg chg="mod">
          <ac:chgData name="Han Huang" userId="9ddf1114-4bee-4044-9a2d-1282884f7d47" providerId="ADAL" clId="{2B942AFC-C4F4-4E0D-9D8F-DDB28E37A7F6}" dt="2021-04-21T23:14:40.669" v="162"/>
          <ac:spMkLst>
            <pc:docMk/>
            <pc:sldMk cId="1359421733" sldId="262"/>
            <ac:spMk id="18" creationId="{456B9A8A-BCCD-41BA-ABCB-ADFB37C6DBC2}"/>
          </ac:spMkLst>
        </pc:spChg>
        <pc:spChg chg="mod">
          <ac:chgData name="Han Huang" userId="9ddf1114-4bee-4044-9a2d-1282884f7d47" providerId="ADAL" clId="{2B942AFC-C4F4-4E0D-9D8F-DDB28E37A7F6}" dt="2021-04-21T23:14:40.669" v="162"/>
          <ac:spMkLst>
            <pc:docMk/>
            <pc:sldMk cId="1359421733" sldId="262"/>
            <ac:spMk id="19" creationId="{77323E37-7DCA-40F1-8F89-A2ECAFCAD05F}"/>
          </ac:spMkLst>
        </pc:spChg>
        <pc:spChg chg="mod">
          <ac:chgData name="Han Huang" userId="9ddf1114-4bee-4044-9a2d-1282884f7d47" providerId="ADAL" clId="{2B942AFC-C4F4-4E0D-9D8F-DDB28E37A7F6}" dt="2021-04-21T23:14:40.669" v="162"/>
          <ac:spMkLst>
            <pc:docMk/>
            <pc:sldMk cId="1359421733" sldId="262"/>
            <ac:spMk id="20" creationId="{920D96E5-1E6A-456C-AFAA-FA324B99EDCE}"/>
          </ac:spMkLst>
        </pc:spChg>
        <pc:spChg chg="mod">
          <ac:chgData name="Han Huang" userId="9ddf1114-4bee-4044-9a2d-1282884f7d47" providerId="ADAL" clId="{2B942AFC-C4F4-4E0D-9D8F-DDB28E37A7F6}" dt="2021-04-21T23:14:40.669" v="162"/>
          <ac:spMkLst>
            <pc:docMk/>
            <pc:sldMk cId="1359421733" sldId="262"/>
            <ac:spMk id="21" creationId="{C4A7B438-393D-4DB7-8162-6B3174E2ACBC}"/>
          </ac:spMkLst>
        </pc:spChg>
        <pc:spChg chg="mod">
          <ac:chgData name="Han Huang" userId="9ddf1114-4bee-4044-9a2d-1282884f7d47" providerId="ADAL" clId="{2B942AFC-C4F4-4E0D-9D8F-DDB28E37A7F6}" dt="2021-04-21T23:14:40.669" v="162"/>
          <ac:spMkLst>
            <pc:docMk/>
            <pc:sldMk cId="1359421733" sldId="262"/>
            <ac:spMk id="22" creationId="{546C6298-07C8-449D-A62A-778396F0F954}"/>
          </ac:spMkLst>
        </pc:spChg>
        <pc:spChg chg="mod">
          <ac:chgData name="Han Huang" userId="9ddf1114-4bee-4044-9a2d-1282884f7d47" providerId="ADAL" clId="{2B942AFC-C4F4-4E0D-9D8F-DDB28E37A7F6}" dt="2021-04-21T23:14:40.669" v="162"/>
          <ac:spMkLst>
            <pc:docMk/>
            <pc:sldMk cId="1359421733" sldId="262"/>
            <ac:spMk id="23" creationId="{E4C9C96D-9965-4856-BC33-DA90C111E68E}"/>
          </ac:spMkLst>
        </pc:spChg>
        <pc:spChg chg="mod">
          <ac:chgData name="Han Huang" userId="9ddf1114-4bee-4044-9a2d-1282884f7d47" providerId="ADAL" clId="{2B942AFC-C4F4-4E0D-9D8F-DDB28E37A7F6}" dt="2021-04-21T23:14:40.669" v="162"/>
          <ac:spMkLst>
            <pc:docMk/>
            <pc:sldMk cId="1359421733" sldId="262"/>
            <ac:spMk id="24" creationId="{89125332-6DCD-41CA-B264-31D9CEE26E8E}"/>
          </ac:spMkLst>
        </pc:spChg>
        <pc:spChg chg="mod">
          <ac:chgData name="Han Huang" userId="9ddf1114-4bee-4044-9a2d-1282884f7d47" providerId="ADAL" clId="{2B942AFC-C4F4-4E0D-9D8F-DDB28E37A7F6}" dt="2021-04-21T23:14:40.669" v="162"/>
          <ac:spMkLst>
            <pc:docMk/>
            <pc:sldMk cId="1359421733" sldId="262"/>
            <ac:spMk id="25" creationId="{97235B58-68B9-455E-AF5A-3CD748F366F0}"/>
          </ac:spMkLst>
        </pc:spChg>
        <pc:spChg chg="mod">
          <ac:chgData name="Han Huang" userId="9ddf1114-4bee-4044-9a2d-1282884f7d47" providerId="ADAL" clId="{2B942AFC-C4F4-4E0D-9D8F-DDB28E37A7F6}" dt="2021-04-21T23:14:40.669" v="162"/>
          <ac:spMkLst>
            <pc:docMk/>
            <pc:sldMk cId="1359421733" sldId="262"/>
            <ac:spMk id="26" creationId="{705F281E-9B0B-4A4B-9446-48D2EBB568AB}"/>
          </ac:spMkLst>
        </pc:spChg>
        <pc:spChg chg="mod">
          <ac:chgData name="Han Huang" userId="9ddf1114-4bee-4044-9a2d-1282884f7d47" providerId="ADAL" clId="{2B942AFC-C4F4-4E0D-9D8F-DDB28E37A7F6}" dt="2021-04-21T23:14:40.669" v="162"/>
          <ac:spMkLst>
            <pc:docMk/>
            <pc:sldMk cId="1359421733" sldId="262"/>
            <ac:spMk id="27" creationId="{D4E5E1BA-EEE6-45AC-B23F-B19EBB0C9F8B}"/>
          </ac:spMkLst>
        </pc:spChg>
        <pc:spChg chg="mod">
          <ac:chgData name="Han Huang" userId="9ddf1114-4bee-4044-9a2d-1282884f7d47" providerId="ADAL" clId="{2B942AFC-C4F4-4E0D-9D8F-DDB28E37A7F6}" dt="2021-04-21T23:14:40.669" v="162"/>
          <ac:spMkLst>
            <pc:docMk/>
            <pc:sldMk cId="1359421733" sldId="262"/>
            <ac:spMk id="28" creationId="{84A4D453-1681-49B2-B126-A7E2B697A312}"/>
          </ac:spMkLst>
        </pc:spChg>
        <pc:spChg chg="mod">
          <ac:chgData name="Han Huang" userId="9ddf1114-4bee-4044-9a2d-1282884f7d47" providerId="ADAL" clId="{2B942AFC-C4F4-4E0D-9D8F-DDB28E37A7F6}" dt="2021-04-21T23:14:40.669" v="162"/>
          <ac:spMkLst>
            <pc:docMk/>
            <pc:sldMk cId="1359421733" sldId="262"/>
            <ac:spMk id="29" creationId="{2D0A1905-1F92-4277-A83A-CE78533FB531}"/>
          </ac:spMkLst>
        </pc:spChg>
        <pc:grpChg chg="add mod">
          <ac:chgData name="Han Huang" userId="9ddf1114-4bee-4044-9a2d-1282884f7d47" providerId="ADAL" clId="{2B942AFC-C4F4-4E0D-9D8F-DDB28E37A7F6}" dt="2021-04-21T23:14:46.626" v="163" actId="1076"/>
          <ac:grpSpMkLst>
            <pc:docMk/>
            <pc:sldMk cId="1359421733" sldId="262"/>
            <ac:grpSpMk id="6" creationId="{CECC6E46-9C45-4F7C-A487-91C3CB17D511}"/>
          </ac:grpSpMkLst>
        </pc:grpChg>
      </pc:sldChg>
      <pc:sldChg chg="modSp mod">
        <pc:chgData name="Han Huang" userId="9ddf1114-4bee-4044-9a2d-1282884f7d47" providerId="ADAL" clId="{2B942AFC-C4F4-4E0D-9D8F-DDB28E37A7F6}" dt="2021-04-21T22:57:38.111" v="161" actId="313"/>
        <pc:sldMkLst>
          <pc:docMk/>
          <pc:sldMk cId="610582569" sldId="264"/>
        </pc:sldMkLst>
        <pc:spChg chg="mod">
          <ac:chgData name="Han Huang" userId="9ddf1114-4bee-4044-9a2d-1282884f7d47" providerId="ADAL" clId="{2B942AFC-C4F4-4E0D-9D8F-DDB28E37A7F6}" dt="2021-04-21T22:57:38.111" v="161" actId="313"/>
          <ac:spMkLst>
            <pc:docMk/>
            <pc:sldMk cId="610582569" sldId="264"/>
            <ac:spMk id="3" creationId="{6599BB54-538E-4C91-8EE6-D94325DE5B08}"/>
          </ac:spMkLst>
        </pc:spChg>
      </pc:sldChg>
      <pc:sldChg chg="addSp delSp modSp new del mod ord">
        <pc:chgData name="Han Huang" userId="9ddf1114-4bee-4044-9a2d-1282884f7d47" providerId="ADAL" clId="{2B942AFC-C4F4-4E0D-9D8F-DDB28E37A7F6}" dt="2021-04-21T23:45:55.629" v="533" actId="47"/>
        <pc:sldMkLst>
          <pc:docMk/>
          <pc:sldMk cId="2526101093" sldId="2078"/>
        </pc:sldMkLst>
        <pc:spChg chg="mod">
          <ac:chgData name="Han Huang" userId="9ddf1114-4bee-4044-9a2d-1282884f7d47" providerId="ADAL" clId="{2B942AFC-C4F4-4E0D-9D8F-DDB28E37A7F6}" dt="2021-04-21T23:43:15.438" v="530" actId="27636"/>
          <ac:spMkLst>
            <pc:docMk/>
            <pc:sldMk cId="2526101093" sldId="2078"/>
            <ac:spMk id="2" creationId="{65FEDC35-C2FF-4DF6-AFBA-7C9BE627916E}"/>
          </ac:spMkLst>
        </pc:spChg>
        <pc:spChg chg="del">
          <ac:chgData name="Han Huang" userId="9ddf1114-4bee-4044-9a2d-1282884f7d47" providerId="ADAL" clId="{2B942AFC-C4F4-4E0D-9D8F-DDB28E37A7F6}" dt="2021-04-21T23:41:06.395" v="488" actId="478"/>
          <ac:spMkLst>
            <pc:docMk/>
            <pc:sldMk cId="2526101093" sldId="2078"/>
            <ac:spMk id="3" creationId="{208FEC71-4C09-4244-A637-2639CFFB7331}"/>
          </ac:spMkLst>
        </pc:spChg>
        <pc:spChg chg="add mod">
          <ac:chgData name="Han Huang" userId="9ddf1114-4bee-4044-9a2d-1282884f7d47" providerId="ADAL" clId="{2B942AFC-C4F4-4E0D-9D8F-DDB28E37A7F6}" dt="2021-04-21T23:43:02.060" v="526" actId="1076"/>
          <ac:spMkLst>
            <pc:docMk/>
            <pc:sldMk cId="2526101093" sldId="2078"/>
            <ac:spMk id="7" creationId="{52E5A5A2-02AA-44E0-817A-9DF3E7099A10}"/>
          </ac:spMkLst>
        </pc:spChg>
        <pc:spChg chg="add mod">
          <ac:chgData name="Han Huang" userId="9ddf1114-4bee-4044-9a2d-1282884f7d47" providerId="ADAL" clId="{2B942AFC-C4F4-4E0D-9D8F-DDB28E37A7F6}" dt="2021-04-21T23:43:02.060" v="526" actId="1076"/>
          <ac:spMkLst>
            <pc:docMk/>
            <pc:sldMk cId="2526101093" sldId="2078"/>
            <ac:spMk id="8" creationId="{5C16D842-1844-44BC-AFE8-56822B08879F}"/>
          </ac:spMkLst>
        </pc:spChg>
        <pc:spChg chg="add mod">
          <ac:chgData name="Han Huang" userId="9ddf1114-4bee-4044-9a2d-1282884f7d47" providerId="ADAL" clId="{2B942AFC-C4F4-4E0D-9D8F-DDB28E37A7F6}" dt="2021-04-21T23:42:54.779" v="524" actId="1076"/>
          <ac:spMkLst>
            <pc:docMk/>
            <pc:sldMk cId="2526101093" sldId="2078"/>
            <ac:spMk id="9" creationId="{A22F008F-584C-4EDF-A1A8-415D5797163C}"/>
          </ac:spMkLst>
        </pc:spChg>
        <pc:graphicFrameChg chg="add mod">
          <ac:chgData name="Han Huang" userId="9ddf1114-4bee-4044-9a2d-1282884f7d47" providerId="ADAL" clId="{2B942AFC-C4F4-4E0D-9D8F-DDB28E37A7F6}" dt="2021-04-21T23:43:02.060" v="526" actId="1076"/>
          <ac:graphicFrameMkLst>
            <pc:docMk/>
            <pc:sldMk cId="2526101093" sldId="2078"/>
            <ac:graphicFrameMk id="6" creationId="{0D743B5C-3797-4DD5-ACCE-2C24024DDAF5}"/>
          </ac:graphicFrameMkLst>
        </pc:graphicFrameChg>
        <pc:picChg chg="add mod">
          <ac:chgData name="Han Huang" userId="9ddf1114-4bee-4044-9a2d-1282884f7d47" providerId="ADAL" clId="{2B942AFC-C4F4-4E0D-9D8F-DDB28E37A7F6}" dt="2021-04-21T23:43:03.770" v="527" actId="1076"/>
          <ac:picMkLst>
            <pc:docMk/>
            <pc:sldMk cId="2526101093" sldId="2078"/>
            <ac:picMk id="4" creationId="{6002D7FE-2157-448F-A0CF-1075BF9166C3}"/>
          </ac:picMkLst>
        </pc:picChg>
        <pc:picChg chg="add mod">
          <ac:chgData name="Han Huang" userId="9ddf1114-4bee-4044-9a2d-1282884f7d47" providerId="ADAL" clId="{2B942AFC-C4F4-4E0D-9D8F-DDB28E37A7F6}" dt="2021-04-21T23:43:02.060" v="526" actId="1076"/>
          <ac:picMkLst>
            <pc:docMk/>
            <pc:sldMk cId="2526101093" sldId="2078"/>
            <ac:picMk id="5" creationId="{5EC8592A-14A6-4433-9A09-B34181F8B5CE}"/>
          </ac:picMkLst>
        </pc:picChg>
      </pc:sldChg>
    </pc:docChg>
  </pc:docChgLst>
  <pc:docChgLst>
    <pc:chgData name="Zhi Zhang" userId="S::zhizhang@qti.qualcomm.com::1f2f647b-25e8-4aaa-85c3-2c0a4a69d44c" providerId="AD" clId="Web-{C0FABFBF-2B08-000E-9F10-DE676C4CE09F}"/>
    <pc:docChg chg="modSld">
      <pc:chgData name="Zhi Zhang" userId="S::zhizhang@qti.qualcomm.com::1f2f647b-25e8-4aaa-85c3-2c0a4a69d44c" providerId="AD" clId="Web-{C0FABFBF-2B08-000E-9F10-DE676C4CE09F}" dt="2021-04-21T23:06:58.996" v="93" actId="1076"/>
      <pc:docMkLst>
        <pc:docMk/>
      </pc:docMkLst>
      <pc:sldChg chg="modSp">
        <pc:chgData name="Zhi Zhang" userId="S::zhizhang@qti.qualcomm.com::1f2f647b-25e8-4aaa-85c3-2c0a4a69d44c" providerId="AD" clId="Web-{C0FABFBF-2B08-000E-9F10-DE676C4CE09F}" dt="2021-04-21T23:05:58.448" v="92" actId="1076"/>
        <pc:sldMkLst>
          <pc:docMk/>
          <pc:sldMk cId="1359421733" sldId="262"/>
        </pc:sldMkLst>
        <pc:spChg chg="mod">
          <ac:chgData name="Zhi Zhang" userId="S::zhizhang@qti.qualcomm.com::1f2f647b-25e8-4aaa-85c3-2c0a4a69d44c" providerId="AD" clId="Web-{C0FABFBF-2B08-000E-9F10-DE676C4CE09F}" dt="2021-04-21T23:05:20.650" v="87" actId="20577"/>
          <ac:spMkLst>
            <pc:docMk/>
            <pc:sldMk cId="1359421733" sldId="262"/>
            <ac:spMk id="3" creationId="{A336428B-A29F-402D-8AC1-96D6F6BE5AF5}"/>
          </ac:spMkLst>
        </pc:spChg>
        <pc:picChg chg="mod">
          <ac:chgData name="Zhi Zhang" userId="S::zhizhang@qti.qualcomm.com::1f2f647b-25e8-4aaa-85c3-2c0a4a69d44c" providerId="AD" clId="Web-{C0FABFBF-2B08-000E-9F10-DE676C4CE09F}" dt="2021-04-21T23:05:35.494" v="88" actId="14100"/>
          <ac:picMkLst>
            <pc:docMk/>
            <pc:sldMk cId="1359421733" sldId="262"/>
            <ac:picMk id="4" creationId="{38FED74F-FA83-4D57-BEDD-BF02ACD1CDE6}"/>
          </ac:picMkLst>
        </pc:picChg>
        <pc:picChg chg="mod">
          <ac:chgData name="Zhi Zhang" userId="S::zhizhang@qti.qualcomm.com::1f2f647b-25e8-4aaa-85c3-2c0a4a69d44c" providerId="AD" clId="Web-{C0FABFBF-2B08-000E-9F10-DE676C4CE09F}" dt="2021-04-21T23:05:58.448" v="92" actId="1076"/>
          <ac:picMkLst>
            <pc:docMk/>
            <pc:sldMk cId="1359421733" sldId="262"/>
            <ac:picMk id="5" creationId="{3B4B8F26-36FD-4748-9A2C-D2EF7AFCE58D}"/>
          </ac:picMkLst>
        </pc:picChg>
      </pc:sldChg>
      <pc:sldChg chg="modSp">
        <pc:chgData name="Zhi Zhang" userId="S::zhizhang@qti.qualcomm.com::1f2f647b-25e8-4aaa-85c3-2c0a4a69d44c" providerId="AD" clId="Web-{C0FABFBF-2B08-000E-9F10-DE676C4CE09F}" dt="2021-04-21T23:06:58.996" v="93" actId="1076"/>
        <pc:sldMkLst>
          <pc:docMk/>
          <pc:sldMk cId="575111139" sldId="263"/>
        </pc:sldMkLst>
        <pc:spChg chg="mod">
          <ac:chgData name="Zhi Zhang" userId="S::zhizhang@qti.qualcomm.com::1f2f647b-25e8-4aaa-85c3-2c0a4a69d44c" providerId="AD" clId="Web-{C0FABFBF-2B08-000E-9F10-DE676C4CE09F}" dt="2021-04-21T23:01:07.394" v="74" actId="20577"/>
          <ac:spMkLst>
            <pc:docMk/>
            <pc:sldMk cId="575111139" sldId="263"/>
            <ac:spMk id="3" creationId="{A336428B-A29F-402D-8AC1-96D6F6BE5AF5}"/>
          </ac:spMkLst>
        </pc:spChg>
        <pc:graphicFrameChg chg="mod">
          <ac:chgData name="Zhi Zhang" userId="S::zhizhang@qti.qualcomm.com::1f2f647b-25e8-4aaa-85c3-2c0a4a69d44c" providerId="AD" clId="Web-{C0FABFBF-2B08-000E-9F10-DE676C4CE09F}" dt="2021-04-21T23:06:58.996" v="93" actId="1076"/>
          <ac:graphicFrameMkLst>
            <pc:docMk/>
            <pc:sldMk cId="575111139" sldId="263"/>
            <ac:graphicFrameMk id="7" creationId="{78D4B7C0-85A2-4DAA-BA99-878D2B66CBD8}"/>
          </ac:graphicFrameMkLst>
        </pc:graphicFrameChg>
      </pc:sldChg>
    </pc:docChg>
  </pc:docChgLst>
  <pc:docChgLst>
    <pc:chgData name="Vadim Seregin" userId="6bb95df1-e6d7-4725-993c-5fa490907059" providerId="ADAL" clId="{1226032B-AFF0-461F-89F1-B40F33F37BC0}"/>
    <pc:docChg chg="undo custSel addSld delSld modSld sldOrd modNotesMaster">
      <pc:chgData name="Vadim Seregin" userId="6bb95df1-e6d7-4725-993c-5fa490907059" providerId="ADAL" clId="{1226032B-AFF0-461F-89F1-B40F33F37BC0}" dt="2021-04-22T20:00:59.629" v="710" actId="20577"/>
      <pc:docMkLst>
        <pc:docMk/>
      </pc:docMkLst>
      <pc:sldChg chg="modSp mod">
        <pc:chgData name="Vadim Seregin" userId="6bb95df1-e6d7-4725-993c-5fa490907059" providerId="ADAL" clId="{1226032B-AFF0-461F-89F1-B40F33F37BC0}" dt="2021-04-22T20:00:59.629" v="710" actId="20577"/>
        <pc:sldMkLst>
          <pc:docMk/>
          <pc:sldMk cId="3162227572" sldId="256"/>
        </pc:sldMkLst>
        <pc:spChg chg="mod">
          <ac:chgData name="Vadim Seregin" userId="6bb95df1-e6d7-4725-993c-5fa490907059" providerId="ADAL" clId="{1226032B-AFF0-461F-89F1-B40F33F37BC0}" dt="2021-04-22T20:00:59.629" v="710" actId="20577"/>
          <ac:spMkLst>
            <pc:docMk/>
            <pc:sldMk cId="3162227572" sldId="256"/>
            <ac:spMk id="3" creationId="{73D2F079-3441-4BD0-901B-34B734ED08D3}"/>
          </ac:spMkLst>
        </pc:spChg>
      </pc:sldChg>
      <pc:sldChg chg="modSp mod">
        <pc:chgData name="Vadim Seregin" userId="6bb95df1-e6d7-4725-993c-5fa490907059" providerId="ADAL" clId="{1226032B-AFF0-461F-89F1-B40F33F37BC0}" dt="2021-04-22T01:50:36.430" v="523"/>
        <pc:sldMkLst>
          <pc:docMk/>
          <pc:sldMk cId="3389735590" sldId="258"/>
        </pc:sldMkLst>
        <pc:spChg chg="mod">
          <ac:chgData name="Vadim Seregin" userId="6bb95df1-e6d7-4725-993c-5fa490907059" providerId="ADAL" clId="{1226032B-AFF0-461F-89F1-B40F33F37BC0}" dt="2021-04-22T01:50:36.430" v="523"/>
          <ac:spMkLst>
            <pc:docMk/>
            <pc:sldMk cId="3389735590" sldId="258"/>
            <ac:spMk id="3" creationId="{08330789-973D-4344-B091-F37AE915576C}"/>
          </ac:spMkLst>
        </pc:spChg>
      </pc:sldChg>
      <pc:sldChg chg="modSp mod">
        <pc:chgData name="Vadim Seregin" userId="6bb95df1-e6d7-4725-993c-5fa490907059" providerId="ADAL" clId="{1226032B-AFF0-461F-89F1-B40F33F37BC0}" dt="2021-04-22T02:10:01.777" v="633" actId="1076"/>
        <pc:sldMkLst>
          <pc:docMk/>
          <pc:sldMk cId="296880203" sldId="260"/>
        </pc:sldMkLst>
        <pc:spChg chg="mod">
          <ac:chgData name="Vadim Seregin" userId="6bb95df1-e6d7-4725-993c-5fa490907059" providerId="ADAL" clId="{1226032B-AFF0-461F-89F1-B40F33F37BC0}" dt="2021-04-22T02:09:55.330" v="632" actId="6549"/>
          <ac:spMkLst>
            <pc:docMk/>
            <pc:sldMk cId="296880203" sldId="260"/>
            <ac:spMk id="3" creationId="{9A9FDC09-8068-4E9E-A170-68042F9147ED}"/>
          </ac:spMkLst>
        </pc:spChg>
        <pc:spChg chg="mod">
          <ac:chgData name="Vadim Seregin" userId="6bb95df1-e6d7-4725-993c-5fa490907059" providerId="ADAL" clId="{1226032B-AFF0-461F-89F1-B40F33F37BC0}" dt="2021-04-22T02:10:01.777" v="633" actId="1076"/>
          <ac:spMkLst>
            <pc:docMk/>
            <pc:sldMk cId="296880203" sldId="260"/>
            <ac:spMk id="4" creationId="{262F8087-CAC2-4782-B612-AD5715B899EE}"/>
          </ac:spMkLst>
        </pc:spChg>
      </pc:sldChg>
      <pc:sldChg chg="modSp mod">
        <pc:chgData name="Vadim Seregin" userId="6bb95df1-e6d7-4725-993c-5fa490907059" providerId="ADAL" clId="{1226032B-AFF0-461F-89F1-B40F33F37BC0}" dt="2021-04-22T00:56:50.355" v="330" actId="1076"/>
        <pc:sldMkLst>
          <pc:docMk/>
          <pc:sldMk cId="1359421733" sldId="262"/>
        </pc:sldMkLst>
        <pc:spChg chg="mod">
          <ac:chgData name="Vadim Seregin" userId="6bb95df1-e6d7-4725-993c-5fa490907059" providerId="ADAL" clId="{1226032B-AFF0-461F-89F1-B40F33F37BC0}" dt="2021-04-22T00:49:33.553" v="326" actId="1076"/>
          <ac:spMkLst>
            <pc:docMk/>
            <pc:sldMk cId="1359421733" sldId="262"/>
            <ac:spMk id="2" creationId="{FEEE7C06-1F11-49A2-80D9-8EF4DA11E036}"/>
          </ac:spMkLst>
        </pc:spChg>
        <pc:spChg chg="mod">
          <ac:chgData name="Vadim Seregin" userId="6bb95df1-e6d7-4725-993c-5fa490907059" providerId="ADAL" clId="{1226032B-AFF0-461F-89F1-B40F33F37BC0}" dt="2021-04-22T00:56:50.355" v="330" actId="1076"/>
          <ac:spMkLst>
            <pc:docMk/>
            <pc:sldMk cId="1359421733" sldId="262"/>
            <ac:spMk id="3" creationId="{A336428B-A29F-402D-8AC1-96D6F6BE5AF5}"/>
          </ac:spMkLst>
        </pc:spChg>
      </pc:sldChg>
      <pc:sldChg chg="del">
        <pc:chgData name="Vadim Seregin" userId="6bb95df1-e6d7-4725-993c-5fa490907059" providerId="ADAL" clId="{1226032B-AFF0-461F-89F1-B40F33F37BC0}" dt="2021-04-22T00:57:01.656" v="332" actId="47"/>
        <pc:sldMkLst>
          <pc:docMk/>
          <pc:sldMk cId="575111139" sldId="263"/>
        </pc:sldMkLst>
      </pc:sldChg>
      <pc:sldChg chg="modSp mod">
        <pc:chgData name="Vadim Seregin" userId="6bb95df1-e6d7-4725-993c-5fa490907059" providerId="ADAL" clId="{1226032B-AFF0-461F-89F1-B40F33F37BC0}" dt="2021-04-22T02:16:35.528" v="706" actId="20577"/>
        <pc:sldMkLst>
          <pc:docMk/>
          <pc:sldMk cId="610582569" sldId="264"/>
        </pc:sldMkLst>
        <pc:spChg chg="mod">
          <ac:chgData name="Vadim Seregin" userId="6bb95df1-e6d7-4725-993c-5fa490907059" providerId="ADAL" clId="{1226032B-AFF0-461F-89F1-B40F33F37BC0}" dt="2021-04-22T02:16:35.528" v="706" actId="20577"/>
          <ac:spMkLst>
            <pc:docMk/>
            <pc:sldMk cId="610582569" sldId="264"/>
            <ac:spMk id="3" creationId="{6599BB54-538E-4C91-8EE6-D94325DE5B08}"/>
          </ac:spMkLst>
        </pc:spChg>
        <pc:picChg chg="mod modCrop">
          <ac:chgData name="Vadim Seregin" userId="6bb95df1-e6d7-4725-993c-5fa490907059" providerId="ADAL" clId="{1226032B-AFF0-461F-89F1-B40F33F37BC0}" dt="2021-04-22T02:14:56.950" v="638" actId="1076"/>
          <ac:picMkLst>
            <pc:docMk/>
            <pc:sldMk cId="610582569" sldId="264"/>
            <ac:picMk id="9" creationId="{213A76AA-4522-43EF-9292-0D9E4DF1EB6F}"/>
          </ac:picMkLst>
        </pc:picChg>
      </pc:sldChg>
      <pc:sldChg chg="delSp modSp mod">
        <pc:chgData name="Vadim Seregin" userId="6bb95df1-e6d7-4725-993c-5fa490907059" providerId="ADAL" clId="{1226032B-AFF0-461F-89F1-B40F33F37BC0}" dt="2021-04-21T23:07:16.203" v="26" actId="478"/>
        <pc:sldMkLst>
          <pc:docMk/>
          <pc:sldMk cId="2308147379" sldId="265"/>
        </pc:sldMkLst>
        <pc:spChg chg="mod">
          <ac:chgData name="Vadim Seregin" userId="6bb95df1-e6d7-4725-993c-5fa490907059" providerId="ADAL" clId="{1226032B-AFF0-461F-89F1-B40F33F37BC0}" dt="2021-04-21T23:07:10.565" v="24" actId="6549"/>
          <ac:spMkLst>
            <pc:docMk/>
            <pc:sldMk cId="2308147379" sldId="265"/>
            <ac:spMk id="3" creationId="{DAB4FB70-B94A-431D-A321-0A73CA173BA1}"/>
          </ac:spMkLst>
        </pc:spChg>
        <pc:spChg chg="del">
          <ac:chgData name="Vadim Seregin" userId="6bb95df1-e6d7-4725-993c-5fa490907059" providerId="ADAL" clId="{1226032B-AFF0-461F-89F1-B40F33F37BC0}" dt="2021-04-21T23:07:15.177" v="25" actId="478"/>
          <ac:spMkLst>
            <pc:docMk/>
            <pc:sldMk cId="2308147379" sldId="265"/>
            <ac:spMk id="5" creationId="{75310920-FE7D-4993-B38C-CF706F914CC7}"/>
          </ac:spMkLst>
        </pc:spChg>
        <pc:picChg chg="del">
          <ac:chgData name="Vadim Seregin" userId="6bb95df1-e6d7-4725-993c-5fa490907059" providerId="ADAL" clId="{1226032B-AFF0-461F-89F1-B40F33F37BC0}" dt="2021-04-21T23:07:16.203" v="26" actId="478"/>
          <ac:picMkLst>
            <pc:docMk/>
            <pc:sldMk cId="2308147379" sldId="265"/>
            <ac:picMk id="4" creationId="{FBB970D4-AF07-41F6-A5AC-297BA1E04EB3}"/>
          </ac:picMkLst>
        </pc:picChg>
      </pc:sldChg>
      <pc:sldChg chg="addSp modSp mod">
        <pc:chgData name="Vadim Seregin" userId="6bb95df1-e6d7-4725-993c-5fa490907059" providerId="ADAL" clId="{1226032B-AFF0-461F-89F1-B40F33F37BC0}" dt="2021-04-22T01:47:45.983" v="465" actId="1076"/>
        <pc:sldMkLst>
          <pc:docMk/>
          <pc:sldMk cId="2362583508" sldId="268"/>
        </pc:sldMkLst>
        <pc:spChg chg="add mod">
          <ac:chgData name="Vadim Seregin" userId="6bb95df1-e6d7-4725-993c-5fa490907059" providerId="ADAL" clId="{1226032B-AFF0-461F-89F1-B40F33F37BC0}" dt="2021-04-22T01:47:41.280" v="464" actId="1076"/>
          <ac:spMkLst>
            <pc:docMk/>
            <pc:sldMk cId="2362583508" sldId="268"/>
            <ac:spMk id="5" creationId="{A0C7C307-B161-4361-8390-6C041618B59D}"/>
          </ac:spMkLst>
        </pc:spChg>
        <pc:graphicFrameChg chg="mod modGraphic">
          <ac:chgData name="Vadim Seregin" userId="6bb95df1-e6d7-4725-993c-5fa490907059" providerId="ADAL" clId="{1226032B-AFF0-461F-89F1-B40F33F37BC0}" dt="2021-04-22T01:47:45.983" v="465" actId="1076"/>
          <ac:graphicFrameMkLst>
            <pc:docMk/>
            <pc:sldMk cId="2362583508" sldId="268"/>
            <ac:graphicFrameMk id="4" creationId="{89831B14-7F4B-43B1-9CD2-AE3187636EED}"/>
          </ac:graphicFrameMkLst>
        </pc:graphicFrameChg>
      </pc:sldChg>
      <pc:sldChg chg="new del">
        <pc:chgData name="Vadim Seregin" userId="6bb95df1-e6d7-4725-993c-5fa490907059" providerId="ADAL" clId="{1226032B-AFF0-461F-89F1-B40F33F37BC0}" dt="2021-04-21T23:05:26.021" v="5" actId="47"/>
        <pc:sldMkLst>
          <pc:docMk/>
          <pc:sldMk cId="4071084892" sldId="1425"/>
        </pc:sldMkLst>
      </pc:sldChg>
      <pc:sldChg chg="modSp add del mod">
        <pc:chgData name="Vadim Seregin" userId="6bb95df1-e6d7-4725-993c-5fa490907059" providerId="ADAL" clId="{1226032B-AFF0-461F-89F1-B40F33F37BC0}" dt="2021-04-21T23:05:25.249" v="4" actId="47"/>
        <pc:sldMkLst>
          <pc:docMk/>
          <pc:sldMk cId="382944629" sldId="1426"/>
        </pc:sldMkLst>
        <pc:spChg chg="mod">
          <ac:chgData name="Vadim Seregin" userId="6bb95df1-e6d7-4725-993c-5fa490907059" providerId="ADAL" clId="{1226032B-AFF0-461F-89F1-B40F33F37BC0}" dt="2021-04-21T23:05:23.124" v="3" actId="27636"/>
          <ac:spMkLst>
            <pc:docMk/>
            <pc:sldMk cId="382944629" sldId="1426"/>
            <ac:spMk id="3" creationId="{5505A75A-E86C-408C-9A56-6347268C2AC9}"/>
          </ac:spMkLst>
        </pc:spChg>
      </pc:sldChg>
      <pc:sldChg chg="modSp add mod">
        <pc:chgData name="Vadim Seregin" userId="6bb95df1-e6d7-4725-993c-5fa490907059" providerId="ADAL" clId="{1226032B-AFF0-461F-89F1-B40F33F37BC0}" dt="2021-04-22T01:05:27.811" v="400" actId="1076"/>
        <pc:sldMkLst>
          <pc:docMk/>
          <pc:sldMk cId="285235948" sldId="2075"/>
        </pc:sldMkLst>
        <pc:spChg chg="mod">
          <ac:chgData name="Vadim Seregin" userId="6bb95df1-e6d7-4725-993c-5fa490907059" providerId="ADAL" clId="{1226032B-AFF0-461F-89F1-B40F33F37BC0}" dt="2021-04-21T23:06:41.514" v="20" actId="1076"/>
          <ac:spMkLst>
            <pc:docMk/>
            <pc:sldMk cId="285235948" sldId="2075"/>
            <ac:spMk id="3" creationId="{C88EC2E0-3ADE-44B0-A348-41D9325AE22E}"/>
          </ac:spMkLst>
        </pc:spChg>
        <pc:spChg chg="mod">
          <ac:chgData name="Vadim Seregin" userId="6bb95df1-e6d7-4725-993c-5fa490907059" providerId="ADAL" clId="{1226032B-AFF0-461F-89F1-B40F33F37BC0}" dt="2021-04-22T01:04:54.890" v="389" actId="1076"/>
          <ac:spMkLst>
            <pc:docMk/>
            <pc:sldMk cId="285235948" sldId="2075"/>
            <ac:spMk id="4" creationId="{EC79EAFB-4984-40B6-A62A-6C618F2C9ECE}"/>
          </ac:spMkLst>
        </pc:spChg>
        <pc:spChg chg="mod">
          <ac:chgData name="Vadim Seregin" userId="6bb95df1-e6d7-4725-993c-5fa490907059" providerId="ADAL" clId="{1226032B-AFF0-461F-89F1-B40F33F37BC0}" dt="2021-04-22T01:05:27.811" v="400" actId="1076"/>
          <ac:spMkLst>
            <pc:docMk/>
            <pc:sldMk cId="285235948" sldId="2075"/>
            <ac:spMk id="6" creationId="{013ACB59-4781-4116-86BA-EEE7D74C6370}"/>
          </ac:spMkLst>
        </pc:spChg>
      </pc:sldChg>
      <pc:sldChg chg="modSp mod">
        <pc:chgData name="Vadim Seregin" userId="6bb95df1-e6d7-4725-993c-5fa490907059" providerId="ADAL" clId="{1226032B-AFF0-461F-89F1-B40F33F37BC0}" dt="2021-04-22T00:57:57.980" v="337" actId="1076"/>
        <pc:sldMkLst>
          <pc:docMk/>
          <pc:sldMk cId="3819271968" sldId="2076"/>
        </pc:sldMkLst>
        <pc:spChg chg="mod">
          <ac:chgData name="Vadim Seregin" userId="6bb95df1-e6d7-4725-993c-5fa490907059" providerId="ADAL" clId="{1226032B-AFF0-461F-89F1-B40F33F37BC0}" dt="2021-04-22T00:57:42.747" v="335" actId="404"/>
          <ac:spMkLst>
            <pc:docMk/>
            <pc:sldMk cId="3819271968" sldId="2076"/>
            <ac:spMk id="3" creationId="{A336428B-A29F-402D-8AC1-96D6F6BE5AF5}"/>
          </ac:spMkLst>
        </pc:spChg>
        <pc:spChg chg="mod">
          <ac:chgData name="Vadim Seregin" userId="6bb95df1-e6d7-4725-993c-5fa490907059" providerId="ADAL" clId="{1226032B-AFF0-461F-89F1-B40F33F37BC0}" dt="2021-04-22T00:57:48.959" v="336" actId="404"/>
          <ac:spMkLst>
            <pc:docMk/>
            <pc:sldMk cId="3819271968" sldId="2076"/>
            <ac:spMk id="33" creationId="{15C18AA5-55B4-4344-879E-78626EA415D1}"/>
          </ac:spMkLst>
        </pc:spChg>
        <pc:picChg chg="mod">
          <ac:chgData name="Vadim Seregin" userId="6bb95df1-e6d7-4725-993c-5fa490907059" providerId="ADAL" clId="{1226032B-AFF0-461F-89F1-B40F33F37BC0}" dt="2021-04-22T00:49:40.274" v="327" actId="1076"/>
          <ac:picMkLst>
            <pc:docMk/>
            <pc:sldMk cId="3819271968" sldId="2076"/>
            <ac:picMk id="5" creationId="{3B4B8F26-36FD-4748-9A2C-D2EF7AFCE58D}"/>
          </ac:picMkLst>
        </pc:picChg>
        <pc:picChg chg="mod">
          <ac:chgData name="Vadim Seregin" userId="6bb95df1-e6d7-4725-993c-5fa490907059" providerId="ADAL" clId="{1226032B-AFF0-461F-89F1-B40F33F37BC0}" dt="2021-04-22T00:49:42.858" v="328" actId="1076"/>
          <ac:picMkLst>
            <pc:docMk/>
            <pc:sldMk cId="3819271968" sldId="2076"/>
            <ac:picMk id="35" creationId="{698FDBB1-7E4A-4CBC-AE74-D31A6C4F479A}"/>
          </ac:picMkLst>
        </pc:picChg>
        <pc:picChg chg="mod">
          <ac:chgData name="Vadim Seregin" userId="6bb95df1-e6d7-4725-993c-5fa490907059" providerId="ADAL" clId="{1226032B-AFF0-461F-89F1-B40F33F37BC0}" dt="2021-04-22T00:57:57.980" v="337" actId="1076"/>
          <ac:picMkLst>
            <pc:docMk/>
            <pc:sldMk cId="3819271968" sldId="2076"/>
            <ac:picMk id="36" creationId="{7EE9224C-BB73-49F9-828F-C37B21A9B612}"/>
          </ac:picMkLst>
        </pc:picChg>
      </pc:sldChg>
      <pc:sldChg chg="addSp delSp modSp mod ord">
        <pc:chgData name="Vadim Seregin" userId="6bb95df1-e6d7-4725-993c-5fa490907059" providerId="ADAL" clId="{1226032B-AFF0-461F-89F1-B40F33F37BC0}" dt="2021-04-22T01:56:03.255" v="566" actId="20577"/>
        <pc:sldMkLst>
          <pc:docMk/>
          <pc:sldMk cId="1928181422" sldId="2077"/>
        </pc:sldMkLst>
        <pc:spChg chg="mod">
          <ac:chgData name="Vadim Seregin" userId="6bb95df1-e6d7-4725-993c-5fa490907059" providerId="ADAL" clId="{1226032B-AFF0-461F-89F1-B40F33F37BC0}" dt="2021-04-22T01:56:03.255" v="566" actId="20577"/>
          <ac:spMkLst>
            <pc:docMk/>
            <pc:sldMk cId="1928181422" sldId="2077"/>
            <ac:spMk id="3" creationId="{323FCC81-B873-4B03-A5C6-1C9E71C22E94}"/>
          </ac:spMkLst>
        </pc:spChg>
        <pc:spChg chg="mod">
          <ac:chgData name="Vadim Seregin" userId="6bb95df1-e6d7-4725-993c-5fa490907059" providerId="ADAL" clId="{1226032B-AFF0-461F-89F1-B40F33F37BC0}" dt="2021-04-22T00:39:13.434" v="281" actId="6549"/>
          <ac:spMkLst>
            <pc:docMk/>
            <pc:sldMk cId="1928181422" sldId="2077"/>
            <ac:spMk id="4" creationId="{7633B538-C909-454E-B91D-DF643AAEAC1B}"/>
          </ac:spMkLst>
        </pc:spChg>
        <pc:spChg chg="mod">
          <ac:chgData name="Vadim Seregin" userId="6bb95df1-e6d7-4725-993c-5fa490907059" providerId="ADAL" clId="{1226032B-AFF0-461F-89F1-B40F33F37BC0}" dt="2021-04-22T00:01:09.566" v="195" actId="20577"/>
          <ac:spMkLst>
            <pc:docMk/>
            <pc:sldMk cId="1928181422" sldId="2077"/>
            <ac:spMk id="5" creationId="{A893CCAC-EDA9-45BA-9D40-B2E1A2CC5AD1}"/>
          </ac:spMkLst>
        </pc:spChg>
        <pc:spChg chg="add mod">
          <ac:chgData name="Vadim Seregin" userId="6bb95df1-e6d7-4725-993c-5fa490907059" providerId="ADAL" clId="{1226032B-AFF0-461F-89F1-B40F33F37BC0}" dt="2021-04-22T00:02:34.409" v="280" actId="114"/>
          <ac:spMkLst>
            <pc:docMk/>
            <pc:sldMk cId="1928181422" sldId="2077"/>
            <ac:spMk id="6" creationId="{FFEA394D-1366-497F-A899-A01E19A2F0BA}"/>
          </ac:spMkLst>
        </pc:spChg>
        <pc:spChg chg="mod">
          <ac:chgData name="Vadim Seregin" userId="6bb95df1-e6d7-4725-993c-5fa490907059" providerId="ADAL" clId="{1226032B-AFF0-461F-89F1-B40F33F37BC0}" dt="2021-04-22T00:39:25.881" v="283" actId="1076"/>
          <ac:spMkLst>
            <pc:docMk/>
            <pc:sldMk cId="1928181422" sldId="2077"/>
            <ac:spMk id="10" creationId="{4E811A4E-0427-40F6-A2DF-50D92C0C908F}"/>
          </ac:spMkLst>
        </pc:spChg>
        <pc:spChg chg="del">
          <ac:chgData name="Vadim Seregin" userId="6bb95df1-e6d7-4725-993c-5fa490907059" providerId="ADAL" clId="{1226032B-AFF0-461F-89F1-B40F33F37BC0}" dt="2021-04-22T01:55:57.605" v="557" actId="478"/>
          <ac:spMkLst>
            <pc:docMk/>
            <pc:sldMk cId="1928181422" sldId="2077"/>
            <ac:spMk id="14" creationId="{B7D6E695-7552-40D1-8B8A-F3B9F6E0E264}"/>
          </ac:spMkLst>
        </pc:spChg>
        <pc:spChg chg="mod">
          <ac:chgData name="Vadim Seregin" userId="6bb95df1-e6d7-4725-993c-5fa490907059" providerId="ADAL" clId="{1226032B-AFF0-461F-89F1-B40F33F37BC0}" dt="2021-04-22T01:24:57.408" v="413" actId="6549"/>
          <ac:spMkLst>
            <pc:docMk/>
            <pc:sldMk cId="1928181422" sldId="2077"/>
            <ac:spMk id="15" creationId="{AEC39AB7-29EC-4677-80DB-378CD1C3D364}"/>
          </ac:spMkLst>
        </pc:spChg>
        <pc:picChg chg="mod">
          <ac:chgData name="Vadim Seregin" userId="6bb95df1-e6d7-4725-993c-5fa490907059" providerId="ADAL" clId="{1226032B-AFF0-461F-89F1-B40F33F37BC0}" dt="2021-04-22T00:00:52.729" v="189" actId="1076"/>
          <ac:picMkLst>
            <pc:docMk/>
            <pc:sldMk cId="1928181422" sldId="2077"/>
            <ac:picMk id="8" creationId="{310ECAE9-B50A-4B02-978D-DE852C9D1E98}"/>
          </ac:picMkLst>
        </pc:picChg>
      </pc:sldChg>
      <pc:sldChg chg="modSp mod">
        <pc:chgData name="Vadim Seregin" userId="6bb95df1-e6d7-4725-993c-5fa490907059" providerId="ADAL" clId="{1226032B-AFF0-461F-89F1-B40F33F37BC0}" dt="2021-04-22T01:37:50.589" v="421" actId="27636"/>
        <pc:sldMkLst>
          <pc:docMk/>
          <pc:sldMk cId="2089404904" sldId="2078"/>
        </pc:sldMkLst>
        <pc:spChg chg="mod">
          <ac:chgData name="Vadim Seregin" userId="6bb95df1-e6d7-4725-993c-5fa490907059" providerId="ADAL" clId="{1226032B-AFF0-461F-89F1-B40F33F37BC0}" dt="2021-04-22T01:37:50.589" v="421" actId="27636"/>
          <ac:spMkLst>
            <pc:docMk/>
            <pc:sldMk cId="2089404904" sldId="2078"/>
            <ac:spMk id="3" creationId="{6599BB54-538E-4C91-8EE6-D94325DE5B08}"/>
          </ac:spMkLst>
        </pc:spChg>
      </pc:sldChg>
      <pc:sldChg chg="del">
        <pc:chgData name="Vadim Seregin" userId="6bb95df1-e6d7-4725-993c-5fa490907059" providerId="ADAL" clId="{1226032B-AFF0-461F-89F1-B40F33F37BC0}" dt="2021-04-22T00:57:00.112" v="331" actId="47"/>
        <pc:sldMkLst>
          <pc:docMk/>
          <pc:sldMk cId="2422660845" sldId="2078"/>
        </pc:sldMkLst>
      </pc:sldChg>
    </pc:docChg>
  </pc:docChgLst>
  <pc:docChgLst>
    <pc:chgData name="Yao-Jen Chang" userId="S::yjchang@qti.qualcomm.com::eee223ec-dfc9-4fcd-bf5a-703606e91ff1" providerId="AD" clId="Web-{2FAA809D-959F-EC92-FF83-FCA2726C059A}"/>
    <pc:docChg chg="modSld">
      <pc:chgData name="Yao-Jen Chang" userId="S::yjchang@qti.qualcomm.com::eee223ec-dfc9-4fcd-bf5a-703606e91ff1" providerId="AD" clId="Web-{2FAA809D-959F-EC92-FF83-FCA2726C059A}" dt="2021-04-22T02:06:31.729" v="36" actId="1076"/>
      <pc:docMkLst>
        <pc:docMk/>
      </pc:docMkLst>
      <pc:sldChg chg="addSp delSp modSp">
        <pc:chgData name="Yao-Jen Chang" userId="S::yjchang@qti.qualcomm.com::eee223ec-dfc9-4fcd-bf5a-703606e91ff1" providerId="AD" clId="Web-{2FAA809D-959F-EC92-FF83-FCA2726C059A}" dt="2021-04-22T02:06:31.729" v="36" actId="1076"/>
        <pc:sldMkLst>
          <pc:docMk/>
          <pc:sldMk cId="610582569" sldId="264"/>
        </pc:sldMkLst>
        <pc:spChg chg="mod">
          <ac:chgData name="Yao-Jen Chang" userId="S::yjchang@qti.qualcomm.com::eee223ec-dfc9-4fcd-bf5a-703606e91ff1" providerId="AD" clId="Web-{2FAA809D-959F-EC92-FF83-FCA2726C059A}" dt="2021-04-22T02:03:50.624" v="28" actId="1076"/>
          <ac:spMkLst>
            <pc:docMk/>
            <pc:sldMk cId="610582569" sldId="264"/>
            <ac:spMk id="2" creationId="{98576EAE-B544-49EB-8C89-15F63963D459}"/>
          </ac:spMkLst>
        </pc:spChg>
        <pc:spChg chg="mod">
          <ac:chgData name="Yao-Jen Chang" userId="S::yjchang@qti.qualcomm.com::eee223ec-dfc9-4fcd-bf5a-703606e91ff1" providerId="AD" clId="Web-{2FAA809D-959F-EC92-FF83-FCA2726C059A}" dt="2021-04-22T02:03:56.296" v="29" actId="1076"/>
          <ac:spMkLst>
            <pc:docMk/>
            <pc:sldMk cId="610582569" sldId="264"/>
            <ac:spMk id="3" creationId="{6599BB54-538E-4C91-8EE6-D94325DE5B08}"/>
          </ac:spMkLst>
        </pc:spChg>
        <pc:picChg chg="add del mod">
          <ac:chgData name="Yao-Jen Chang" userId="S::yjchang@qti.qualcomm.com::eee223ec-dfc9-4fcd-bf5a-703606e91ff1" providerId="AD" clId="Web-{2FAA809D-959F-EC92-FF83-FCA2726C059A}" dt="2021-04-22T02:00:55.206" v="11"/>
          <ac:picMkLst>
            <pc:docMk/>
            <pc:sldMk cId="610582569" sldId="264"/>
            <ac:picMk id="4" creationId="{65479382-959F-48D4-BF61-2A2BE01249BE}"/>
          </ac:picMkLst>
        </pc:picChg>
        <pc:picChg chg="add del mod">
          <ac:chgData name="Yao-Jen Chang" userId="S::yjchang@qti.qualcomm.com::eee223ec-dfc9-4fcd-bf5a-703606e91ff1" providerId="AD" clId="Web-{2FAA809D-959F-EC92-FF83-FCA2726C059A}" dt="2021-04-22T02:02:57.527" v="17"/>
          <ac:picMkLst>
            <pc:docMk/>
            <pc:sldMk cId="610582569" sldId="264"/>
            <ac:picMk id="5" creationId="{49548E4C-FD0E-49A5-A224-09490AAAB053}"/>
          </ac:picMkLst>
        </pc:picChg>
        <pc:picChg chg="del">
          <ac:chgData name="Yao-Jen Chang" userId="S::yjchang@qti.qualcomm.com::eee223ec-dfc9-4fcd-bf5a-703606e91ff1" providerId="AD" clId="Web-{2FAA809D-959F-EC92-FF83-FCA2726C059A}" dt="2021-04-22T01:59:03.151" v="1"/>
          <ac:picMkLst>
            <pc:docMk/>
            <pc:sldMk cId="610582569" sldId="264"/>
            <ac:picMk id="6" creationId="{9AB0793A-9333-4567-961A-20A4260D0CD4}"/>
          </ac:picMkLst>
        </pc:picChg>
        <pc:picChg chg="add del mod">
          <ac:chgData name="Yao-Jen Chang" userId="S::yjchang@qti.qualcomm.com::eee223ec-dfc9-4fcd-bf5a-703606e91ff1" providerId="AD" clId="Web-{2FAA809D-959F-EC92-FF83-FCA2726C059A}" dt="2021-04-22T02:06:27.135" v="30"/>
          <ac:picMkLst>
            <pc:docMk/>
            <pc:sldMk cId="610582569" sldId="264"/>
            <ac:picMk id="7" creationId="{6FE352DA-8E0E-4657-8429-944F416DC1CD}"/>
          </ac:picMkLst>
        </pc:picChg>
        <pc:picChg chg="del">
          <ac:chgData name="Yao-Jen Chang" userId="S::yjchang@qti.qualcomm.com::eee223ec-dfc9-4fcd-bf5a-703606e91ff1" providerId="AD" clId="Web-{2FAA809D-959F-EC92-FF83-FCA2726C059A}" dt="2021-04-22T01:59:03.151" v="0"/>
          <ac:picMkLst>
            <pc:docMk/>
            <pc:sldMk cId="610582569" sldId="264"/>
            <ac:picMk id="8" creationId="{FF693325-A8ED-4CB4-852F-45598528338B}"/>
          </ac:picMkLst>
        </pc:picChg>
        <pc:picChg chg="add mod">
          <ac:chgData name="Yao-Jen Chang" userId="S::yjchang@qti.qualcomm.com::eee223ec-dfc9-4fcd-bf5a-703606e91ff1" providerId="AD" clId="Web-{2FAA809D-959F-EC92-FF83-FCA2726C059A}" dt="2021-04-22T02:06:31.729" v="36" actId="1076"/>
          <ac:picMkLst>
            <pc:docMk/>
            <pc:sldMk cId="610582569" sldId="264"/>
            <ac:picMk id="9" creationId="{213A76AA-4522-43EF-9292-0D9E4DF1EB6F}"/>
          </ac:picMkLst>
        </pc:picChg>
      </pc:sldChg>
    </pc:docChg>
  </pc:docChgLst>
  <pc:docChgLst>
    <pc:chgData name="Yao-Jen Chang" userId="S::yjchang@qti.qualcomm.com::eee223ec-dfc9-4fcd-bf5a-703606e91ff1" providerId="AD" clId="Web-{879506DD-BFC7-3D46-E116-5B86DC49C000}"/>
    <pc:docChg chg="modSld">
      <pc:chgData name="Yao-Jen Chang" userId="S::yjchang@qti.qualcomm.com::eee223ec-dfc9-4fcd-bf5a-703606e91ff1" providerId="AD" clId="Web-{879506DD-BFC7-3D46-E116-5B86DC49C000}" dt="2021-04-22T17:47:24.693" v="3" actId="20577"/>
      <pc:docMkLst>
        <pc:docMk/>
      </pc:docMkLst>
      <pc:sldChg chg="modSp">
        <pc:chgData name="Yao-Jen Chang" userId="S::yjchang@qti.qualcomm.com::eee223ec-dfc9-4fcd-bf5a-703606e91ff1" providerId="AD" clId="Web-{879506DD-BFC7-3D46-E116-5B86DC49C000}" dt="2021-04-22T17:47:20.927" v="2" actId="20577"/>
        <pc:sldMkLst>
          <pc:docMk/>
          <pc:sldMk cId="1359421733" sldId="262"/>
        </pc:sldMkLst>
        <pc:spChg chg="mod">
          <ac:chgData name="Yao-Jen Chang" userId="S::yjchang@qti.qualcomm.com::eee223ec-dfc9-4fcd-bf5a-703606e91ff1" providerId="AD" clId="Web-{879506DD-BFC7-3D46-E116-5B86DC49C000}" dt="2021-04-22T17:47:20.927" v="2" actId="20577"/>
          <ac:spMkLst>
            <pc:docMk/>
            <pc:sldMk cId="1359421733" sldId="262"/>
            <ac:spMk id="2" creationId="{FEEE7C06-1F11-49A2-80D9-8EF4DA11E036}"/>
          </ac:spMkLst>
        </pc:spChg>
      </pc:sldChg>
      <pc:sldChg chg="modSp">
        <pc:chgData name="Yao-Jen Chang" userId="S::yjchang@qti.qualcomm.com::eee223ec-dfc9-4fcd-bf5a-703606e91ff1" providerId="AD" clId="Web-{879506DD-BFC7-3D46-E116-5B86DC49C000}" dt="2021-04-22T17:47:24.693" v="3" actId="20577"/>
        <pc:sldMkLst>
          <pc:docMk/>
          <pc:sldMk cId="3819271968" sldId="2076"/>
        </pc:sldMkLst>
        <pc:spChg chg="mod">
          <ac:chgData name="Yao-Jen Chang" userId="S::yjchang@qti.qualcomm.com::eee223ec-dfc9-4fcd-bf5a-703606e91ff1" providerId="AD" clId="Web-{879506DD-BFC7-3D46-E116-5B86DC49C000}" dt="2021-04-22T17:47:24.693" v="3" actId="20577"/>
          <ac:spMkLst>
            <pc:docMk/>
            <pc:sldMk cId="3819271968" sldId="2076"/>
            <ac:spMk id="2" creationId="{FEEE7C06-1F11-49A2-80D9-8EF4DA11E036}"/>
          </ac:spMkLst>
        </pc:spChg>
      </pc:sldChg>
    </pc:docChg>
  </pc:docChgLst>
  <pc:docChgLst>
    <pc:chgData name="Bappaditya Ray" userId="7702d70d-8a97-4837-afbb-59f98ec6bf37" providerId="ADAL" clId="{E4BB4A61-4043-4240-96AA-EDE3CA107D87}"/>
    <pc:docChg chg="custSel addSld modSld">
      <pc:chgData name="Bappaditya Ray" userId="7702d70d-8a97-4837-afbb-59f98ec6bf37" providerId="ADAL" clId="{E4BB4A61-4043-4240-96AA-EDE3CA107D87}" dt="2021-04-22T01:26:06.623" v="583" actId="13926"/>
      <pc:docMkLst>
        <pc:docMk/>
      </pc:docMkLst>
      <pc:sldChg chg="addSp delSp modSp add mod">
        <pc:chgData name="Bappaditya Ray" userId="7702d70d-8a97-4837-afbb-59f98ec6bf37" providerId="ADAL" clId="{E4BB4A61-4043-4240-96AA-EDE3CA107D87}" dt="2021-04-22T01:26:06.623" v="583" actId="13926"/>
        <pc:sldMkLst>
          <pc:docMk/>
          <pc:sldMk cId="1928181422" sldId="2077"/>
        </pc:sldMkLst>
        <pc:spChg chg="add">
          <ac:chgData name="Bappaditya Ray" userId="7702d70d-8a97-4837-afbb-59f98ec6bf37" providerId="ADAL" clId="{E4BB4A61-4043-4240-96AA-EDE3CA107D87}" dt="2021-04-21T23:28:33.999" v="144" actId="11529"/>
          <ac:spMkLst>
            <pc:docMk/>
            <pc:sldMk cId="1928181422" sldId="2077"/>
            <ac:spMk id="2" creationId="{A9C71B06-B37E-425F-AFB2-D4A872AC68AE}"/>
          </ac:spMkLst>
        </pc:spChg>
        <pc:spChg chg="mod">
          <ac:chgData name="Bappaditya Ray" userId="7702d70d-8a97-4837-afbb-59f98ec6bf37" providerId="ADAL" clId="{E4BB4A61-4043-4240-96AA-EDE3CA107D87}" dt="2021-04-21T23:33:23.294" v="175" actId="14100"/>
          <ac:spMkLst>
            <pc:docMk/>
            <pc:sldMk cId="1928181422" sldId="2077"/>
            <ac:spMk id="3" creationId="{323FCC81-B873-4B03-A5C6-1C9E71C22E94}"/>
          </ac:spMkLst>
        </pc:spChg>
        <pc:spChg chg="mod">
          <ac:chgData name="Bappaditya Ray" userId="7702d70d-8a97-4837-afbb-59f98ec6bf37" providerId="ADAL" clId="{E4BB4A61-4043-4240-96AA-EDE3CA107D87}" dt="2021-04-21T23:32:26.295" v="174" actId="14100"/>
          <ac:spMkLst>
            <pc:docMk/>
            <pc:sldMk cId="1928181422" sldId="2077"/>
            <ac:spMk id="4" creationId="{7633B538-C909-454E-B91D-DF643AAEAC1B}"/>
          </ac:spMkLst>
        </pc:spChg>
        <pc:spChg chg="add mod">
          <ac:chgData name="Bappaditya Ray" userId="7702d70d-8a97-4837-afbb-59f98ec6bf37" providerId="ADAL" clId="{E4BB4A61-4043-4240-96AA-EDE3CA107D87}" dt="2021-04-21T23:29:03.386" v="160" actId="1076"/>
          <ac:spMkLst>
            <pc:docMk/>
            <pc:sldMk cId="1928181422" sldId="2077"/>
            <ac:spMk id="5" creationId="{A893CCAC-EDA9-45BA-9D40-B2E1A2CC5AD1}"/>
          </ac:spMkLst>
        </pc:spChg>
        <pc:spChg chg="del">
          <ac:chgData name="Bappaditya Ray" userId="7702d70d-8a97-4837-afbb-59f98ec6bf37" providerId="ADAL" clId="{E4BB4A61-4043-4240-96AA-EDE3CA107D87}" dt="2021-04-21T23:26:48.089" v="129" actId="478"/>
          <ac:spMkLst>
            <pc:docMk/>
            <pc:sldMk cId="1928181422" sldId="2077"/>
            <ac:spMk id="6" creationId="{4890B239-B19D-4E62-9A72-8EE9B5EB39AD}"/>
          </ac:spMkLst>
        </pc:spChg>
        <pc:spChg chg="add mod">
          <ac:chgData name="Bappaditya Ray" userId="7702d70d-8a97-4837-afbb-59f98ec6bf37" providerId="ADAL" clId="{E4BB4A61-4043-4240-96AA-EDE3CA107D87}" dt="2021-04-22T01:26:06.623" v="583" actId="13926"/>
          <ac:spMkLst>
            <pc:docMk/>
            <pc:sldMk cId="1928181422" sldId="2077"/>
            <ac:spMk id="10" creationId="{4E811A4E-0427-40F6-A2DF-50D92C0C908F}"/>
          </ac:spMkLst>
        </pc:spChg>
        <pc:spChg chg="add del mod">
          <ac:chgData name="Bappaditya Ray" userId="7702d70d-8a97-4837-afbb-59f98ec6bf37" providerId="ADAL" clId="{E4BB4A61-4043-4240-96AA-EDE3CA107D87}" dt="2021-04-21T23:32:02.508" v="171" actId="478"/>
          <ac:spMkLst>
            <pc:docMk/>
            <pc:sldMk cId="1928181422" sldId="2077"/>
            <ac:spMk id="11" creationId="{043BED64-FCFD-49F0-9149-4BFC7B12C701}"/>
          </ac:spMkLst>
        </pc:spChg>
        <pc:spChg chg="add mod">
          <ac:chgData name="Bappaditya Ray" userId="7702d70d-8a97-4837-afbb-59f98ec6bf37" providerId="ADAL" clId="{E4BB4A61-4043-4240-96AA-EDE3CA107D87}" dt="2021-04-21T23:40:24.890" v="579" actId="1076"/>
          <ac:spMkLst>
            <pc:docMk/>
            <pc:sldMk cId="1928181422" sldId="2077"/>
            <ac:spMk id="14" creationId="{B7D6E695-7552-40D1-8B8A-F3B9F6E0E264}"/>
          </ac:spMkLst>
        </pc:spChg>
        <pc:spChg chg="add mod">
          <ac:chgData name="Bappaditya Ray" userId="7702d70d-8a97-4837-afbb-59f98ec6bf37" providerId="ADAL" clId="{E4BB4A61-4043-4240-96AA-EDE3CA107D87}" dt="2021-04-21T23:43:07.934" v="581" actId="1076"/>
          <ac:spMkLst>
            <pc:docMk/>
            <pc:sldMk cId="1928181422" sldId="2077"/>
            <ac:spMk id="15" creationId="{AEC39AB7-29EC-4677-80DB-378CD1C3D364}"/>
          </ac:spMkLst>
        </pc:spChg>
        <pc:graphicFrameChg chg="add del mod">
          <ac:chgData name="Bappaditya Ray" userId="7702d70d-8a97-4837-afbb-59f98ec6bf37" providerId="ADAL" clId="{E4BB4A61-4043-4240-96AA-EDE3CA107D87}" dt="2021-04-21T23:32:02.508" v="171" actId="478"/>
          <ac:graphicFrameMkLst>
            <pc:docMk/>
            <pc:sldMk cId="1928181422" sldId="2077"/>
            <ac:graphicFrameMk id="12" creationId="{32940BE6-10AB-448E-A9BA-7D6AE8A873D0}"/>
          </ac:graphicFrameMkLst>
        </pc:graphicFrameChg>
        <pc:picChg chg="del">
          <ac:chgData name="Bappaditya Ray" userId="7702d70d-8a97-4837-afbb-59f98ec6bf37" providerId="ADAL" clId="{E4BB4A61-4043-4240-96AA-EDE3CA107D87}" dt="2021-04-21T23:27:05.233" v="133" actId="478"/>
          <ac:picMkLst>
            <pc:docMk/>
            <pc:sldMk cId="1928181422" sldId="2077"/>
            <ac:picMk id="7" creationId="{E24EB36B-B867-4829-AA61-00335EFF52FC}"/>
          </ac:picMkLst>
        </pc:picChg>
        <pc:picChg chg="add mod">
          <ac:chgData name="Bappaditya Ray" userId="7702d70d-8a97-4837-afbb-59f98ec6bf37" providerId="ADAL" clId="{E4BB4A61-4043-4240-96AA-EDE3CA107D87}" dt="2021-04-21T23:43:01.457" v="580" actId="1076"/>
          <ac:picMkLst>
            <pc:docMk/>
            <pc:sldMk cId="1928181422" sldId="2077"/>
            <ac:picMk id="8" creationId="{310ECAE9-B50A-4B02-978D-DE852C9D1E98}"/>
          </ac:picMkLst>
        </pc:picChg>
        <pc:picChg chg="del">
          <ac:chgData name="Bappaditya Ray" userId="7702d70d-8a97-4837-afbb-59f98ec6bf37" providerId="ADAL" clId="{E4BB4A61-4043-4240-96AA-EDE3CA107D87}" dt="2021-04-21T23:27:06.696" v="134" actId="478"/>
          <ac:picMkLst>
            <pc:docMk/>
            <pc:sldMk cId="1928181422" sldId="2077"/>
            <ac:picMk id="9" creationId="{5E30BBF9-D717-4C51-9CCA-48E0EED358E5}"/>
          </ac:picMkLst>
        </pc:picChg>
        <pc:picChg chg="add mod">
          <ac:chgData name="Bappaditya Ray" userId="7702d70d-8a97-4837-afbb-59f98ec6bf37" providerId="ADAL" clId="{E4BB4A61-4043-4240-96AA-EDE3CA107D87}" dt="2021-04-21T23:39:30.392" v="566" actId="1076"/>
          <ac:picMkLst>
            <pc:docMk/>
            <pc:sldMk cId="1928181422" sldId="2077"/>
            <ac:picMk id="13" creationId="{4649ABB5-65EE-4C49-8967-90E8F7755232}"/>
          </ac:picMkLst>
        </pc:picChg>
      </pc:sldChg>
    </pc:docChg>
  </pc:docChgLst>
  <pc:docChgLst>
    <pc:chgData name="Jie Dong" userId="S::jiedong@qti.qualcomm.com::2177d66d-9d92-4daf-9d74-57da6f7e457d" providerId="AD" clId="Web-{D81513CE-4CEA-5F4A-5D98-1EAA8BC0F019}"/>
    <pc:docChg chg="modSld">
      <pc:chgData name="Jie Dong" userId="S::jiedong@qti.qualcomm.com::2177d66d-9d92-4daf-9d74-57da6f7e457d" providerId="AD" clId="Web-{D81513CE-4CEA-5F4A-5D98-1EAA8BC0F019}" dt="2021-04-22T17:08:39.488" v="25" actId="20577"/>
      <pc:docMkLst>
        <pc:docMk/>
      </pc:docMkLst>
      <pc:sldChg chg="modSp">
        <pc:chgData name="Jie Dong" userId="S::jiedong@qti.qualcomm.com::2177d66d-9d92-4daf-9d74-57da6f7e457d" providerId="AD" clId="Web-{D81513CE-4CEA-5F4A-5D98-1EAA8BC0F019}" dt="2021-04-22T17:08:39.488" v="25" actId="20577"/>
        <pc:sldMkLst>
          <pc:docMk/>
          <pc:sldMk cId="741449638" sldId="257"/>
        </pc:sldMkLst>
        <pc:spChg chg="mod">
          <ac:chgData name="Jie Dong" userId="S::jiedong@qti.qualcomm.com::2177d66d-9d92-4daf-9d74-57da6f7e457d" providerId="AD" clId="Web-{D81513CE-4CEA-5F4A-5D98-1EAA8BC0F019}" dt="2021-04-22T17:08:39.488" v="25" actId="20577"/>
          <ac:spMkLst>
            <pc:docMk/>
            <pc:sldMk cId="741449638" sldId="257"/>
            <ac:spMk id="4" creationId="{A30F89EC-E734-4A66-AE25-2C7F641732DA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3408"/>
          </a:xfrm>
          <a:prstGeom prst="rect">
            <a:avLst/>
          </a:prstGeom>
        </p:spPr>
        <p:txBody>
          <a:bodyPr vert="horz" lIns="92830" tIns="46415" rIns="92830" bIns="46415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3408"/>
          </a:xfrm>
          <a:prstGeom prst="rect">
            <a:avLst/>
          </a:prstGeom>
        </p:spPr>
        <p:txBody>
          <a:bodyPr vert="horz" lIns="92830" tIns="46415" rIns="92830" bIns="46415" rtlCol="0"/>
          <a:lstStyle>
            <a:lvl1pPr algn="r">
              <a:defRPr sz="1200"/>
            </a:lvl1pPr>
          </a:lstStyle>
          <a:p>
            <a:fld id="{D4B4EF2C-77A2-4388-B51D-E2552B6E4402}" type="datetimeFigureOut">
              <a:rPr lang="en-US" smtClean="0"/>
              <a:t>4/22/2021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33425" y="1154113"/>
            <a:ext cx="5543550" cy="31178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830" tIns="46415" rIns="92830" bIns="46415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44861"/>
            <a:ext cx="5608320" cy="3636705"/>
          </a:xfrm>
          <a:prstGeom prst="rect">
            <a:avLst/>
          </a:prstGeom>
        </p:spPr>
        <p:txBody>
          <a:bodyPr vert="horz" lIns="92830" tIns="46415" rIns="92830" bIns="46415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772669"/>
            <a:ext cx="3037840" cy="463407"/>
          </a:xfrm>
          <a:prstGeom prst="rect">
            <a:avLst/>
          </a:prstGeom>
        </p:spPr>
        <p:txBody>
          <a:bodyPr vert="horz" lIns="92830" tIns="46415" rIns="92830" bIns="46415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772669"/>
            <a:ext cx="3037840" cy="463407"/>
          </a:xfrm>
          <a:prstGeom prst="rect">
            <a:avLst/>
          </a:prstGeom>
        </p:spPr>
        <p:txBody>
          <a:bodyPr vert="horz" lIns="92830" tIns="46415" rIns="92830" bIns="46415" rtlCol="0" anchor="b"/>
          <a:lstStyle>
            <a:lvl1pPr algn="r">
              <a:defRPr sz="1200"/>
            </a:lvl1pPr>
          </a:lstStyle>
          <a:p>
            <a:fld id="{37DD211D-78BD-4723-AF5D-8A44C22193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500517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75E7E4-6857-4F03-A780-9887AA86825E}" type="slidenum">
              <a:rPr lang="de-DE" smtClean="0"/>
              <a:t>15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152416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DA31BF-103D-4FB6-95F2-D3DB8661EBB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DBAD2FA-1DF0-47CC-BF47-2E4418845AA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A04EB71-DA96-48EF-8055-CD8D5C1F39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B154BB-A0C6-40E5-B40E-2F26EF108A12}" type="datetimeFigureOut">
              <a:rPr lang="en-US" smtClean="0"/>
              <a:t>4/22/2021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8621BE9-C308-415A-9D8D-E10A108F11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6A5B4BD-10C6-48EC-B9DE-D9F41437A6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BA1E35-FE54-4E8A-B32B-E66F488CE6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7318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1627FE-61CF-4D99-B969-AF15597726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249A15C-623C-4D9F-9E8D-2986D1C6E66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E4E6C28-DF87-4854-A815-65207D368B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B154BB-A0C6-40E5-B40E-2F26EF108A12}" type="datetimeFigureOut">
              <a:rPr lang="en-US" smtClean="0"/>
              <a:t>4/22/2021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B5B1133-5A95-4BD8-87DC-C5E107CC9B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36056D0-20E5-46C1-97DA-42A320D0CB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BA1E35-FE54-4E8A-B32B-E66F488CE6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71803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AEDE636-17F4-47B9-AC27-EE0DA877F34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FB81553-F8A7-4D5D-B354-CE6FD6F9AC8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A3CBCDE-4C6F-4245-B5C8-124043E3E4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B154BB-A0C6-40E5-B40E-2F26EF108A12}" type="datetimeFigureOut">
              <a:rPr lang="en-US" smtClean="0"/>
              <a:t>4/22/2021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101FB6C-8C30-4593-BBD8-63CEF1D6A3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E4B0415-BA40-47ED-8DD6-B1539FEBEF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BA1E35-FE54-4E8A-B32B-E66F488CE6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254123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ooter Placeholder 2">
            <a:extLst>
              <a:ext uri="{FF2B5EF4-FFF2-40B4-BE49-F238E27FC236}">
                <a16:creationId xmlns:a16="http://schemas.microsoft.com/office/drawing/2014/main" id="{F159A567-2827-4283-996F-D7A0CA0EF09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4114"/>
            <a:ext cx="10489691" cy="116955"/>
          </a:xfrm>
        </p:spPr>
        <p:txBody>
          <a:bodyPr/>
          <a:lstStyle>
            <a:lvl1pPr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en-US"/>
              <a:t>Source sample text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2F0B1F7-90FE-4E45-AE1D-CC54EF3218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2444" y="457201"/>
            <a:ext cx="11187112" cy="429028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0" name="Content Placeholder 4">
            <a:extLst>
              <a:ext uri="{FF2B5EF4-FFF2-40B4-BE49-F238E27FC236}">
                <a16:creationId xmlns:a16="http://schemas.microsoft.com/office/drawing/2014/main" id="{FAB2FACB-F5E1-4405-9E84-CD76D7A47BD6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495300" y="1199072"/>
            <a:ext cx="11187112" cy="5201727"/>
          </a:xfrm>
        </p:spPr>
        <p:txBody>
          <a:bodyPr/>
          <a:lstStyle>
            <a:lvl1pPr marL="182880" indent="-182880">
              <a:lnSpc>
                <a:spcPct val="100000"/>
              </a:lnSpc>
              <a:spcBef>
                <a:spcPts val="600"/>
              </a:spcBef>
              <a:defRPr sz="2000"/>
            </a:lvl1pPr>
            <a:lvl2pPr>
              <a:spcBef>
                <a:spcPts val="300"/>
              </a:spcBef>
              <a:defRPr sz="1800"/>
            </a:lvl2pPr>
            <a:lvl3pPr>
              <a:spcBef>
                <a:spcPts val="300"/>
              </a:spcBef>
              <a:defRPr/>
            </a:lvl3pPr>
            <a:lvl4pPr>
              <a:spcBef>
                <a:spcPts val="300"/>
              </a:spcBef>
              <a:defRPr/>
            </a:lvl4pPr>
          </a:lstStyle>
          <a:p>
            <a:pPr lvl="0"/>
            <a:r>
              <a:rPr lang="en-US"/>
              <a:t>Click to edit Master text styles</a:t>
            </a:r>
          </a:p>
          <a:p>
            <a:pPr lvl="0"/>
            <a:r>
              <a:rPr lang="en-US" err="1"/>
              <a:t>Dlfasf</a:t>
            </a:r>
            <a:r>
              <a:rPr lang="en-US"/>
              <a:t>,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3"/>
            <a:endParaRPr lang="en-US"/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1754860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39438B-E509-4886-BC15-B01B43D6AB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272B61A-0FD0-471A-878A-5B696E63FCD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BEA2D71-57AE-4CB8-A07C-466D5897FB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B154BB-A0C6-40E5-B40E-2F26EF108A12}" type="datetimeFigureOut">
              <a:rPr lang="en-US" smtClean="0"/>
              <a:t>4/22/2021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507982-1B90-4B3C-9B63-1CED40EEE2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A2403C6-EB43-4B60-ABCB-B9B13A541D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BA1E35-FE54-4E8A-B32B-E66F488CE6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84092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6F31C3-C10E-49B7-AA42-E42B2AF637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57AE023-0336-4421-BEAB-B99CA7D2B4B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91C8A57-989F-4EA2-B3B9-1CD5ED323B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B154BB-A0C6-40E5-B40E-2F26EF108A12}" type="datetimeFigureOut">
              <a:rPr lang="en-US" smtClean="0"/>
              <a:t>4/22/2021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AA289EE-70B5-41F7-B1CE-5849D8BB9D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0103886-EFAF-49CE-AE8C-58B34C0796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BA1E35-FE54-4E8A-B32B-E66F488CE6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12141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B59F2D-CBEE-4C75-93D4-2DE7817B30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BFA7F9F-0C8D-4021-AF49-8C55F08C48C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E03D23A-155C-42EA-881C-83DEC6F9337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FC476D6-D057-4B36-820C-58C4E31C62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B154BB-A0C6-40E5-B40E-2F26EF108A12}" type="datetimeFigureOut">
              <a:rPr lang="en-US" smtClean="0"/>
              <a:t>4/22/2021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E44CFDD-AFA1-4C4D-AF12-EC2D2374A0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DC59177-BB7E-490F-BC74-D174115A26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BA1E35-FE54-4E8A-B32B-E66F488CE6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43804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32A543-DD54-44FE-8CAB-A5499913F3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566EE50-ED07-413F-A020-0A2209421A0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C2A9987-EAB8-4B93-8AA1-AF72249F21F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5319C7A-AD87-46E8-9974-A66A938CF17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34AEF83-4424-4D0B-B151-FBE296D0F95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F815530-3E8A-4D1C-A6C9-DC5F43AFCA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B154BB-A0C6-40E5-B40E-2F26EF108A12}" type="datetimeFigureOut">
              <a:rPr lang="en-US" smtClean="0"/>
              <a:t>4/22/2021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526B60A-AB9F-44F9-A48D-8D1503B56A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8A2C95D-CE06-4169-B47D-76E3DA6EC4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BA1E35-FE54-4E8A-B32B-E66F488CE6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26829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A3F18B-5E3A-4184-AC75-D3EF2B5EB8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C833923-F777-47F1-BDEB-4489C3EC27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B154BB-A0C6-40E5-B40E-2F26EF108A12}" type="datetimeFigureOut">
              <a:rPr lang="en-US" smtClean="0"/>
              <a:t>4/22/2021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724E170-7A76-4E86-B8FD-7779875B98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72B2731-A8CD-47BF-A28C-9F60FB19FD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BA1E35-FE54-4E8A-B32B-E66F488CE6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25935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CA9395C-FF03-4CC3-8F73-4F9077970E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B154BB-A0C6-40E5-B40E-2F26EF108A12}" type="datetimeFigureOut">
              <a:rPr lang="en-US" smtClean="0"/>
              <a:t>4/22/2021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263F71E-A29B-4531-8CAC-7B67899C39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8C63867-E1D4-4C21-A156-518F3CA617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BA1E35-FE54-4E8A-B32B-E66F488CE6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0739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0038E60-183A-4D7D-A28E-567FE4A44A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C87B967-BA07-4713-ACD8-990614394C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DCBC822-7B49-4B8F-A174-D9241E83BC6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EC46DE4-F2F4-4EFF-A4C5-79777A944E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B154BB-A0C6-40E5-B40E-2F26EF108A12}" type="datetimeFigureOut">
              <a:rPr lang="en-US" smtClean="0"/>
              <a:t>4/22/2021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CF1A15D-D593-4092-87E3-6EC887E6C2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2A8DB26-40C1-4D15-A663-0B98566B18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BA1E35-FE54-4E8A-B32B-E66F488CE6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95610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56918D-7BE4-4BC4-8D06-CA82D284DB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88DD2FB-492F-437A-A5CF-3CD1812F807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91D4684-4FF1-4F11-BBC4-DFF291BF678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9D55D02-DBE3-46CE-8B3A-F4C3C8DE11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B154BB-A0C6-40E5-B40E-2F26EF108A12}" type="datetimeFigureOut">
              <a:rPr lang="en-US" smtClean="0"/>
              <a:t>4/22/2021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974A772-E50C-4578-99F1-2B1FCCCE06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860449B-975E-4CBA-BD51-B749538A3F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BA1E35-FE54-4E8A-B32B-E66F488CE6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67471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DC0B72D-3674-468D-873E-A8FCBA18C5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22A76FC-76D6-422F-AE5F-CF5BB434F8C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0E62101-3494-4EA5-9418-BDE615AC2F4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B154BB-A0C6-40E5-B40E-2F26EF108A12}" type="datetimeFigureOut">
              <a:rPr lang="en-US" smtClean="0"/>
              <a:t>4/22/2021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C3A0A0A-E574-417F-B299-98EF4920CD0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61FAAD8-3B83-47A9-A6C4-12B86BD1374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0BA1E35-FE54-4E8A-B32B-E66F488CE6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44730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7.emf"/><Relationship Id="rId4" Type="http://schemas.openxmlformats.org/officeDocument/2006/relationships/image" Target="../media/image16.emf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18.emf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8.emf"/><Relationship Id="rId4" Type="http://schemas.openxmlformats.org/officeDocument/2006/relationships/image" Target="../media/image7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D7D5FB-774C-4027-B25D-E68005657E2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/>
              <a:t>EE2: Tests of compression efficiency methods beyond VVC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3D2F079-3441-4BD0-901B-34B734ED08D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JVET-V0120</a:t>
            </a:r>
          </a:p>
          <a:p>
            <a:r>
              <a:rPr lang="en-US" sz="1800" dirty="0"/>
              <a:t>Yao-Jen Chang, Chun-Chi Chen, Jie Dong, Nan Hu, Han Huang, Marta Karczewicz, Bappaditya Ray, Vadim Seregin, Yan Zhang, Zhi Zhang</a:t>
            </a:r>
          </a:p>
        </p:txBody>
      </p:sp>
    </p:spTree>
    <p:extLst>
      <p:ext uri="{BB962C8B-B14F-4D97-AF65-F5344CB8AC3E}">
        <p14:creationId xmlns:p14="http://schemas.microsoft.com/office/powerpoint/2010/main" val="316222757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EE7C06-1F11-49A2-80D9-8EF4DA11E0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222" y="343915"/>
            <a:ext cx="11353800" cy="498940"/>
          </a:xfrm>
        </p:spPr>
        <p:txBody>
          <a:bodyPr>
            <a:normAutofit fontScale="90000"/>
          </a:bodyPr>
          <a:lstStyle/>
          <a:p>
            <a:r>
              <a:rPr lang="en-US"/>
              <a:t>Multi-pass decoder-side motion vector refinement (1)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336428B-A29F-402D-8AC1-96D6F6BE5AF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5406" y="1071116"/>
            <a:ext cx="8030445" cy="5466506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z="2000"/>
              <a:t>Bilateral merge is applied to bi-prediction only, and both MVs are simultaneously refined in a symmetrical manner</a:t>
            </a:r>
          </a:p>
          <a:p>
            <a:r>
              <a:rPr lang="en-US" sz="2000"/>
              <a:t>Multi-pass DMVR derives refined motion vector in a </a:t>
            </a:r>
            <a:r>
              <a:rPr lang="en-US" sz="2000">
                <a:ea typeface="+mn-lt"/>
                <a:cs typeface="+mn-lt"/>
              </a:rPr>
              <a:t>hieratical process</a:t>
            </a:r>
          </a:p>
          <a:p>
            <a:r>
              <a:rPr lang="en-US" sz="2000">
                <a:cs typeface="Calibri"/>
              </a:rPr>
              <a:t>First pass</a:t>
            </a:r>
          </a:p>
          <a:p>
            <a:pPr lvl="1"/>
            <a:r>
              <a:rPr lang="en-US" sz="1800">
                <a:ea typeface="+mn-lt"/>
                <a:cs typeface="+mn-lt"/>
              </a:rPr>
              <a:t>Bilateral template matching is applied to the whole block to get the updated MV</a:t>
            </a:r>
            <a:endParaRPr lang="en-US" sz="1800">
              <a:cs typeface="Calibri"/>
            </a:endParaRPr>
          </a:p>
          <a:p>
            <a:pPr lvl="1"/>
            <a:r>
              <a:rPr lang="en-US" sz="1800">
                <a:ea typeface="+mn-lt"/>
                <a:cs typeface="+mn-lt"/>
              </a:rPr>
              <a:t>3x3 square integer search is used within up to [-8, +8]</a:t>
            </a:r>
          </a:p>
          <a:p>
            <a:r>
              <a:rPr lang="en-US" sz="2000">
                <a:cs typeface="Calibri"/>
              </a:rPr>
              <a:t>Second pass</a:t>
            </a:r>
          </a:p>
          <a:p>
            <a:pPr lvl="1"/>
            <a:r>
              <a:rPr lang="en-US" sz="1800">
                <a:ea typeface="+mn-lt"/>
                <a:cs typeface="+mn-lt"/>
              </a:rPr>
              <a:t>Bilateral template matching is applied to 16x16 subblocks to update the first pass MV</a:t>
            </a:r>
            <a:endParaRPr lang="en-US" sz="2000"/>
          </a:p>
          <a:p>
            <a:pPr lvl="1"/>
            <a:r>
              <a:rPr lang="en-US" sz="1800">
                <a:ea typeface="+mn-lt"/>
                <a:cs typeface="+mn-lt"/>
              </a:rPr>
              <a:t>Full integer search is performed within up to [-8, +8]</a:t>
            </a:r>
          </a:p>
          <a:p>
            <a:r>
              <a:rPr lang="en-US" sz="2000">
                <a:cs typeface="Calibri"/>
              </a:rPr>
              <a:t>Third pass</a:t>
            </a:r>
            <a:endParaRPr lang="en-US" sz="2000">
              <a:ea typeface="+mn-lt"/>
              <a:cs typeface="+mn-lt"/>
            </a:endParaRPr>
          </a:p>
          <a:p>
            <a:pPr lvl="1"/>
            <a:r>
              <a:rPr lang="en-CA" sz="1800">
                <a:ea typeface="+mn-lt"/>
                <a:cs typeface="+mn-lt"/>
              </a:rPr>
              <a:t>BDOF refinement is applied to 8x8 subblocks to update the second pass MV</a:t>
            </a:r>
          </a:p>
          <a:p>
            <a:pPr lvl="1"/>
            <a:r>
              <a:rPr lang="en-US" sz="1800">
                <a:ea typeface="+mn-lt"/>
                <a:cs typeface="+mn-lt"/>
              </a:rPr>
              <a:t>MV offsets Vx and </a:t>
            </a:r>
            <a:r>
              <a:rPr lang="en-US" sz="1800" err="1">
                <a:ea typeface="+mn-lt"/>
                <a:cs typeface="+mn-lt"/>
              </a:rPr>
              <a:t>Vy</a:t>
            </a:r>
            <a:r>
              <a:rPr lang="en-US" sz="1800">
                <a:ea typeface="+mn-lt"/>
                <a:cs typeface="+mn-lt"/>
              </a:rPr>
              <a:t> are rounded to 1/16 and clipped </a:t>
            </a:r>
            <a:r>
              <a:rPr lang="en-CA" sz="1800">
                <a:ea typeface="+mn-lt"/>
                <a:cs typeface="+mn-lt"/>
              </a:rPr>
              <a:t>between -32 and 32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CECC6E46-9C45-4F7C-A487-91C3CB17D511}"/>
              </a:ext>
            </a:extLst>
          </p:cNvPr>
          <p:cNvGrpSpPr/>
          <p:nvPr/>
        </p:nvGrpSpPr>
        <p:grpSpPr>
          <a:xfrm>
            <a:off x="8530231" y="1838557"/>
            <a:ext cx="3315560" cy="2960711"/>
            <a:chOff x="797557" y="2011760"/>
            <a:chExt cx="3315560" cy="2484462"/>
          </a:xfrm>
        </p:grpSpPr>
        <p:sp>
          <p:nvSpPr>
            <p:cNvPr id="7" name="Parallelogram 6">
              <a:extLst>
                <a:ext uri="{FF2B5EF4-FFF2-40B4-BE49-F238E27FC236}">
                  <a16:creationId xmlns:a16="http://schemas.microsoft.com/office/drawing/2014/main" id="{F25A2E86-9152-471E-872B-8D13C0AA49E3}"/>
                </a:ext>
              </a:extLst>
            </p:cNvPr>
            <p:cNvSpPr/>
            <p:nvPr/>
          </p:nvSpPr>
          <p:spPr>
            <a:xfrm>
              <a:off x="856443" y="2011760"/>
              <a:ext cx="1884948" cy="576598"/>
            </a:xfrm>
            <a:prstGeom prst="parallelogram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96000"/>
                </a:lnSpc>
              </a:pPr>
              <a:r>
                <a:rPr lang="en-US">
                  <a:solidFill>
                    <a:schemeClr val="tx1"/>
                  </a:solidFill>
                  <a:latin typeface="Microsoft Sans Serif"/>
                  <a:cs typeface="Microsoft Sans Serif" panose="020B0604020202020204" pitchFamily="34" charset="0"/>
                </a:rPr>
                <a:t>PU</a:t>
              </a:r>
            </a:p>
          </p:txBody>
        </p:sp>
        <p:sp>
          <p:nvSpPr>
            <p:cNvPr id="8" name="Parallelogram 7">
              <a:extLst>
                <a:ext uri="{FF2B5EF4-FFF2-40B4-BE49-F238E27FC236}">
                  <a16:creationId xmlns:a16="http://schemas.microsoft.com/office/drawing/2014/main" id="{41A62738-EA3A-4359-AD57-A400F0461248}"/>
                </a:ext>
              </a:extLst>
            </p:cNvPr>
            <p:cNvSpPr/>
            <p:nvPr/>
          </p:nvSpPr>
          <p:spPr>
            <a:xfrm>
              <a:off x="874553" y="2896346"/>
              <a:ext cx="909542" cy="234551"/>
            </a:xfrm>
            <a:prstGeom prst="parallelogram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96000"/>
                </a:lnSpc>
              </a:pPr>
              <a:endParaRPr lang="en-US">
                <a:solidFill>
                  <a:schemeClr val="tx1"/>
                </a:solidFill>
                <a:latin typeface="Microsoft Sans Serif"/>
                <a:cs typeface="Microsoft Sans Serif" panose="020B0604020202020204" pitchFamily="34" charset="0"/>
              </a:endParaRPr>
            </a:p>
          </p:txBody>
        </p:sp>
        <p:sp>
          <p:nvSpPr>
            <p:cNvPr id="9" name="Parallelogram 8">
              <a:extLst>
                <a:ext uri="{FF2B5EF4-FFF2-40B4-BE49-F238E27FC236}">
                  <a16:creationId xmlns:a16="http://schemas.microsoft.com/office/drawing/2014/main" id="{6FEB1AE5-7432-48B7-90AC-27654FDCFABD}"/>
                </a:ext>
              </a:extLst>
            </p:cNvPr>
            <p:cNvSpPr/>
            <p:nvPr/>
          </p:nvSpPr>
          <p:spPr>
            <a:xfrm>
              <a:off x="1784095" y="2896345"/>
              <a:ext cx="909542" cy="234551"/>
            </a:xfrm>
            <a:prstGeom prst="parallelogram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96000"/>
                </a:lnSpc>
              </a:pPr>
              <a:endParaRPr lang="en-US" err="1">
                <a:solidFill>
                  <a:schemeClr val="bg1"/>
                </a:solidFill>
                <a:latin typeface="Microsoft Sans Serif"/>
                <a:cs typeface="Microsoft Sans Serif" panose="020B0604020202020204" pitchFamily="34" charset="0"/>
              </a:endParaRPr>
            </a:p>
          </p:txBody>
        </p:sp>
        <p:sp>
          <p:nvSpPr>
            <p:cNvPr id="10" name="Parallelogram 9">
              <a:extLst>
                <a:ext uri="{FF2B5EF4-FFF2-40B4-BE49-F238E27FC236}">
                  <a16:creationId xmlns:a16="http://schemas.microsoft.com/office/drawing/2014/main" id="{5272E7E0-6553-414C-90F3-949B9B72EAFA}"/>
                </a:ext>
              </a:extLst>
            </p:cNvPr>
            <p:cNvSpPr/>
            <p:nvPr/>
          </p:nvSpPr>
          <p:spPr>
            <a:xfrm>
              <a:off x="797557" y="3173256"/>
              <a:ext cx="909542" cy="234551"/>
            </a:xfrm>
            <a:prstGeom prst="parallelogram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96000"/>
                </a:lnSpc>
              </a:pPr>
              <a:endParaRPr lang="en-US" err="1">
                <a:solidFill>
                  <a:schemeClr val="bg1"/>
                </a:solidFill>
                <a:latin typeface="Microsoft Sans Serif"/>
                <a:cs typeface="Microsoft Sans Serif" panose="020B0604020202020204" pitchFamily="34" charset="0"/>
              </a:endParaRPr>
            </a:p>
          </p:txBody>
        </p:sp>
        <p:sp>
          <p:nvSpPr>
            <p:cNvPr id="11" name="Parallelogram 10">
              <a:extLst>
                <a:ext uri="{FF2B5EF4-FFF2-40B4-BE49-F238E27FC236}">
                  <a16:creationId xmlns:a16="http://schemas.microsoft.com/office/drawing/2014/main" id="{8686EBDE-095A-4F28-9BA2-5DCEAE9333D5}"/>
                </a:ext>
              </a:extLst>
            </p:cNvPr>
            <p:cNvSpPr/>
            <p:nvPr/>
          </p:nvSpPr>
          <p:spPr>
            <a:xfrm>
              <a:off x="1707099" y="3173256"/>
              <a:ext cx="909542" cy="234551"/>
            </a:xfrm>
            <a:prstGeom prst="parallelogram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96000"/>
                </a:lnSpc>
              </a:pPr>
              <a:endParaRPr lang="en-US" err="1">
                <a:solidFill>
                  <a:schemeClr val="bg1"/>
                </a:solidFill>
                <a:latin typeface="Microsoft Sans Serif"/>
                <a:cs typeface="Microsoft Sans Serif" panose="020B0604020202020204" pitchFamily="34" charset="0"/>
              </a:endParaRPr>
            </a:p>
          </p:txBody>
        </p:sp>
        <p:sp>
          <p:nvSpPr>
            <p:cNvPr id="12" name="Parallelogram 11">
              <a:extLst>
                <a:ext uri="{FF2B5EF4-FFF2-40B4-BE49-F238E27FC236}">
                  <a16:creationId xmlns:a16="http://schemas.microsoft.com/office/drawing/2014/main" id="{90D9DC87-EDB9-4672-B593-04B24EA7A772}"/>
                </a:ext>
              </a:extLst>
            </p:cNvPr>
            <p:cNvSpPr/>
            <p:nvPr/>
          </p:nvSpPr>
          <p:spPr>
            <a:xfrm>
              <a:off x="959337" y="3661359"/>
              <a:ext cx="361278" cy="178206"/>
            </a:xfrm>
            <a:prstGeom prst="parallelogram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96000"/>
                </a:lnSpc>
              </a:pPr>
              <a:endParaRPr lang="en-US" sz="800">
                <a:solidFill>
                  <a:schemeClr val="tx1"/>
                </a:solidFill>
                <a:latin typeface="Microsoft Sans Serif"/>
                <a:cs typeface="Microsoft Sans Serif" panose="020B0604020202020204" pitchFamily="34" charset="0"/>
              </a:endParaRPr>
            </a:p>
          </p:txBody>
        </p:sp>
        <p:sp>
          <p:nvSpPr>
            <p:cNvPr id="13" name="Parallelogram 12">
              <a:extLst>
                <a:ext uri="{FF2B5EF4-FFF2-40B4-BE49-F238E27FC236}">
                  <a16:creationId xmlns:a16="http://schemas.microsoft.com/office/drawing/2014/main" id="{5B96F17D-D6F6-4607-AF4B-5973E4DFBEEF}"/>
                </a:ext>
              </a:extLst>
            </p:cNvPr>
            <p:cNvSpPr/>
            <p:nvPr/>
          </p:nvSpPr>
          <p:spPr>
            <a:xfrm>
              <a:off x="1320615" y="3661359"/>
              <a:ext cx="361278" cy="178206"/>
            </a:xfrm>
            <a:prstGeom prst="parallelogram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96000"/>
                </a:lnSpc>
              </a:pPr>
              <a:endParaRPr lang="en-US" err="1">
                <a:solidFill>
                  <a:schemeClr val="bg1"/>
                </a:solidFill>
                <a:latin typeface="Microsoft Sans Serif"/>
                <a:cs typeface="Microsoft Sans Serif" panose="020B0604020202020204" pitchFamily="34" charset="0"/>
              </a:endParaRPr>
            </a:p>
          </p:txBody>
        </p:sp>
        <p:sp>
          <p:nvSpPr>
            <p:cNvPr id="14" name="Parallelogram 13">
              <a:extLst>
                <a:ext uri="{FF2B5EF4-FFF2-40B4-BE49-F238E27FC236}">
                  <a16:creationId xmlns:a16="http://schemas.microsoft.com/office/drawing/2014/main" id="{4F4AF204-684F-41DC-ACF0-921598D52006}"/>
                </a:ext>
              </a:extLst>
            </p:cNvPr>
            <p:cNvSpPr/>
            <p:nvPr/>
          </p:nvSpPr>
          <p:spPr>
            <a:xfrm>
              <a:off x="908924" y="3862000"/>
              <a:ext cx="361278" cy="178206"/>
            </a:xfrm>
            <a:prstGeom prst="parallelogram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96000"/>
                </a:lnSpc>
              </a:pPr>
              <a:endParaRPr lang="en-US" err="1">
                <a:solidFill>
                  <a:schemeClr val="bg1"/>
                </a:solidFill>
                <a:latin typeface="Microsoft Sans Serif"/>
                <a:cs typeface="Microsoft Sans Serif" panose="020B0604020202020204" pitchFamily="34" charset="0"/>
              </a:endParaRPr>
            </a:p>
          </p:txBody>
        </p:sp>
        <p:sp>
          <p:nvSpPr>
            <p:cNvPr id="15" name="Parallelogram 14">
              <a:extLst>
                <a:ext uri="{FF2B5EF4-FFF2-40B4-BE49-F238E27FC236}">
                  <a16:creationId xmlns:a16="http://schemas.microsoft.com/office/drawing/2014/main" id="{B6C4AAC8-6208-41E1-A5EB-136793D0B119}"/>
                </a:ext>
              </a:extLst>
            </p:cNvPr>
            <p:cNvSpPr/>
            <p:nvPr/>
          </p:nvSpPr>
          <p:spPr>
            <a:xfrm>
              <a:off x="1270202" y="3862000"/>
              <a:ext cx="361278" cy="178206"/>
            </a:xfrm>
            <a:prstGeom prst="parallelogram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96000"/>
                </a:lnSpc>
              </a:pPr>
              <a:endParaRPr lang="en-US" err="1">
                <a:solidFill>
                  <a:schemeClr val="bg1"/>
                </a:solidFill>
                <a:latin typeface="Microsoft Sans Serif"/>
                <a:cs typeface="Microsoft Sans Serif" panose="020B0604020202020204" pitchFamily="34" charset="0"/>
              </a:endParaRPr>
            </a:p>
          </p:txBody>
        </p:sp>
        <p:sp>
          <p:nvSpPr>
            <p:cNvPr id="16" name="Parallelogram 15">
              <a:extLst>
                <a:ext uri="{FF2B5EF4-FFF2-40B4-BE49-F238E27FC236}">
                  <a16:creationId xmlns:a16="http://schemas.microsoft.com/office/drawing/2014/main" id="{E3D6A136-7FD1-408F-94F2-2D4D884C3D9E}"/>
                </a:ext>
              </a:extLst>
            </p:cNvPr>
            <p:cNvSpPr/>
            <p:nvPr/>
          </p:nvSpPr>
          <p:spPr>
            <a:xfrm>
              <a:off x="1707099" y="3662258"/>
              <a:ext cx="361278" cy="178206"/>
            </a:xfrm>
            <a:prstGeom prst="parallelogram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96000"/>
                </a:lnSpc>
              </a:pPr>
              <a:endParaRPr lang="en-US" err="1">
                <a:solidFill>
                  <a:schemeClr val="bg1"/>
                </a:solidFill>
                <a:latin typeface="Microsoft Sans Serif"/>
                <a:cs typeface="Microsoft Sans Serif" panose="020B0604020202020204" pitchFamily="34" charset="0"/>
              </a:endParaRPr>
            </a:p>
          </p:txBody>
        </p:sp>
        <p:sp>
          <p:nvSpPr>
            <p:cNvPr id="17" name="Parallelogram 16">
              <a:extLst>
                <a:ext uri="{FF2B5EF4-FFF2-40B4-BE49-F238E27FC236}">
                  <a16:creationId xmlns:a16="http://schemas.microsoft.com/office/drawing/2014/main" id="{C33AF711-92A4-47AB-9838-2A3AB1C8BE6F}"/>
                </a:ext>
              </a:extLst>
            </p:cNvPr>
            <p:cNvSpPr/>
            <p:nvPr/>
          </p:nvSpPr>
          <p:spPr>
            <a:xfrm>
              <a:off x="2068377" y="3662258"/>
              <a:ext cx="361278" cy="178206"/>
            </a:xfrm>
            <a:prstGeom prst="parallelogram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96000"/>
                </a:lnSpc>
              </a:pPr>
              <a:endParaRPr lang="en-US" err="1">
                <a:solidFill>
                  <a:schemeClr val="bg1"/>
                </a:solidFill>
                <a:latin typeface="Microsoft Sans Serif"/>
                <a:cs typeface="Microsoft Sans Serif" panose="020B0604020202020204" pitchFamily="34" charset="0"/>
              </a:endParaRPr>
            </a:p>
          </p:txBody>
        </p:sp>
        <p:sp>
          <p:nvSpPr>
            <p:cNvPr id="18" name="Parallelogram 17">
              <a:extLst>
                <a:ext uri="{FF2B5EF4-FFF2-40B4-BE49-F238E27FC236}">
                  <a16:creationId xmlns:a16="http://schemas.microsoft.com/office/drawing/2014/main" id="{456B9A8A-BCCD-41BA-ABCB-ADFB37C6DBC2}"/>
                </a:ext>
              </a:extLst>
            </p:cNvPr>
            <p:cNvSpPr/>
            <p:nvPr/>
          </p:nvSpPr>
          <p:spPr>
            <a:xfrm>
              <a:off x="1656686" y="3862899"/>
              <a:ext cx="361278" cy="178206"/>
            </a:xfrm>
            <a:prstGeom prst="parallelogram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96000"/>
                </a:lnSpc>
              </a:pPr>
              <a:endParaRPr lang="en-US" err="1">
                <a:solidFill>
                  <a:schemeClr val="bg1"/>
                </a:solidFill>
                <a:latin typeface="Microsoft Sans Serif"/>
                <a:cs typeface="Microsoft Sans Serif" panose="020B0604020202020204" pitchFamily="34" charset="0"/>
              </a:endParaRPr>
            </a:p>
          </p:txBody>
        </p:sp>
        <p:sp>
          <p:nvSpPr>
            <p:cNvPr id="19" name="Parallelogram 18">
              <a:extLst>
                <a:ext uri="{FF2B5EF4-FFF2-40B4-BE49-F238E27FC236}">
                  <a16:creationId xmlns:a16="http://schemas.microsoft.com/office/drawing/2014/main" id="{77323E37-7DCA-40F1-8F89-A2ECAFCAD05F}"/>
                </a:ext>
              </a:extLst>
            </p:cNvPr>
            <p:cNvSpPr/>
            <p:nvPr/>
          </p:nvSpPr>
          <p:spPr>
            <a:xfrm>
              <a:off x="2017964" y="3862899"/>
              <a:ext cx="361278" cy="178206"/>
            </a:xfrm>
            <a:prstGeom prst="parallelogram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96000"/>
                </a:lnSpc>
              </a:pPr>
              <a:endParaRPr lang="en-US" err="1">
                <a:solidFill>
                  <a:schemeClr val="bg1"/>
                </a:solidFill>
                <a:latin typeface="Microsoft Sans Serif"/>
                <a:cs typeface="Microsoft Sans Serif" panose="020B0604020202020204" pitchFamily="34" charset="0"/>
              </a:endParaRPr>
            </a:p>
          </p:txBody>
        </p:sp>
        <p:sp>
          <p:nvSpPr>
            <p:cNvPr id="20" name="Parallelogram 19">
              <a:extLst>
                <a:ext uri="{FF2B5EF4-FFF2-40B4-BE49-F238E27FC236}">
                  <a16:creationId xmlns:a16="http://schemas.microsoft.com/office/drawing/2014/main" id="{920D96E5-1E6A-456C-AFAA-FA324B99EDCE}"/>
                </a:ext>
              </a:extLst>
            </p:cNvPr>
            <p:cNvSpPr/>
            <p:nvPr/>
          </p:nvSpPr>
          <p:spPr>
            <a:xfrm>
              <a:off x="847970" y="4117375"/>
              <a:ext cx="361278" cy="178206"/>
            </a:xfrm>
            <a:prstGeom prst="parallelogram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96000"/>
                </a:lnSpc>
              </a:pPr>
              <a:endParaRPr lang="en-US" err="1">
                <a:solidFill>
                  <a:schemeClr val="bg1"/>
                </a:solidFill>
                <a:latin typeface="Microsoft Sans Serif"/>
                <a:cs typeface="Microsoft Sans Serif" panose="020B0604020202020204" pitchFamily="34" charset="0"/>
              </a:endParaRPr>
            </a:p>
          </p:txBody>
        </p:sp>
        <p:sp>
          <p:nvSpPr>
            <p:cNvPr id="21" name="Parallelogram 20">
              <a:extLst>
                <a:ext uri="{FF2B5EF4-FFF2-40B4-BE49-F238E27FC236}">
                  <a16:creationId xmlns:a16="http://schemas.microsoft.com/office/drawing/2014/main" id="{C4A7B438-393D-4DB7-8162-6B3174E2ACBC}"/>
                </a:ext>
              </a:extLst>
            </p:cNvPr>
            <p:cNvSpPr/>
            <p:nvPr/>
          </p:nvSpPr>
          <p:spPr>
            <a:xfrm>
              <a:off x="1209248" y="4117375"/>
              <a:ext cx="361278" cy="178206"/>
            </a:xfrm>
            <a:prstGeom prst="parallelogram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96000"/>
                </a:lnSpc>
              </a:pPr>
              <a:endParaRPr lang="en-US" err="1">
                <a:solidFill>
                  <a:schemeClr val="bg1"/>
                </a:solidFill>
                <a:latin typeface="Microsoft Sans Serif"/>
                <a:cs typeface="Microsoft Sans Serif" panose="020B0604020202020204" pitchFamily="34" charset="0"/>
              </a:endParaRPr>
            </a:p>
          </p:txBody>
        </p:sp>
        <p:sp>
          <p:nvSpPr>
            <p:cNvPr id="22" name="Parallelogram 21">
              <a:extLst>
                <a:ext uri="{FF2B5EF4-FFF2-40B4-BE49-F238E27FC236}">
                  <a16:creationId xmlns:a16="http://schemas.microsoft.com/office/drawing/2014/main" id="{546C6298-07C8-449D-A62A-778396F0F954}"/>
                </a:ext>
              </a:extLst>
            </p:cNvPr>
            <p:cNvSpPr/>
            <p:nvPr/>
          </p:nvSpPr>
          <p:spPr>
            <a:xfrm>
              <a:off x="797557" y="4318016"/>
              <a:ext cx="361278" cy="178206"/>
            </a:xfrm>
            <a:prstGeom prst="parallelogram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96000"/>
                </a:lnSpc>
              </a:pPr>
              <a:endParaRPr lang="en-US" err="1">
                <a:solidFill>
                  <a:schemeClr val="bg1"/>
                </a:solidFill>
                <a:latin typeface="Microsoft Sans Serif"/>
                <a:cs typeface="Microsoft Sans Serif" panose="020B0604020202020204" pitchFamily="34" charset="0"/>
              </a:endParaRPr>
            </a:p>
          </p:txBody>
        </p:sp>
        <p:sp>
          <p:nvSpPr>
            <p:cNvPr id="23" name="Parallelogram 22">
              <a:extLst>
                <a:ext uri="{FF2B5EF4-FFF2-40B4-BE49-F238E27FC236}">
                  <a16:creationId xmlns:a16="http://schemas.microsoft.com/office/drawing/2014/main" id="{E4C9C96D-9965-4856-BC33-DA90C111E68E}"/>
                </a:ext>
              </a:extLst>
            </p:cNvPr>
            <p:cNvSpPr/>
            <p:nvPr/>
          </p:nvSpPr>
          <p:spPr>
            <a:xfrm>
              <a:off x="1158835" y="4318016"/>
              <a:ext cx="361278" cy="178206"/>
            </a:xfrm>
            <a:prstGeom prst="parallelogram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96000"/>
                </a:lnSpc>
              </a:pPr>
              <a:endParaRPr lang="en-US" err="1">
                <a:solidFill>
                  <a:schemeClr val="bg1"/>
                </a:solidFill>
                <a:latin typeface="Microsoft Sans Serif"/>
                <a:cs typeface="Microsoft Sans Serif" panose="020B0604020202020204" pitchFamily="34" charset="0"/>
              </a:endParaRPr>
            </a:p>
          </p:txBody>
        </p:sp>
        <p:sp>
          <p:nvSpPr>
            <p:cNvPr id="24" name="Parallelogram 23">
              <a:extLst>
                <a:ext uri="{FF2B5EF4-FFF2-40B4-BE49-F238E27FC236}">
                  <a16:creationId xmlns:a16="http://schemas.microsoft.com/office/drawing/2014/main" id="{89125332-6DCD-41CA-B264-31D9CEE26E8E}"/>
                </a:ext>
              </a:extLst>
            </p:cNvPr>
            <p:cNvSpPr/>
            <p:nvPr/>
          </p:nvSpPr>
          <p:spPr>
            <a:xfrm>
              <a:off x="1591590" y="4117375"/>
              <a:ext cx="361278" cy="178206"/>
            </a:xfrm>
            <a:prstGeom prst="parallelogram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96000"/>
                </a:lnSpc>
              </a:pPr>
              <a:endParaRPr lang="en-US" err="1">
                <a:solidFill>
                  <a:schemeClr val="bg1"/>
                </a:solidFill>
                <a:latin typeface="Microsoft Sans Serif"/>
                <a:cs typeface="Microsoft Sans Serif" panose="020B0604020202020204" pitchFamily="34" charset="0"/>
              </a:endParaRPr>
            </a:p>
          </p:txBody>
        </p:sp>
        <p:sp>
          <p:nvSpPr>
            <p:cNvPr id="25" name="Parallelogram 24">
              <a:extLst>
                <a:ext uri="{FF2B5EF4-FFF2-40B4-BE49-F238E27FC236}">
                  <a16:creationId xmlns:a16="http://schemas.microsoft.com/office/drawing/2014/main" id="{97235B58-68B9-455E-AF5A-3CD748F366F0}"/>
                </a:ext>
              </a:extLst>
            </p:cNvPr>
            <p:cNvSpPr/>
            <p:nvPr/>
          </p:nvSpPr>
          <p:spPr>
            <a:xfrm>
              <a:off x="1952868" y="4117375"/>
              <a:ext cx="361278" cy="178206"/>
            </a:xfrm>
            <a:prstGeom prst="parallelogram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96000"/>
                </a:lnSpc>
              </a:pPr>
              <a:endParaRPr lang="en-US" err="1">
                <a:solidFill>
                  <a:schemeClr val="bg1"/>
                </a:solidFill>
                <a:latin typeface="Microsoft Sans Serif"/>
                <a:cs typeface="Microsoft Sans Serif" panose="020B0604020202020204" pitchFamily="34" charset="0"/>
              </a:endParaRPr>
            </a:p>
          </p:txBody>
        </p:sp>
        <p:sp>
          <p:nvSpPr>
            <p:cNvPr id="26" name="Parallelogram 25">
              <a:extLst>
                <a:ext uri="{FF2B5EF4-FFF2-40B4-BE49-F238E27FC236}">
                  <a16:creationId xmlns:a16="http://schemas.microsoft.com/office/drawing/2014/main" id="{705F281E-9B0B-4A4B-9446-48D2EBB568AB}"/>
                </a:ext>
              </a:extLst>
            </p:cNvPr>
            <p:cNvSpPr/>
            <p:nvPr/>
          </p:nvSpPr>
          <p:spPr>
            <a:xfrm>
              <a:off x="1541177" y="4318016"/>
              <a:ext cx="361278" cy="178206"/>
            </a:xfrm>
            <a:prstGeom prst="parallelogram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96000"/>
                </a:lnSpc>
              </a:pPr>
              <a:endParaRPr lang="en-US" err="1">
                <a:solidFill>
                  <a:schemeClr val="bg1"/>
                </a:solidFill>
                <a:latin typeface="Microsoft Sans Serif"/>
                <a:cs typeface="Microsoft Sans Serif" panose="020B0604020202020204" pitchFamily="34" charset="0"/>
              </a:endParaRPr>
            </a:p>
          </p:txBody>
        </p:sp>
        <p:sp>
          <p:nvSpPr>
            <p:cNvPr id="27" name="Parallelogram 26">
              <a:extLst>
                <a:ext uri="{FF2B5EF4-FFF2-40B4-BE49-F238E27FC236}">
                  <a16:creationId xmlns:a16="http://schemas.microsoft.com/office/drawing/2014/main" id="{D4E5E1BA-EEE6-45AC-B23F-B19EBB0C9F8B}"/>
                </a:ext>
              </a:extLst>
            </p:cNvPr>
            <p:cNvSpPr/>
            <p:nvPr/>
          </p:nvSpPr>
          <p:spPr>
            <a:xfrm>
              <a:off x="1902455" y="4318016"/>
              <a:ext cx="361278" cy="178206"/>
            </a:xfrm>
            <a:prstGeom prst="parallelogram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96000"/>
                </a:lnSpc>
              </a:pPr>
              <a:endParaRPr lang="en-US" err="1">
                <a:solidFill>
                  <a:schemeClr val="bg1"/>
                </a:solidFill>
                <a:latin typeface="Microsoft Sans Serif"/>
                <a:cs typeface="Microsoft Sans Serif" panose="020B0604020202020204" pitchFamily="34" charset="0"/>
              </a:endParaRPr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84A4D453-1681-49B2-B126-A7E2B697A312}"/>
                </a:ext>
              </a:extLst>
            </p:cNvPr>
            <p:cNvSpPr/>
            <p:nvPr/>
          </p:nvSpPr>
          <p:spPr>
            <a:xfrm>
              <a:off x="2879414" y="3972090"/>
              <a:ext cx="1135311" cy="523747"/>
            </a:xfrm>
            <a:prstGeom prst="rect">
              <a:avLst/>
            </a:prstGeom>
          </p:spPr>
          <p:txBody>
            <a:bodyPr wrap="none" lIns="91440" tIns="45720" rIns="91440" bIns="45720" anchor="t">
              <a:spAutoFit/>
            </a:bodyPr>
            <a:lstStyle/>
            <a:p>
              <a:pPr algn="ctr">
                <a:lnSpc>
                  <a:spcPct val="96000"/>
                </a:lnSpc>
              </a:pPr>
              <a:r>
                <a:rPr lang="en-US">
                  <a:cs typeface="Microsoft Sans Serif"/>
                </a:rPr>
                <a:t>Third pass</a:t>
              </a:r>
            </a:p>
            <a:p>
              <a:pPr algn="ctr">
                <a:lnSpc>
                  <a:spcPct val="96000"/>
                </a:lnSpc>
              </a:pPr>
              <a:r>
                <a:rPr lang="en-US">
                  <a:cs typeface="Microsoft Sans Serif"/>
                </a:rPr>
                <a:t>8x8</a:t>
              </a:r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2D0A1905-1F92-4277-A83A-CE78533FB531}"/>
                </a:ext>
              </a:extLst>
            </p:cNvPr>
            <p:cNvSpPr/>
            <p:nvPr/>
          </p:nvSpPr>
          <p:spPr>
            <a:xfrm>
              <a:off x="2781021" y="2985930"/>
              <a:ext cx="1332096" cy="523747"/>
            </a:xfrm>
            <a:prstGeom prst="rect">
              <a:avLst/>
            </a:prstGeom>
          </p:spPr>
          <p:txBody>
            <a:bodyPr wrap="none" lIns="91440" tIns="45720" rIns="91440" bIns="45720" anchor="t">
              <a:spAutoFit/>
            </a:bodyPr>
            <a:lstStyle/>
            <a:p>
              <a:pPr algn="ctr">
                <a:lnSpc>
                  <a:spcPct val="96000"/>
                </a:lnSpc>
              </a:pPr>
              <a:r>
                <a:rPr lang="en-US">
                  <a:cs typeface="Microsoft Sans Serif"/>
                </a:rPr>
                <a:t>Second pass</a:t>
              </a:r>
            </a:p>
            <a:p>
              <a:pPr algn="ctr">
                <a:lnSpc>
                  <a:spcPct val="96000"/>
                </a:lnSpc>
              </a:pPr>
              <a:r>
                <a:rPr lang="en-US">
                  <a:cs typeface="Microsoft Sans Serif"/>
                </a:rPr>
                <a:t>16x16</a:t>
              </a:r>
            </a:p>
          </p:txBody>
        </p:sp>
      </p:grpSp>
      <p:sp>
        <p:nvSpPr>
          <p:cNvPr id="31" name="Rectangle 28">
            <a:extLst>
              <a:ext uri="{FF2B5EF4-FFF2-40B4-BE49-F238E27FC236}">
                <a16:creationId xmlns:a16="http://schemas.microsoft.com/office/drawing/2014/main" id="{ACAA14B9-196A-4D7E-85D2-1C4EFBE363E6}"/>
              </a:ext>
            </a:extLst>
          </p:cNvPr>
          <p:cNvSpPr/>
          <p:nvPr/>
        </p:nvSpPr>
        <p:spPr>
          <a:xfrm>
            <a:off x="10655465" y="2046966"/>
            <a:ext cx="1048557" cy="358240"/>
          </a:xfrm>
          <a:prstGeom prst="rect">
            <a:avLst/>
          </a:prstGeom>
        </p:spPr>
        <p:txBody>
          <a:bodyPr wrap="none" lIns="91440" tIns="45720" rIns="91440" bIns="45720" anchor="t">
            <a:spAutoFit/>
          </a:bodyPr>
          <a:lstStyle/>
          <a:p>
            <a:pPr algn="ctr">
              <a:lnSpc>
                <a:spcPct val="96000"/>
              </a:lnSpc>
            </a:pPr>
            <a:r>
              <a:rPr lang="en-US">
                <a:cs typeface="Microsoft Sans Serif"/>
              </a:rPr>
              <a:t>First pass</a:t>
            </a:r>
            <a:endParaRPr lang="en-US">
              <a:cs typeface="Microsoft Sans Serif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5942173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EE7C06-1F11-49A2-80D9-8EF4DA11E0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7808" y="365126"/>
            <a:ext cx="11353800" cy="498940"/>
          </a:xfrm>
        </p:spPr>
        <p:txBody>
          <a:bodyPr>
            <a:normAutofit fontScale="90000"/>
          </a:bodyPr>
          <a:lstStyle/>
          <a:p>
            <a:r>
              <a:rPr lang="en-US"/>
              <a:t>Multi-pass decoder-side motion vector refinement (2)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336428B-A29F-402D-8AC1-96D6F6BE5AF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34068" y="1026368"/>
            <a:ext cx="4922940" cy="1492996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buNone/>
            </a:pPr>
            <a:r>
              <a:rPr lang="en-US" sz="2200"/>
              <a:t>First pass </a:t>
            </a:r>
            <a:r>
              <a:rPr lang="en-US" sz="2200">
                <a:ea typeface="+mn-lt"/>
                <a:cs typeface="+mn-lt"/>
              </a:rPr>
              <a:t>3x3 square search</a:t>
            </a:r>
          </a:p>
          <a:p>
            <a:r>
              <a:rPr lang="en-US" sz="2000"/>
              <a:t>Integer search is terminated if the cost in the center of 3x3 square reaches the minimum</a:t>
            </a:r>
            <a:endParaRPr lang="en-US" sz="2000">
              <a:cs typeface="Calibri" panose="020F0502020204030204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B4B8F26-36FD-4748-9A2C-D2EF7AFCE58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9801" y="2681666"/>
            <a:ext cx="3268374" cy="2439085"/>
          </a:xfrm>
          <a:prstGeom prst="rect">
            <a:avLst/>
          </a:prstGeom>
        </p:spPr>
      </p:pic>
      <p:sp>
        <p:nvSpPr>
          <p:cNvPr id="33" name="Content Placeholder 2">
            <a:extLst>
              <a:ext uri="{FF2B5EF4-FFF2-40B4-BE49-F238E27FC236}">
                <a16:creationId xmlns:a16="http://schemas.microsoft.com/office/drawing/2014/main" id="{15C18AA5-55B4-4344-879E-78626EA415D1}"/>
              </a:ext>
            </a:extLst>
          </p:cNvPr>
          <p:cNvSpPr txBox="1">
            <a:spLocks/>
          </p:cNvSpPr>
          <p:nvPr/>
        </p:nvSpPr>
        <p:spPr>
          <a:xfrm>
            <a:off x="5634343" y="1026368"/>
            <a:ext cx="6010275" cy="2397871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200"/>
              <a:t>Second pass subblocks full search</a:t>
            </a:r>
            <a:endParaRPr lang="en-US" sz="2200">
              <a:cs typeface="Calibri"/>
            </a:endParaRPr>
          </a:p>
          <a:p>
            <a:r>
              <a:rPr lang="en-US" sz="2000"/>
              <a:t>SATD cost is multiplied by the cost factor depending on the search region</a:t>
            </a:r>
            <a:endParaRPr lang="en-US" sz="2000">
              <a:cs typeface="Calibri"/>
            </a:endParaRPr>
          </a:p>
          <a:p>
            <a:r>
              <a:rPr lang="en-US" sz="2000"/>
              <a:t>Each region is processed in the raster scan order</a:t>
            </a:r>
            <a:endParaRPr lang="en-US" sz="2000">
              <a:cs typeface="Calibri"/>
            </a:endParaRPr>
          </a:p>
          <a:p>
            <a:r>
              <a:rPr lang="en-US" sz="2000"/>
              <a:t>Integer search is terminated if the minimum cost in the search region is less than a threshold</a:t>
            </a:r>
            <a:endParaRPr lang="en-US" sz="2000">
              <a:cs typeface="Calibri"/>
            </a:endParaRPr>
          </a:p>
        </p:txBody>
      </p:sp>
      <p:pic>
        <p:nvPicPr>
          <p:cNvPr id="36" name="图片 36" descr="图表, 条形图&#10;&#10;已自动生成说明">
            <a:extLst>
              <a:ext uri="{FF2B5EF4-FFF2-40B4-BE49-F238E27FC236}">
                <a16:creationId xmlns:a16="http://schemas.microsoft.com/office/drawing/2014/main" id="{7EE9224C-BB73-49F9-828F-C37B21A9B61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67767" y="3433762"/>
            <a:ext cx="4543425" cy="30864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927196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576EAE-B544-49EB-8C89-15F63963D4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0361" y="270391"/>
            <a:ext cx="10515600" cy="666721"/>
          </a:xfrm>
        </p:spPr>
        <p:txBody>
          <a:bodyPr>
            <a:normAutofit fontScale="90000"/>
          </a:bodyPr>
          <a:lstStyle/>
          <a:p>
            <a:r>
              <a:rPr lang="en-US">
                <a:ea typeface="+mj-lt"/>
                <a:cs typeface="+mj-lt"/>
              </a:rPr>
              <a:t>Overlapped block motion compensation (OBMC)</a:t>
            </a:r>
            <a:endParaRPr lang="zh-TW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599BB54-538E-4C91-8EE6-D94325DE5B0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0361" y="1166070"/>
            <a:ext cx="11231136" cy="2621160"/>
          </a:xfrm>
        </p:spPr>
        <p:txBody>
          <a:bodyPr vert="horz" lIns="91440" tIns="45720" rIns="91440" bIns="45720" rtlCol="0" anchor="t">
            <a:normAutofit fontScale="85000" lnSpcReduction="20000"/>
          </a:bodyPr>
          <a:lstStyle/>
          <a:p>
            <a:r>
              <a:rPr lang="en-CA" sz="2400">
                <a:ea typeface="+mn-lt"/>
                <a:cs typeface="+mn-lt"/>
              </a:rPr>
              <a:t>OBMC is always enabled for merge mode and OBMC flag is signaled otherwise</a:t>
            </a:r>
            <a:endParaRPr lang="en-US" sz="2400">
              <a:cs typeface="Calibri" panose="020F0502020204030204"/>
            </a:endParaRPr>
          </a:p>
          <a:p>
            <a:pPr lvl="1"/>
            <a:r>
              <a:rPr lang="en-US" sz="2000">
                <a:ea typeface="+mn-lt"/>
                <a:cs typeface="+mn-lt"/>
              </a:rPr>
              <a:t>Disabled when LIC is enabled</a:t>
            </a:r>
          </a:p>
          <a:p>
            <a:r>
              <a:rPr lang="en-US" sz="2400"/>
              <a:t>CU-boundary OBMC</a:t>
            </a:r>
            <a:endParaRPr lang="en-US" sz="2400">
              <a:cs typeface="Calibri"/>
            </a:endParaRPr>
          </a:p>
          <a:p>
            <a:pPr lvl="1"/>
            <a:r>
              <a:rPr lang="en-US" sz="2000">
                <a:ea typeface="+mn-lt"/>
                <a:cs typeface="+mn-lt"/>
              </a:rPr>
              <a:t>Top and left CU boundaries are refined using neighbor block motion</a:t>
            </a:r>
            <a:endParaRPr lang="en-US" sz="2000">
              <a:cs typeface="Calibri"/>
            </a:endParaRPr>
          </a:p>
          <a:p>
            <a:pPr lvl="1"/>
            <a:r>
              <a:rPr lang="en-US" sz="2000">
                <a:cs typeface="Calibri"/>
              </a:rPr>
              <a:t>4(luma)/1(chroma) lines processed for blending</a:t>
            </a:r>
            <a:endParaRPr lang="en-US" sz="2000"/>
          </a:p>
          <a:p>
            <a:r>
              <a:rPr lang="en-CA" sz="2400"/>
              <a:t>Subblock-OBMC</a:t>
            </a:r>
            <a:endParaRPr lang="en-US" sz="1800">
              <a:ea typeface="+mn-lt"/>
              <a:cs typeface="+mn-lt"/>
            </a:endParaRPr>
          </a:p>
          <a:p>
            <a:pPr lvl="1"/>
            <a:r>
              <a:rPr lang="en-CA" sz="1900">
                <a:ea typeface="+mn-lt"/>
                <a:cs typeface="+mn-lt"/>
              </a:rPr>
              <a:t>Top, left, bottom, and right subblock boundaries are refined </a:t>
            </a:r>
            <a:r>
              <a:rPr lang="en-US" sz="1900">
                <a:ea typeface="+mn-lt"/>
                <a:cs typeface="+mn-lt"/>
              </a:rPr>
              <a:t>using neighbor subblock motion</a:t>
            </a:r>
            <a:endParaRPr lang="en-CA" sz="1900">
              <a:ea typeface="+mn-lt"/>
              <a:cs typeface="+mn-lt"/>
            </a:endParaRPr>
          </a:p>
          <a:p>
            <a:pPr lvl="1"/>
            <a:r>
              <a:rPr lang="en-CA" sz="1900">
                <a:ea typeface="+mn-lt"/>
                <a:cs typeface="+mn-lt"/>
              </a:rPr>
              <a:t>Applied to subblock-coded CUs, e.g. affine modes, </a:t>
            </a:r>
            <a:r>
              <a:rPr lang="en-CA" sz="1900" err="1">
                <a:ea typeface="+mn-lt"/>
                <a:cs typeface="+mn-lt"/>
              </a:rPr>
              <a:t>SbTMVP</a:t>
            </a:r>
            <a:r>
              <a:rPr lang="en-CA" sz="1900">
                <a:ea typeface="+mn-lt"/>
                <a:cs typeface="+mn-lt"/>
              </a:rPr>
              <a:t>, and subblock-based bilateral matching</a:t>
            </a:r>
            <a:endParaRPr lang="en-US" sz="1900">
              <a:cs typeface="Calibri"/>
            </a:endParaRPr>
          </a:p>
          <a:p>
            <a:pPr lvl="1"/>
            <a:r>
              <a:rPr lang="en-US" sz="1900">
                <a:ea typeface="+mn-lt"/>
                <a:cs typeface="+mn-lt"/>
              </a:rPr>
              <a:t>3(luma)/1(chroma) lines processed for blending</a:t>
            </a:r>
          </a:p>
          <a:p>
            <a:pPr lvl="1"/>
            <a:endParaRPr lang="en-US" sz="2100">
              <a:cs typeface="Calibri"/>
            </a:endParaRPr>
          </a:p>
          <a:p>
            <a:endParaRPr lang="en-CA" sz="1800">
              <a:cs typeface="Calibri"/>
            </a:endParaRPr>
          </a:p>
        </p:txBody>
      </p:sp>
      <p:pic>
        <p:nvPicPr>
          <p:cNvPr id="9" name="圖片 9">
            <a:extLst>
              <a:ext uri="{FF2B5EF4-FFF2-40B4-BE49-F238E27FC236}">
                <a16:creationId xmlns:a16="http://schemas.microsoft.com/office/drawing/2014/main" id="{213A76AA-4522-43EF-9292-0D9E4DF1EB6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2514"/>
          <a:stretch/>
        </p:blipFill>
        <p:spPr>
          <a:xfrm>
            <a:off x="243035" y="3945002"/>
            <a:ext cx="11705930" cy="27306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058256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576EAE-B544-49EB-8C89-15F63963D4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0361" y="381903"/>
            <a:ext cx="10515600" cy="666721"/>
          </a:xfrm>
        </p:spPr>
        <p:txBody>
          <a:bodyPr>
            <a:normAutofit fontScale="90000"/>
          </a:bodyPr>
          <a:lstStyle/>
          <a:p>
            <a:r>
              <a:rPr lang="en-US"/>
              <a:t>Other inter modifications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599BB54-538E-4C91-8EE6-D94325DE5B0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0361" y="1166070"/>
            <a:ext cx="10515600" cy="5521239"/>
          </a:xfrm>
        </p:spPr>
        <p:txBody>
          <a:bodyPr vert="horz" lIns="91440" tIns="45720" rIns="91440" bIns="45720" rtlCol="0" anchor="t">
            <a:normAutofit fontScale="92500"/>
          </a:bodyPr>
          <a:lstStyle/>
          <a:p>
            <a:r>
              <a:rPr lang="en-CA" sz="2400"/>
              <a:t>Sample-based BDOF</a:t>
            </a:r>
          </a:p>
          <a:p>
            <a:pPr lvl="1"/>
            <a:r>
              <a:rPr lang="en-CA" sz="2000"/>
              <a:t>Instead of the block basis, BDOF refinement is derived per sample</a:t>
            </a:r>
          </a:p>
          <a:p>
            <a:pPr lvl="1"/>
            <a:r>
              <a:rPr lang="en-CA" sz="2000"/>
              <a:t>5x5 window around each sample is used to derive Vx and </a:t>
            </a:r>
            <a:r>
              <a:rPr lang="en-CA" sz="2000" err="1"/>
              <a:t>Vy</a:t>
            </a:r>
            <a:r>
              <a:rPr lang="en-CA" sz="2000"/>
              <a:t> refinement</a:t>
            </a:r>
          </a:p>
          <a:p>
            <a:pPr lvl="1"/>
            <a:r>
              <a:rPr lang="en-CA" sz="2000"/>
              <a:t>On 8x8 subblock basis, whether to apply BDOF or not is determined by checking the SAD between the two reference subblocks against a threshold</a:t>
            </a:r>
          </a:p>
          <a:p>
            <a:r>
              <a:rPr lang="en-CA" sz="2400"/>
              <a:t>Multi-hypothesis prediction (JVET-M0425)</a:t>
            </a:r>
          </a:p>
          <a:p>
            <a:pPr lvl="1"/>
            <a:r>
              <a:rPr lang="en-CA" sz="2000"/>
              <a:t>Applied to bi-prediction in AMVP mode (for non equal BCW weights), affine AMVP (IMV 0), regular merge mode, MMVD, Affine MMVD</a:t>
            </a:r>
          </a:p>
          <a:p>
            <a:pPr lvl="1"/>
            <a:r>
              <a:rPr lang="en-CA" sz="2000"/>
              <a:t>Additional hypothesis can be MERGE or AMVP mode</a:t>
            </a:r>
          </a:p>
          <a:p>
            <a:pPr lvl="1"/>
            <a:r>
              <a:rPr lang="en-CA" sz="2000"/>
              <a:t>Up to 2 additional predictors are signalled or inherited for merge mode</a:t>
            </a:r>
          </a:p>
          <a:p>
            <a:r>
              <a:rPr lang="en-CA" sz="2200"/>
              <a:t>12-tap interpolation for luma</a:t>
            </a:r>
          </a:p>
          <a:p>
            <a:r>
              <a:rPr lang="en-CA" sz="2200"/>
              <a:t>Affine MMVD (JVET-N0378)</a:t>
            </a:r>
          </a:p>
          <a:p>
            <a:pPr lvl="1"/>
            <a:r>
              <a:rPr lang="en-CA" sz="2100"/>
              <a:t>3 sets of distance offsets are used, offset is added to CPMV</a:t>
            </a:r>
          </a:p>
          <a:p>
            <a:r>
              <a:rPr lang="en-CA" sz="2200"/>
              <a:t>CIIP with PDPC blending (JVET-O0537)</a:t>
            </a:r>
          </a:p>
          <a:p>
            <a:pPr lvl="1"/>
            <a:r>
              <a:rPr lang="en-CA" sz="2100"/>
              <a:t>Regular merge predictor is refined using the above (Rx, -1) and left (R-1, y) reconstructed samples</a:t>
            </a:r>
          </a:p>
          <a:p>
            <a:pPr lvl="1"/>
            <a:r>
              <a:rPr lang="en-CA" sz="2100"/>
              <a:t>The refinement uses PDPC scheme</a:t>
            </a:r>
          </a:p>
          <a:p>
            <a:endParaRPr lang="en-CA" sz="2200">
              <a:cs typeface="Calibri"/>
            </a:endParaRPr>
          </a:p>
          <a:p>
            <a:pPr lvl="1"/>
            <a:endParaRPr lang="en-CA" sz="2000"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08940490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50DC26-D319-4D61-8CC7-FF45861F05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9084" y="365125"/>
            <a:ext cx="10515600" cy="582831"/>
          </a:xfrm>
        </p:spPr>
        <p:txBody>
          <a:bodyPr>
            <a:normAutofit fontScale="90000"/>
          </a:bodyPr>
          <a:lstStyle/>
          <a:p>
            <a:r>
              <a:rPr lang="en-US"/>
              <a:t>Transform and coefficient coding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AB4FB70-B94A-431D-A321-0A73CA173BA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9084" y="1216404"/>
            <a:ext cx="10515600" cy="4960559"/>
          </a:xfrm>
        </p:spPr>
        <p:txBody>
          <a:bodyPr>
            <a:normAutofit/>
          </a:bodyPr>
          <a:lstStyle/>
          <a:p>
            <a:r>
              <a:rPr lang="en-CA" sz="2000"/>
              <a:t>CTU and max transform size is extended to 256</a:t>
            </a:r>
          </a:p>
          <a:p>
            <a:r>
              <a:rPr lang="en-CA" sz="2000"/>
              <a:t>The number of LFNST sets is extended to 35 with 3 candidates</a:t>
            </a:r>
          </a:p>
          <a:p>
            <a:r>
              <a:rPr lang="en-CA" sz="2000"/>
              <a:t>Full 64x64 LFNST matrix is used (no zeroing out)</a:t>
            </a:r>
          </a:p>
          <a:p>
            <a:r>
              <a:rPr lang="en-CA" sz="2000"/>
              <a:t>8-state DQ is utilized (JVET-Q0243)</a:t>
            </a:r>
          </a:p>
        </p:txBody>
      </p:sp>
    </p:spTree>
    <p:extLst>
      <p:ext uri="{BB962C8B-B14F-4D97-AF65-F5344CB8AC3E}">
        <p14:creationId xmlns:p14="http://schemas.microsoft.com/office/powerpoint/2010/main" val="230814737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C88EC2E0-3ADE-44B0-A348-41D9325AE2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2444" y="328984"/>
            <a:ext cx="11187112" cy="439479"/>
          </a:xfrm>
        </p:spPr>
        <p:txBody>
          <a:bodyPr>
            <a:normAutofit fontScale="90000"/>
          </a:bodyPr>
          <a:lstStyle/>
          <a:p>
            <a:r>
              <a:rPr lang="en-US"/>
              <a:t>Transform Coefficients Sign Prediction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C79EAFB-4984-40B6-A62A-6C618F2C9ECE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405911" y="828136"/>
            <a:ext cx="11187112" cy="5201727"/>
          </a:xfrm>
        </p:spPr>
        <p:txBody>
          <a:bodyPr/>
          <a:lstStyle/>
          <a:p>
            <a:r>
              <a:rPr lang="en-CA" sz="1800"/>
              <a:t>Sign prediction is applied for up to 8 transform coefficients</a:t>
            </a:r>
            <a:r>
              <a:rPr lang="en-US" sz="1800"/>
              <a:t> (JVET-D0031, JVET-J0021)</a:t>
            </a:r>
            <a:endParaRPr lang="en-CA" sz="1800"/>
          </a:p>
          <a:p>
            <a:r>
              <a:rPr lang="en-CA" sz="1800"/>
              <a:t>A context coded bin is signaled to indicate whether a coefficient sign is equal to the sign which minimizes the cost function</a:t>
            </a:r>
            <a:r>
              <a:rPr lang="en-US" sz="1800"/>
              <a:t>.</a:t>
            </a:r>
          </a:p>
          <a:p>
            <a:pPr lvl="1"/>
            <a:r>
              <a:rPr lang="en-CA" sz="1600"/>
              <a:t>E.g., if two signs are predicted, for all possible combination of sign values, (+, +), (+, –), (–, +), (–, –), the cost function is calculated and the combination with the minimum cost is selected.</a:t>
            </a:r>
          </a:p>
          <a:p>
            <a:pPr lvl="1"/>
            <a:r>
              <a:rPr lang="en-CA" sz="1600"/>
              <a:t>Context is derived </a:t>
            </a:r>
            <a:r>
              <a:rPr lang="en-US" sz="1600"/>
              <a:t>whether a coefficient is DC or not, contexts are separated for intra and inter blocks, for luma and chroma components.</a:t>
            </a:r>
            <a:endParaRPr lang="en-CA" sz="1600"/>
          </a:p>
          <a:p>
            <a:r>
              <a:rPr lang="en-CA" sz="1800"/>
              <a:t>Cost function</a:t>
            </a:r>
          </a:p>
          <a:p>
            <a:pPr lvl="1"/>
            <a:r>
              <a:rPr lang="en-CA" sz="1600"/>
              <a:t>Calculate reconstructed residual for both negative and positive sign combinations.</a:t>
            </a:r>
          </a:p>
          <a:p>
            <a:pPr lvl="2"/>
            <a:r>
              <a:rPr lang="en-CA" sz="1400"/>
              <a:t>The reconstructed residual is derived based on the prestored elemental residuals multiplied by coefficient magnitude and accumulated for all coefficients for which sign is predicted.</a:t>
            </a:r>
          </a:p>
          <a:p>
            <a:pPr lvl="1"/>
            <a:r>
              <a:rPr lang="en-CA" sz="1600"/>
              <a:t>Cost function is defined as discontinuity measure across block boundary.</a:t>
            </a:r>
            <a:endParaRPr lang="en-US" sz="1600"/>
          </a:p>
          <a:p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Rectangle 5">
                <a:extLst>
                  <a:ext uri="{FF2B5EF4-FFF2-40B4-BE49-F238E27FC236}">
                    <a16:creationId xmlns:a16="http://schemas.microsoft.com/office/drawing/2014/main" id="{013ACB59-4781-4116-86BA-EEE7D74C6370}"/>
                  </a:ext>
                </a:extLst>
              </p:cNvPr>
              <p:cNvSpPr/>
              <p:nvPr/>
            </p:nvSpPr>
            <p:spPr>
              <a:xfrm>
                <a:off x="220682" y="4096850"/>
                <a:ext cx="6835805" cy="56169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400" i="1" smtClean="0">
                          <a:latin typeface="Cambria Math" panose="02040503050406030204" pitchFamily="18" charset="0"/>
                        </a:rPr>
                        <m:t>𝑐𝑜𝑠𝑡</m:t>
                      </m:r>
                      <m:r>
                        <a:rPr lang="en-US" sz="1400" i="0">
                          <a:latin typeface="Cambria Math" panose="02040503050406030204" pitchFamily="18" charset="0"/>
                        </a:rPr>
                        <m:t>=</m:t>
                      </m:r>
                      <m:nary>
                        <m:naryPr>
                          <m:chr m:val="∑"/>
                          <m:limLoc m:val="subSup"/>
                          <m:grow m:val="on"/>
                          <m:ctrlPr>
                            <a:rPr lang="en-US" sz="1400" i="1">
                              <a:latin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a:rPr lang="en-US" sz="1400" i="1"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en-US" sz="1400" i="0">
                              <a:latin typeface="Cambria Math" panose="02040503050406030204" pitchFamily="18" charset="0"/>
                            </a:rPr>
                            <m:t>=0</m:t>
                          </m:r>
                        </m:sub>
                        <m:sup>
                          <m:r>
                            <a:rPr lang="en-US" sz="1400" i="1">
                              <a:latin typeface="Cambria Math" panose="02040503050406030204" pitchFamily="18" charset="0"/>
                            </a:rPr>
                            <m:t>𝑤</m:t>
                          </m:r>
                        </m:sup>
                        <m:e>
                          <m:d>
                            <m:dPr>
                              <m:begChr m:val="|"/>
                              <m:endChr m:val="|"/>
                              <m:ctrlPr>
                                <a:rPr lang="en-US" sz="140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d>
                                <m:dPr>
                                  <m:ctrlPr>
                                    <a:rPr lang="en-US" sz="1400" i="1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sz="1400" i="0">
                                      <a:latin typeface="Cambria Math" panose="02040503050406030204" pitchFamily="18" charset="0"/>
                                    </a:rPr>
                                    <m:t>−</m:t>
                                  </m:r>
                                  <m:sSub>
                                    <m:sSubPr>
                                      <m:ctrlPr>
                                        <a:rPr lang="en-US" sz="14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sz="1400" i="1">
                                          <a:latin typeface="Cambria Math" panose="02040503050406030204" pitchFamily="18" charset="0"/>
                                        </a:rPr>
                                        <m:t>𝑅</m:t>
                                      </m:r>
                                    </m:e>
                                    <m:sub>
                                      <m:r>
                                        <a:rPr lang="en-US" sz="1400" i="1">
                                          <a:latin typeface="Cambria Math" panose="02040503050406030204" pitchFamily="18" charset="0"/>
                                        </a:rPr>
                                        <m:t>𝑥</m:t>
                                      </m:r>
                                      <m:r>
                                        <a:rPr lang="en-US" sz="1400" i="0">
                                          <a:latin typeface="Cambria Math" panose="02040503050406030204" pitchFamily="18" charset="0"/>
                                        </a:rPr>
                                        <m:t>,−1</m:t>
                                      </m:r>
                                    </m:sub>
                                  </m:sSub>
                                  <m:r>
                                    <a:rPr lang="en-US" sz="1400" i="0">
                                      <a:latin typeface="Cambria Math" panose="02040503050406030204" pitchFamily="18" charset="0"/>
                                    </a:rPr>
                                    <m:t>+2</m:t>
                                  </m:r>
                                  <m:sSub>
                                    <m:sSubPr>
                                      <m:ctrlPr>
                                        <a:rPr lang="en-US" sz="14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sz="1400" i="1">
                                          <a:latin typeface="Cambria Math" panose="02040503050406030204" pitchFamily="18" charset="0"/>
                                        </a:rPr>
                                        <m:t>𝑅</m:t>
                                      </m:r>
                                    </m:e>
                                    <m:sub>
                                      <m:r>
                                        <a:rPr lang="en-US" sz="1400" i="1">
                                          <a:latin typeface="Cambria Math" panose="02040503050406030204" pitchFamily="18" charset="0"/>
                                        </a:rPr>
                                        <m:t>𝑥</m:t>
                                      </m:r>
                                      <m:r>
                                        <a:rPr lang="en-US" sz="1400" i="0">
                                          <a:latin typeface="Cambria Math" panose="02040503050406030204" pitchFamily="18" charset="0"/>
                                        </a:rPr>
                                        <m:t>,0</m:t>
                                      </m:r>
                                    </m:sub>
                                  </m:sSub>
                                  <m:r>
                                    <a:rPr lang="en-US" sz="1400" i="0">
                                      <a:latin typeface="Cambria Math" panose="02040503050406030204" pitchFamily="18" charset="0"/>
                                    </a:rPr>
                                    <m:t>−</m:t>
                                  </m:r>
                                  <m:sSub>
                                    <m:sSubPr>
                                      <m:ctrlPr>
                                        <a:rPr lang="en-US" sz="14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sz="1400" i="1">
                                          <a:latin typeface="Cambria Math" panose="02040503050406030204" pitchFamily="18" charset="0"/>
                                        </a:rPr>
                                        <m:t>𝑃</m:t>
                                      </m:r>
                                    </m:e>
                                    <m:sub>
                                      <m:r>
                                        <a:rPr lang="en-US" sz="1400" i="1">
                                          <a:latin typeface="Cambria Math" panose="02040503050406030204" pitchFamily="18" charset="0"/>
                                        </a:rPr>
                                        <m:t>𝑥</m:t>
                                      </m:r>
                                      <m:r>
                                        <a:rPr lang="en-US" sz="1400" i="0">
                                          <a:latin typeface="Cambria Math" panose="02040503050406030204" pitchFamily="18" charset="0"/>
                                        </a:rPr>
                                        <m:t>,1</m:t>
                                      </m:r>
                                    </m:sub>
                                  </m:sSub>
                                </m:e>
                              </m:d>
                              <m:r>
                                <a:rPr lang="en-US" sz="1400" i="0"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sSub>
                                <m:sSubPr>
                                  <m:ctrlPr>
                                    <a:rPr lang="en-US" sz="14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1400" i="1">
                                      <a:latin typeface="Cambria Math" panose="02040503050406030204" pitchFamily="18" charset="0"/>
                                    </a:rPr>
                                    <m:t>𝑟</m:t>
                                  </m:r>
                                </m:e>
                                <m:sub>
                                  <m:r>
                                    <a:rPr lang="en-US" sz="1400" i="1"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  <m:r>
                                    <a:rPr lang="en-US" sz="1400" i="0">
                                      <a:latin typeface="Cambria Math" panose="02040503050406030204" pitchFamily="18" charset="0"/>
                                    </a:rPr>
                                    <m:t>,1</m:t>
                                  </m:r>
                                </m:sub>
                              </m:sSub>
                            </m:e>
                          </m:d>
                          <m:r>
                            <a:rPr lang="en-US" sz="1400" i="0">
                              <a:latin typeface="Cambria Math" panose="02040503050406030204" pitchFamily="18" charset="0"/>
                            </a:rPr>
                            <m:t>+ </m:t>
                          </m:r>
                        </m:e>
                      </m:nary>
                      <m:nary>
                        <m:naryPr>
                          <m:chr m:val="∑"/>
                          <m:limLoc m:val="subSup"/>
                          <m:grow m:val="on"/>
                          <m:ctrlPr>
                            <a:rPr lang="en-US" sz="1400" i="1">
                              <a:latin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a:rPr lang="en-US" sz="1400" i="1">
                              <a:latin typeface="Cambria Math" panose="02040503050406030204" pitchFamily="18" charset="0"/>
                            </a:rPr>
                            <m:t>𝑦</m:t>
                          </m:r>
                          <m:r>
                            <a:rPr lang="en-US" sz="1400" i="0">
                              <a:latin typeface="Cambria Math" panose="02040503050406030204" pitchFamily="18" charset="0"/>
                            </a:rPr>
                            <m:t>=</m:t>
                          </m:r>
                          <m:r>
                            <a:rPr lang="en-US" sz="1400" i="1">
                              <a:latin typeface="Cambria Math" panose="02040503050406030204" pitchFamily="18" charset="0"/>
                            </a:rPr>
                            <m:t>𝑜</m:t>
                          </m:r>
                        </m:sub>
                        <m:sup>
                          <m:r>
                            <a:rPr lang="en-US" sz="1400" i="1">
                              <a:latin typeface="Cambria Math" panose="02040503050406030204" pitchFamily="18" charset="0"/>
                            </a:rPr>
                            <m:t>h</m:t>
                          </m:r>
                        </m:sup>
                        <m:e>
                          <m:d>
                            <m:dPr>
                              <m:begChr m:val="|"/>
                              <m:endChr m:val="|"/>
                              <m:ctrlPr>
                                <a:rPr lang="en-US" sz="140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d>
                                <m:dPr>
                                  <m:ctrlPr>
                                    <a:rPr lang="en-US" sz="1400" i="1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sz="1400" i="0">
                                      <a:latin typeface="Cambria Math" panose="02040503050406030204" pitchFamily="18" charset="0"/>
                                    </a:rPr>
                                    <m:t>−</m:t>
                                  </m:r>
                                  <m:sSub>
                                    <m:sSubPr>
                                      <m:ctrlPr>
                                        <a:rPr lang="en-US" sz="14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sz="1400" i="1">
                                          <a:latin typeface="Cambria Math" panose="02040503050406030204" pitchFamily="18" charset="0"/>
                                        </a:rPr>
                                        <m:t>𝑅</m:t>
                                      </m:r>
                                    </m:e>
                                    <m:sub>
                                      <m:r>
                                        <a:rPr lang="en-US" sz="1400" i="0">
                                          <a:latin typeface="Cambria Math" panose="02040503050406030204" pitchFamily="18" charset="0"/>
                                        </a:rPr>
                                        <m:t>−1,</m:t>
                                      </m:r>
                                      <m:r>
                                        <a:rPr lang="en-US" sz="1400" i="1">
                                          <a:latin typeface="Cambria Math" panose="02040503050406030204" pitchFamily="18" charset="0"/>
                                        </a:rPr>
                                        <m:t>𝑦</m:t>
                                      </m:r>
                                    </m:sub>
                                  </m:sSub>
                                  <m:r>
                                    <a:rPr lang="en-US" sz="1400" i="0">
                                      <a:latin typeface="Cambria Math" panose="02040503050406030204" pitchFamily="18" charset="0"/>
                                    </a:rPr>
                                    <m:t>+2</m:t>
                                  </m:r>
                                  <m:sSub>
                                    <m:sSubPr>
                                      <m:ctrlPr>
                                        <a:rPr lang="en-US" sz="14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sz="1400" i="1">
                                          <a:latin typeface="Cambria Math" panose="02040503050406030204" pitchFamily="18" charset="0"/>
                                        </a:rPr>
                                        <m:t>𝑅</m:t>
                                      </m:r>
                                    </m:e>
                                    <m:sub>
                                      <m:r>
                                        <a:rPr lang="en-US" sz="1400" i="0">
                                          <a:latin typeface="Cambria Math" panose="02040503050406030204" pitchFamily="18" charset="0"/>
                                        </a:rPr>
                                        <m:t>0,</m:t>
                                      </m:r>
                                      <m:r>
                                        <a:rPr lang="en-US" sz="1400" i="1">
                                          <a:latin typeface="Cambria Math" panose="02040503050406030204" pitchFamily="18" charset="0"/>
                                        </a:rPr>
                                        <m:t>𝑦</m:t>
                                      </m:r>
                                    </m:sub>
                                  </m:sSub>
                                  <m:r>
                                    <a:rPr lang="en-US" sz="1400" i="0">
                                      <a:latin typeface="Cambria Math" panose="02040503050406030204" pitchFamily="18" charset="0"/>
                                    </a:rPr>
                                    <m:t>−</m:t>
                                  </m:r>
                                  <m:sSub>
                                    <m:sSubPr>
                                      <m:ctrlPr>
                                        <a:rPr lang="en-US" sz="14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sz="1400" i="1">
                                          <a:latin typeface="Cambria Math" panose="02040503050406030204" pitchFamily="18" charset="0"/>
                                        </a:rPr>
                                        <m:t>𝑃</m:t>
                                      </m:r>
                                    </m:e>
                                    <m:sub>
                                      <m:r>
                                        <a:rPr lang="en-US" sz="1400" i="0">
                                          <a:latin typeface="Cambria Math" panose="02040503050406030204" pitchFamily="18" charset="0"/>
                                        </a:rPr>
                                        <m:t>1,</m:t>
                                      </m:r>
                                      <m:r>
                                        <a:rPr lang="en-US" sz="1400" i="1">
                                          <a:latin typeface="Cambria Math" panose="02040503050406030204" pitchFamily="18" charset="0"/>
                                        </a:rPr>
                                        <m:t>𝑦</m:t>
                                      </m:r>
                                    </m:sub>
                                  </m:sSub>
                                </m:e>
                              </m:d>
                              <m:r>
                                <a:rPr lang="en-US" sz="1400" i="0"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sSub>
                                <m:sSubPr>
                                  <m:ctrlPr>
                                    <a:rPr lang="en-US" sz="14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1400" i="1">
                                      <a:latin typeface="Cambria Math" panose="02040503050406030204" pitchFamily="18" charset="0"/>
                                    </a:rPr>
                                    <m:t>𝑟</m:t>
                                  </m:r>
                                </m:e>
                                <m:sub>
                                  <m:r>
                                    <a:rPr lang="en-US" sz="1400" i="0">
                                      <a:latin typeface="Cambria Math" panose="02040503050406030204" pitchFamily="18" charset="0"/>
                                    </a:rPr>
                                    <m:t>1,</m:t>
                                  </m:r>
                                  <m:r>
                                    <a:rPr lang="en-US" sz="1400" i="1">
                                      <a:latin typeface="Cambria Math" panose="02040503050406030204" pitchFamily="18" charset="0"/>
                                    </a:rPr>
                                    <m:t>𝑦</m:t>
                                  </m:r>
                                </m:sub>
                              </m:sSub>
                            </m:e>
                          </m:d>
                          <m:r>
                            <a:rPr lang="en-US" sz="1400" i="0">
                              <a:latin typeface="Cambria Math" panose="02040503050406030204" pitchFamily="18" charset="0"/>
                            </a:rPr>
                            <m:t> </m:t>
                          </m:r>
                        </m:e>
                      </m:nary>
                    </m:oMath>
                  </m:oMathPara>
                </a14:m>
                <a:endParaRPr lang="en-US" sz="1400"/>
              </a:p>
            </p:txBody>
          </p:sp>
        </mc:Choice>
        <mc:Fallback xmlns="">
          <p:sp>
            <p:nvSpPr>
              <p:cNvPr id="6" name="Rectangle 5">
                <a:extLst>
                  <a:ext uri="{FF2B5EF4-FFF2-40B4-BE49-F238E27FC236}">
                    <a16:creationId xmlns:a16="http://schemas.microsoft.com/office/drawing/2014/main" id="{013ACB59-4781-4116-86BA-EEE7D74C6370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0682" y="4096850"/>
                <a:ext cx="6835805" cy="561692"/>
              </a:xfrm>
              <a:prstGeom prst="rect">
                <a:avLst/>
              </a:prstGeom>
              <a:blipFill>
                <a:blip r:embed="rId3"/>
                <a:stretch>
                  <a:fillRect t="-127174" b="-19239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8" name="Picture 7">
            <a:extLst>
              <a:ext uri="{FF2B5EF4-FFF2-40B4-BE49-F238E27FC236}">
                <a16:creationId xmlns:a16="http://schemas.microsoft.com/office/drawing/2014/main" id="{97F491AF-BB0C-4982-9C0A-0282530FB5F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84329" y="4154577"/>
            <a:ext cx="5564787" cy="2477073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EE737DF6-79AF-4736-912B-5C43F96CED5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0682" y="4969224"/>
            <a:ext cx="6108432" cy="18461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2359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3ABAF6-E93D-41C7-97D8-E4F8C69C61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2975" y="365126"/>
            <a:ext cx="10515600" cy="524108"/>
          </a:xfrm>
        </p:spPr>
        <p:txBody>
          <a:bodyPr>
            <a:normAutofit fontScale="90000"/>
          </a:bodyPr>
          <a:lstStyle/>
          <a:p>
            <a:r>
              <a:rPr lang="en-US"/>
              <a:t>Entropy coding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4AAC64B-6194-4796-9134-A1E8906A5B3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2975" y="1065402"/>
            <a:ext cx="10515600" cy="5111561"/>
          </a:xfrm>
        </p:spPr>
        <p:txBody>
          <a:bodyPr>
            <a:normAutofit/>
          </a:bodyPr>
          <a:lstStyle/>
          <a:p>
            <a:r>
              <a:rPr lang="en-CA" sz="2000"/>
              <a:t>The precisions for two probability states are both increased to 15 bits, in comparison to 10 bits and 14 bits in VVC</a:t>
            </a:r>
          </a:p>
          <a:p>
            <a:r>
              <a:rPr lang="en-CA" sz="2000"/>
              <a:t>LPS range update process is modified as follows</a:t>
            </a:r>
          </a:p>
          <a:p>
            <a:endParaRPr lang="en-CA" sz="2000"/>
          </a:p>
          <a:p>
            <a:endParaRPr lang="en-CA" sz="2000"/>
          </a:p>
          <a:p>
            <a:endParaRPr lang="en-CA" sz="2000"/>
          </a:p>
          <a:p>
            <a:pPr marL="457200" lvl="1" indent="0">
              <a:buNone/>
            </a:pPr>
            <a:endParaRPr lang="en-CA" sz="1600"/>
          </a:p>
          <a:p>
            <a:endParaRPr lang="en-CA" sz="2000"/>
          </a:p>
          <a:p>
            <a:endParaRPr lang="en-CA" sz="2000"/>
          </a:p>
          <a:p>
            <a:r>
              <a:rPr lang="en-CA" sz="2000"/>
              <a:t>CABAC context window is defined for each slice type (</a:t>
            </a:r>
            <a:r>
              <a:rPr lang="en-US" sz="2000"/>
              <a:t>I-, B-, and P-slices</a:t>
            </a:r>
            <a:r>
              <a:rPr lang="en-CA" sz="2000"/>
              <a:t>)</a:t>
            </a:r>
            <a:endParaRPr lang="en-US" sz="2000"/>
          </a:p>
        </p:txBody>
      </p:sp>
      <p:sp>
        <p:nvSpPr>
          <p:cNvPr id="4" name="Text Box 2">
            <a:extLst>
              <a:ext uri="{FF2B5EF4-FFF2-40B4-BE49-F238E27FC236}">
                <a16:creationId xmlns:a16="http://schemas.microsoft.com/office/drawing/2014/main" id="{14DE03DA-94B6-4A44-87E7-FBD710D9F39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30032" y="2162521"/>
            <a:ext cx="4596896" cy="105670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rot="0" vert="horz" wrap="square" lIns="91440" tIns="0" rIns="91440" bIns="45720" anchor="t" anchorCtr="0">
            <a:spAutoFit/>
          </a:bodyPr>
          <a:lstStyle/>
          <a:p>
            <a:pPr marL="0" marR="0" algn="just" hangingPunct="0">
              <a:spcBef>
                <a:spcPts val="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>
                <a:effectLst/>
                <a:latin typeface="Times New Roman"/>
                <a:ea typeface="SimSun"/>
                <a:cs typeface="Times New Roman"/>
              </a:rPr>
              <a:t>if q &gt;= </a:t>
            </a:r>
            <a:r>
              <a:rPr lang="en-US" altLang="zh-CN">
                <a:effectLst/>
                <a:latin typeface="Times New Roman"/>
                <a:ea typeface="SimSun"/>
                <a:cs typeface="Times New Roman"/>
              </a:rPr>
              <a:t>2</a:t>
            </a:r>
            <a:r>
              <a:rPr lang="en-US" altLang="zh-CN" baseline="30000">
                <a:effectLst/>
                <a:latin typeface="Times New Roman"/>
                <a:ea typeface="SimSun"/>
                <a:cs typeface="Times New Roman"/>
              </a:rPr>
              <a:t>14</a:t>
            </a:r>
            <a:endParaRPr lang="en-US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algn="just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	q = </a:t>
            </a:r>
            <a:r>
              <a:rPr lang="en-US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2</a:t>
            </a:r>
            <a:r>
              <a:rPr lang="en-US" baseline="3000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15</a:t>
            </a:r>
            <a:r>
              <a:rPr lang="en-CA">
                <a:latin typeface="Times New Roman" panose="02020603050405020304" pitchFamily="18" charset="0"/>
                <a:ea typeface="SimSun" panose="02010600030101010101" pitchFamily="2" charset="-122"/>
              </a:rPr>
              <a:t> – </a:t>
            </a:r>
            <a:r>
              <a:rPr lang="en-US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1</a:t>
            </a:r>
            <a:r>
              <a:rPr lang="en-CA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en-CA">
                <a:latin typeface="Times New Roman" panose="02020603050405020304" pitchFamily="18" charset="0"/>
                <a:ea typeface="SimSun" panose="02010600030101010101" pitchFamily="2" charset="-122"/>
              </a:rPr>
              <a:t>–</a:t>
            </a:r>
            <a:r>
              <a:rPr lang="en-CA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q</a:t>
            </a:r>
            <a:endParaRPr lang="en-US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0" marR="0" algn="just"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R</a:t>
            </a:r>
            <a:r>
              <a:rPr lang="en-CA" baseline="-2500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LPS</a:t>
            </a:r>
            <a:r>
              <a:rPr lang="en-CA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= ( ( range </a:t>
            </a:r>
            <a:r>
              <a:rPr lang="en-CA" sz="160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×</a:t>
            </a:r>
            <a:r>
              <a:rPr lang="en-CA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(q&gt;&gt;6) ) &gt;&gt;9 ) + 1</a:t>
            </a:r>
            <a:endParaRPr lang="en-US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DCCF156-754B-45D4-8EB6-0E8D35A97891}"/>
              </a:ext>
            </a:extLst>
          </p:cNvPr>
          <p:cNvSpPr txBox="1"/>
          <p:nvPr/>
        </p:nvSpPr>
        <p:spPr>
          <a:xfrm>
            <a:off x="3071090" y="3429000"/>
            <a:ext cx="604981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>
                <a:latin typeface="Times New Roman" panose="02020603050405020304" pitchFamily="18" charset="0"/>
                <a:cs typeface="Times New Roman" panose="02020603050405020304" pitchFamily="18" charset="0"/>
              </a:rPr>
              <a:t>range: 	width of the current interval, 9-bit</a:t>
            </a:r>
          </a:p>
          <a:p>
            <a:r>
              <a:rPr lang="en-US" sz="1600">
                <a:latin typeface="Times New Roman" panose="02020603050405020304" pitchFamily="18" charset="0"/>
                <a:cs typeface="Times New Roman" panose="02020603050405020304" pitchFamily="18" charset="0"/>
              </a:rPr>
              <a:t>q: 	probability state of the current context model, 15-bit</a:t>
            </a:r>
          </a:p>
          <a:p>
            <a:r>
              <a:rPr lang="en-US" sz="1600"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sz="1600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LPS</a:t>
            </a:r>
            <a:r>
              <a:rPr lang="en-US" sz="1600">
                <a:latin typeface="Times New Roman" panose="02020603050405020304" pitchFamily="18" charset="0"/>
                <a:cs typeface="Times New Roman" panose="02020603050405020304" pitchFamily="18" charset="0"/>
              </a:rPr>
              <a:t>: 	updated range for LPS, 8-bit</a:t>
            </a:r>
          </a:p>
        </p:txBody>
      </p:sp>
    </p:spTree>
    <p:extLst>
      <p:ext uri="{BB962C8B-B14F-4D97-AF65-F5344CB8AC3E}">
        <p14:creationId xmlns:p14="http://schemas.microsoft.com/office/powerpoint/2010/main" val="234515068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1D616A-ED1B-4431-A2EB-CB080B85B4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6197" y="357079"/>
            <a:ext cx="10515600" cy="398273"/>
          </a:xfrm>
        </p:spPr>
        <p:txBody>
          <a:bodyPr>
            <a:normAutofit fontScale="90000"/>
          </a:bodyPr>
          <a:lstStyle/>
          <a:p>
            <a:r>
              <a:rPr lang="en-US"/>
              <a:t>Adaptive loop filter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B5D81CE-28F6-427A-BC60-906A9B07E53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6197" y="990244"/>
            <a:ext cx="10515600" cy="5178673"/>
          </a:xfrm>
        </p:spPr>
        <p:txBody>
          <a:bodyPr>
            <a:normAutofit/>
          </a:bodyPr>
          <a:lstStyle/>
          <a:p>
            <a:r>
              <a:rPr lang="en-US" sz="2000" err="1"/>
              <a:t>Luma</a:t>
            </a:r>
            <a:r>
              <a:rPr lang="en-US" sz="2000"/>
              <a:t> and chroma filter shapes are extended to 9x9</a:t>
            </a:r>
          </a:p>
          <a:p>
            <a:r>
              <a:rPr lang="en-US" sz="2000"/>
              <a:t>Classification is performed on 2x2 basis</a:t>
            </a:r>
          </a:p>
          <a:p>
            <a:r>
              <a:rPr lang="en-US" sz="2000" err="1"/>
              <a:t>Luma</a:t>
            </a:r>
            <a:r>
              <a:rPr lang="en-US" sz="2000"/>
              <a:t> filtering is applied using 1 signaled F2 9x9 filter and 2 fixed F0, F1 13x13 filters</a:t>
            </a:r>
          </a:p>
          <a:p>
            <a:endParaRPr lang="en-US" sz="2000"/>
          </a:p>
          <a:p>
            <a:endParaRPr lang="en-US" sz="2000"/>
          </a:p>
          <a:p>
            <a:endParaRPr lang="en-US" sz="2000"/>
          </a:p>
          <a:p>
            <a:endParaRPr lang="en-US" sz="2000"/>
          </a:p>
          <a:p>
            <a:r>
              <a:rPr lang="en-US" sz="2000"/>
              <a:t>Weighting coefficients for F0 and F1 fixed filters are </a:t>
            </a:r>
            <a:r>
              <a:rPr lang="en-US" sz="2000" err="1"/>
              <a:t>signalled</a:t>
            </a:r>
            <a:endParaRPr lang="en-US" sz="2000"/>
          </a:p>
          <a:p>
            <a:r>
              <a:rPr lang="en-US" sz="2000"/>
              <a:t>Different 2x2 based classifiers are used for F0, F1, and F2 filters</a:t>
            </a:r>
          </a:p>
          <a:p>
            <a:pPr lvl="1"/>
            <a:r>
              <a:rPr lang="en-US" sz="1600"/>
              <a:t>Directionality is derived by comparing the ratio of horizontal, vertical, and diagonal gradients with a set of thresholds, which supports more edge strengths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Rectangle 5">
                <a:extLst>
                  <a:ext uri="{FF2B5EF4-FFF2-40B4-BE49-F238E27FC236}">
                    <a16:creationId xmlns:a16="http://schemas.microsoft.com/office/drawing/2014/main" id="{A7657832-3C47-4903-B132-DC3479934953}"/>
                  </a:ext>
                </a:extLst>
              </p:cNvPr>
              <p:cNvSpPr/>
              <p:nvPr/>
            </p:nvSpPr>
            <p:spPr>
              <a:xfrm>
                <a:off x="6398004" y="2463011"/>
                <a:ext cx="4769896" cy="8749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̃"/>
                          <m:ctrlPr>
                            <a:rPr lang="en-US" sz="1600" i="1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sz="1600" i="1">
                              <a:latin typeface="Cambria Math" panose="02040503050406030204" pitchFamily="18" charset="0"/>
                            </a:rPr>
                            <m:t>𝑅</m:t>
                          </m:r>
                        </m:e>
                      </m:acc>
                      <m:d>
                        <m:dPr>
                          <m:ctrlPr>
                            <a:rPr lang="en-US" sz="16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1600" i="1"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en-US" sz="1600" i="0"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en-US" sz="1600" i="1">
                              <a:latin typeface="Cambria Math" panose="02040503050406030204" pitchFamily="18" charset="0"/>
                            </a:rPr>
                            <m:t>𝑦</m:t>
                          </m:r>
                        </m:e>
                      </m:d>
                      <m:r>
                        <a:rPr lang="en-US" sz="1600" i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1600" i="1">
                          <a:latin typeface="Cambria Math" panose="02040503050406030204" pitchFamily="18" charset="0"/>
                        </a:rPr>
                        <m:t>𝑅</m:t>
                      </m:r>
                      <m:d>
                        <m:dPr>
                          <m:ctrlPr>
                            <a:rPr lang="en-US" sz="16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1600" i="1"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en-US" sz="1600" i="0">
                              <a:latin typeface="Cambria Math" panose="02040503050406030204" pitchFamily="18" charset="0"/>
                            </a:rPr>
                            <m:t>, </m:t>
                          </m:r>
                          <m:r>
                            <a:rPr lang="en-US" sz="1600" i="1">
                              <a:latin typeface="Cambria Math" panose="02040503050406030204" pitchFamily="18" charset="0"/>
                            </a:rPr>
                            <m:t>𝑦</m:t>
                          </m:r>
                        </m:e>
                      </m:d>
                      <m:r>
                        <a:rPr lang="en-US" sz="1600" i="0">
                          <a:latin typeface="Cambria Math" panose="02040503050406030204" pitchFamily="18" charset="0"/>
                        </a:rPr>
                        <m:t>+</m:t>
                      </m:r>
                      <m:d>
                        <m:dPr>
                          <m:begChr m:val="["/>
                          <m:endChr m:val="]"/>
                          <m:ctrlPr>
                            <a:rPr lang="en-US" sz="16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nary>
                            <m:naryPr>
                              <m:chr m:val="∑"/>
                              <m:limLoc m:val="undOvr"/>
                              <m:ctrlPr>
                                <a:rPr lang="en-US" sz="1600" i="1">
                                  <a:latin typeface="Cambria Math" panose="02040503050406030204" pitchFamily="18" charset="0"/>
                                </a:rPr>
                              </m:ctrlPr>
                            </m:naryPr>
                            <m:sub>
                              <m:r>
                                <a:rPr lang="en-US" sz="1600" i="1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  <m:r>
                                <a:rPr lang="en-US" sz="1600" i="0">
                                  <a:latin typeface="Cambria Math" panose="02040503050406030204" pitchFamily="18" charset="0"/>
                                </a:rPr>
                                <m:t>=0</m:t>
                              </m:r>
                            </m:sub>
                            <m:sup>
                              <m:r>
                                <a:rPr lang="en-US" sz="1600" i="0">
                                  <a:latin typeface="Cambria Math" panose="02040503050406030204" pitchFamily="18" charset="0"/>
                                </a:rPr>
                                <m:t>19</m:t>
                              </m:r>
                            </m:sup>
                            <m:e>
                              <m:sSub>
                                <m:sSubPr>
                                  <m:ctrlPr>
                                    <a:rPr lang="en-US" sz="16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1600" i="1">
                                      <a:latin typeface="Cambria Math" panose="02040503050406030204" pitchFamily="18" charset="0"/>
                                    </a:rPr>
                                    <m:t>𝑐</m:t>
                                  </m:r>
                                </m:e>
                                <m:sub>
                                  <m:r>
                                    <a:rPr lang="en-US" sz="1600" i="1">
                                      <a:latin typeface="Cambria Math" panose="02040503050406030204" pitchFamily="18" charset="0"/>
                                    </a:rPr>
                                    <m:t>𝑖</m:t>
                                  </m:r>
                                </m:sub>
                              </m:sSub>
                              <m:d>
                                <m:dPr>
                                  <m:ctrlPr>
                                    <a:rPr lang="en-US" sz="1600" i="1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sSub>
                                    <m:sSubPr>
                                      <m:ctrlPr>
                                        <a:rPr lang="en-US" sz="16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sz="1600" i="1">
                                          <a:latin typeface="Cambria Math" panose="02040503050406030204" pitchFamily="18" charset="0"/>
                                        </a:rPr>
                                        <m:t>𝑓</m:t>
                                      </m:r>
                                    </m:e>
                                    <m:sub>
                                      <m:r>
                                        <a:rPr lang="en-US" sz="1600" i="1">
                                          <a:latin typeface="Cambria Math" panose="02040503050406030204" pitchFamily="18" charset="0"/>
                                        </a:rPr>
                                        <m:t>𝑖</m:t>
                                      </m:r>
                                      <m:r>
                                        <a:rPr lang="en-US" sz="1600" i="0">
                                          <a:latin typeface="Cambria Math" panose="02040503050406030204" pitchFamily="18" charset="0"/>
                                        </a:rPr>
                                        <m:t>,0</m:t>
                                      </m:r>
                                    </m:sub>
                                  </m:sSub>
                                  <m:r>
                                    <a:rPr lang="en-US" sz="1600" i="0">
                                      <a:latin typeface="Cambria Math" panose="02040503050406030204" pitchFamily="18" charset="0"/>
                                    </a:rPr>
                                    <m:t>+</m:t>
                                  </m:r>
                                  <m:sSub>
                                    <m:sSubPr>
                                      <m:ctrlPr>
                                        <a:rPr lang="en-US" sz="16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sz="1600" i="1">
                                          <a:latin typeface="Cambria Math" panose="02040503050406030204" pitchFamily="18" charset="0"/>
                                        </a:rPr>
                                        <m:t>𝑓</m:t>
                                      </m:r>
                                    </m:e>
                                    <m:sub>
                                      <m:r>
                                        <a:rPr lang="en-US" sz="1600" i="1">
                                          <a:latin typeface="Cambria Math" panose="02040503050406030204" pitchFamily="18" charset="0"/>
                                        </a:rPr>
                                        <m:t>𝑖</m:t>
                                      </m:r>
                                      <m:r>
                                        <a:rPr lang="en-US" sz="1600" i="0">
                                          <a:latin typeface="Cambria Math" panose="02040503050406030204" pitchFamily="18" charset="0"/>
                                        </a:rPr>
                                        <m:t>,1</m:t>
                                      </m:r>
                                    </m:sub>
                                  </m:sSub>
                                </m:e>
                              </m:d>
                            </m:e>
                          </m:nary>
                        </m:e>
                      </m:d>
                      <m:r>
                        <a:rPr lang="en-US" sz="1600" i="0">
                          <a:latin typeface="Cambria Math" panose="02040503050406030204" pitchFamily="18" charset="0"/>
                        </a:rPr>
                        <m:t>+</m:t>
                      </m:r>
                      <m:d>
                        <m:dPr>
                          <m:begChr m:val="["/>
                          <m:endChr m:val="]"/>
                          <m:ctrlPr>
                            <a:rPr lang="en-US" sz="16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nary>
                            <m:naryPr>
                              <m:chr m:val="∑"/>
                              <m:limLoc m:val="undOvr"/>
                              <m:ctrlPr>
                                <a:rPr lang="en-US" sz="1600" i="1">
                                  <a:latin typeface="Cambria Math" panose="02040503050406030204" pitchFamily="18" charset="0"/>
                                </a:rPr>
                              </m:ctrlPr>
                            </m:naryPr>
                            <m:sub>
                              <m:r>
                                <a:rPr lang="en-US" sz="1600" i="1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  <m:r>
                                <a:rPr lang="en-US" sz="1600" i="0">
                                  <a:latin typeface="Cambria Math" panose="02040503050406030204" pitchFamily="18" charset="0"/>
                                </a:rPr>
                                <m:t>=20</m:t>
                              </m:r>
                            </m:sub>
                            <m:sup>
                              <m:r>
                                <a:rPr lang="en-US" sz="1600" i="0">
                                  <a:latin typeface="Cambria Math" panose="02040503050406030204" pitchFamily="18" charset="0"/>
                                </a:rPr>
                                <m:t>21</m:t>
                              </m:r>
                            </m:sup>
                            <m:e>
                              <m:sSub>
                                <m:sSubPr>
                                  <m:ctrlPr>
                                    <a:rPr lang="en-US" sz="16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1600" i="1">
                                      <a:latin typeface="Cambria Math" panose="02040503050406030204" pitchFamily="18" charset="0"/>
                                    </a:rPr>
                                    <m:t>𝑐</m:t>
                                  </m:r>
                                </m:e>
                                <m:sub>
                                  <m:r>
                                    <a:rPr lang="en-US" sz="1600" i="1">
                                      <a:latin typeface="Cambria Math" panose="02040503050406030204" pitchFamily="18" charset="0"/>
                                    </a:rPr>
                                    <m:t>𝑖</m:t>
                                  </m:r>
                                </m:sub>
                              </m:sSub>
                              <m:sSub>
                                <m:sSubPr>
                                  <m:ctrlPr>
                                    <a:rPr lang="en-US" sz="16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1600" i="1">
                                      <a:latin typeface="Cambria Math" panose="02040503050406030204" pitchFamily="18" charset="0"/>
                                    </a:rPr>
                                    <m:t>𝑔</m:t>
                                  </m:r>
                                </m:e>
                                <m:sub>
                                  <m:r>
                                    <a:rPr lang="en-US" sz="1600" i="1">
                                      <a:latin typeface="Cambria Math" panose="02040503050406030204" pitchFamily="18" charset="0"/>
                                    </a:rPr>
                                    <m:t>𝑖</m:t>
                                  </m:r>
                                </m:sub>
                              </m:sSub>
                            </m:e>
                          </m:nary>
                        </m:e>
                      </m:d>
                    </m:oMath>
                  </m:oMathPara>
                </a14:m>
                <a:endParaRPr lang="en-US" sz="1600"/>
              </a:p>
            </p:txBody>
          </p:sp>
        </mc:Choice>
        <mc:Fallback xmlns="">
          <p:sp>
            <p:nvSpPr>
              <p:cNvPr id="6" name="Rectangle 5">
                <a:extLst>
                  <a:ext uri="{FF2B5EF4-FFF2-40B4-BE49-F238E27FC236}">
                    <a16:creationId xmlns:a16="http://schemas.microsoft.com/office/drawing/2014/main" id="{A7657832-3C47-4903-B132-DC3479934953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98004" y="2463011"/>
                <a:ext cx="4769896" cy="874920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Rectangle 7">
                <a:extLst>
                  <a:ext uri="{FF2B5EF4-FFF2-40B4-BE49-F238E27FC236}">
                    <a16:creationId xmlns:a16="http://schemas.microsoft.com/office/drawing/2014/main" id="{84A5DDFF-CC9C-485C-9350-DCFD06F726DC}"/>
                  </a:ext>
                </a:extLst>
              </p:cNvPr>
              <p:cNvSpPr/>
              <p:nvPr/>
            </p:nvSpPr>
            <p:spPr>
              <a:xfrm>
                <a:off x="7431576" y="5415985"/>
                <a:ext cx="4068037" cy="68666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Sup>
                        <m:sSubSupPr>
                          <m:ctrlPr>
                            <a:rPr lang="en-US" sz="1600" i="1">
                              <a:latin typeface="Cambria Math" panose="02040503050406030204" pitchFamily="18" charset="0"/>
                            </a:rPr>
                          </m:ctrlPr>
                        </m:sSubSupPr>
                        <m:e>
                          <m:r>
                            <a:rPr lang="en-US" sz="1600" i="1">
                              <a:latin typeface="Cambria Math" panose="02040503050406030204" pitchFamily="18" charset="0"/>
                            </a:rPr>
                            <m:t>𝑟</m:t>
                          </m:r>
                        </m:e>
                        <m:sub>
                          <m:r>
                            <a:rPr lang="en-US" sz="1600" i="1">
                              <a:latin typeface="Cambria Math" panose="02040503050406030204" pitchFamily="18" charset="0"/>
                            </a:rPr>
                            <m:t>h</m:t>
                          </m:r>
                          <m:r>
                            <a:rPr lang="en-US" sz="1600" i="0"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en-US" sz="1600" i="1">
                              <a:latin typeface="Cambria Math" panose="02040503050406030204" pitchFamily="18" charset="0"/>
                            </a:rPr>
                            <m:t>𝑣</m:t>
                          </m:r>
                        </m:sub>
                        <m:sup>
                          <m:r>
                            <a:rPr lang="en-US" sz="1600" i="1">
                              <a:latin typeface="Cambria Math" panose="02040503050406030204" pitchFamily="18" charset="0"/>
                            </a:rPr>
                            <m:t>𝑖</m:t>
                          </m:r>
                        </m:sup>
                      </m:sSubSup>
                      <m:r>
                        <a:rPr lang="en-US" sz="1600" i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16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1600" i="1">
                              <a:latin typeface="Cambria Math" panose="02040503050406030204" pitchFamily="18" charset="0"/>
                            </a:rPr>
                            <m:t>𝑚𝑎𝑥</m:t>
                          </m:r>
                          <m:d>
                            <m:dPr>
                              <m:ctrlPr>
                                <a:rPr lang="en-US" sz="160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sSubSup>
                                <m:sSubSupPr>
                                  <m:ctrlPr>
                                    <a:rPr lang="en-US" sz="1600" i="1">
                                      <a:latin typeface="Cambria Math" panose="02040503050406030204" pitchFamily="18" charset="0"/>
                                    </a:rPr>
                                  </m:ctrlPr>
                                </m:sSubSupPr>
                                <m:e>
                                  <m:r>
                                    <a:rPr lang="en-US" sz="1600" i="1">
                                      <a:latin typeface="Cambria Math" panose="02040503050406030204" pitchFamily="18" charset="0"/>
                                    </a:rPr>
                                    <m:t>𝑔</m:t>
                                  </m:r>
                                </m:e>
                                <m:sub>
                                  <m:r>
                                    <a:rPr lang="en-US" sz="1600" i="1">
                                      <a:latin typeface="Cambria Math" panose="02040503050406030204" pitchFamily="18" charset="0"/>
                                    </a:rPr>
                                    <m:t>h</m:t>
                                  </m:r>
                                </m:sub>
                                <m:sup>
                                  <m:r>
                                    <a:rPr lang="en-US" sz="1600" i="1">
                                      <a:latin typeface="Cambria Math" panose="02040503050406030204" pitchFamily="18" charset="0"/>
                                    </a:rPr>
                                    <m:t>𝑖</m:t>
                                  </m:r>
                                </m:sup>
                              </m:sSubSup>
                              <m:r>
                                <a:rPr lang="en-US" sz="1600" i="0">
                                  <a:latin typeface="Cambria Math" panose="02040503050406030204" pitchFamily="18" charset="0"/>
                                </a:rPr>
                                <m:t>, </m:t>
                              </m:r>
                              <m:sSubSup>
                                <m:sSubSupPr>
                                  <m:ctrlPr>
                                    <a:rPr lang="en-US" sz="1600" i="1">
                                      <a:latin typeface="Cambria Math" panose="02040503050406030204" pitchFamily="18" charset="0"/>
                                    </a:rPr>
                                  </m:ctrlPr>
                                </m:sSubSupPr>
                                <m:e>
                                  <m:r>
                                    <a:rPr lang="en-US" sz="1600" i="1">
                                      <a:latin typeface="Cambria Math" panose="02040503050406030204" pitchFamily="18" charset="0"/>
                                    </a:rPr>
                                    <m:t>𝑔</m:t>
                                  </m:r>
                                </m:e>
                                <m:sub>
                                  <m:r>
                                    <a:rPr lang="en-US" sz="1600" i="1">
                                      <a:latin typeface="Cambria Math" panose="02040503050406030204" pitchFamily="18" charset="0"/>
                                    </a:rPr>
                                    <m:t>𝑣</m:t>
                                  </m:r>
                                </m:sub>
                                <m:sup>
                                  <m:r>
                                    <a:rPr lang="en-US" sz="1600" i="1">
                                      <a:latin typeface="Cambria Math" panose="02040503050406030204" pitchFamily="18" charset="0"/>
                                    </a:rPr>
                                    <m:t>𝑖</m:t>
                                  </m:r>
                                </m:sup>
                              </m:sSubSup>
                            </m:e>
                          </m:d>
                        </m:num>
                        <m:den>
                          <m:r>
                            <a:rPr lang="en-US" sz="1600" i="1">
                              <a:latin typeface="Cambria Math" panose="02040503050406030204" pitchFamily="18" charset="0"/>
                            </a:rPr>
                            <m:t>𝑚𝑖𝑛</m:t>
                          </m:r>
                          <m:d>
                            <m:dPr>
                              <m:ctrlPr>
                                <a:rPr lang="en-US" sz="160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sSubSup>
                                <m:sSubSupPr>
                                  <m:ctrlPr>
                                    <a:rPr lang="en-US" sz="1600" i="1">
                                      <a:latin typeface="Cambria Math" panose="02040503050406030204" pitchFamily="18" charset="0"/>
                                    </a:rPr>
                                  </m:ctrlPr>
                                </m:sSubSupPr>
                                <m:e>
                                  <m:r>
                                    <a:rPr lang="en-US" sz="1600" i="1">
                                      <a:latin typeface="Cambria Math" panose="02040503050406030204" pitchFamily="18" charset="0"/>
                                    </a:rPr>
                                    <m:t>𝑔</m:t>
                                  </m:r>
                                </m:e>
                                <m:sub>
                                  <m:r>
                                    <a:rPr lang="en-US" sz="1600" i="1">
                                      <a:latin typeface="Cambria Math" panose="02040503050406030204" pitchFamily="18" charset="0"/>
                                    </a:rPr>
                                    <m:t>h</m:t>
                                  </m:r>
                                </m:sub>
                                <m:sup>
                                  <m:r>
                                    <a:rPr lang="en-US" sz="1600" i="1">
                                      <a:latin typeface="Cambria Math" panose="02040503050406030204" pitchFamily="18" charset="0"/>
                                    </a:rPr>
                                    <m:t>𝑖</m:t>
                                  </m:r>
                                </m:sup>
                              </m:sSubSup>
                              <m:r>
                                <a:rPr lang="en-US" sz="1600" i="0">
                                  <a:latin typeface="Cambria Math" panose="02040503050406030204" pitchFamily="18" charset="0"/>
                                </a:rPr>
                                <m:t>, </m:t>
                              </m:r>
                              <m:sSubSup>
                                <m:sSubSupPr>
                                  <m:ctrlPr>
                                    <a:rPr lang="en-US" sz="1600" i="1">
                                      <a:latin typeface="Cambria Math" panose="02040503050406030204" pitchFamily="18" charset="0"/>
                                    </a:rPr>
                                  </m:ctrlPr>
                                </m:sSubSupPr>
                                <m:e>
                                  <m:r>
                                    <a:rPr lang="en-US" sz="1600" i="1">
                                      <a:latin typeface="Cambria Math" panose="02040503050406030204" pitchFamily="18" charset="0"/>
                                    </a:rPr>
                                    <m:t>𝑔</m:t>
                                  </m:r>
                                </m:e>
                                <m:sub>
                                  <m:r>
                                    <a:rPr lang="en-US" sz="1600" i="1">
                                      <a:latin typeface="Cambria Math" panose="02040503050406030204" pitchFamily="18" charset="0"/>
                                    </a:rPr>
                                    <m:t>𝑣</m:t>
                                  </m:r>
                                </m:sub>
                                <m:sup>
                                  <m:r>
                                    <a:rPr lang="en-US" sz="1600" i="1">
                                      <a:latin typeface="Cambria Math" panose="02040503050406030204" pitchFamily="18" charset="0"/>
                                    </a:rPr>
                                    <m:t>𝑖</m:t>
                                  </m:r>
                                </m:sup>
                              </m:sSubSup>
                            </m:e>
                          </m:d>
                        </m:den>
                      </m:f>
                      <m:r>
                        <a:rPr lang="en-US" sz="1600" i="0">
                          <a:latin typeface="Cambria Math" panose="02040503050406030204" pitchFamily="18" charset="0"/>
                        </a:rPr>
                        <m:t> , </m:t>
                      </m:r>
                      <m:sSubSup>
                        <m:sSubSupPr>
                          <m:ctrlPr>
                            <a:rPr lang="en-US" sz="1600" i="1">
                              <a:latin typeface="Cambria Math" panose="02040503050406030204" pitchFamily="18" charset="0"/>
                            </a:rPr>
                          </m:ctrlPr>
                        </m:sSubSupPr>
                        <m:e>
                          <m:r>
                            <a:rPr lang="en-US" sz="1600" i="0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en-US" sz="1600" i="1">
                              <a:latin typeface="Cambria Math" panose="02040503050406030204" pitchFamily="18" charset="0"/>
                            </a:rPr>
                            <m:t>𝑟</m:t>
                          </m:r>
                        </m:e>
                        <m:sub>
                          <m:r>
                            <a:rPr lang="en-US" sz="1600" i="1">
                              <a:latin typeface="Cambria Math" panose="02040503050406030204" pitchFamily="18" charset="0"/>
                            </a:rPr>
                            <m:t>𝑑</m:t>
                          </m:r>
                          <m:r>
                            <a:rPr lang="en-US" sz="1600" i="0">
                              <a:latin typeface="Cambria Math" panose="02040503050406030204" pitchFamily="18" charset="0"/>
                            </a:rPr>
                            <m:t>1,</m:t>
                          </m:r>
                          <m:r>
                            <a:rPr lang="en-US" sz="1600" i="1">
                              <a:latin typeface="Cambria Math" panose="02040503050406030204" pitchFamily="18" charset="0"/>
                            </a:rPr>
                            <m:t>𝑑</m:t>
                          </m:r>
                          <m:r>
                            <a:rPr lang="en-US" sz="1600" i="0"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  <m:sup>
                          <m:r>
                            <a:rPr lang="en-US" sz="1600" i="1">
                              <a:latin typeface="Cambria Math" panose="02040503050406030204" pitchFamily="18" charset="0"/>
                            </a:rPr>
                            <m:t>𝑖</m:t>
                          </m:r>
                        </m:sup>
                      </m:sSubSup>
                      <m:r>
                        <a:rPr lang="en-US" sz="1600" i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16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1600" i="1">
                              <a:latin typeface="Cambria Math" panose="02040503050406030204" pitchFamily="18" charset="0"/>
                            </a:rPr>
                            <m:t>𝑚𝑎𝑥</m:t>
                          </m:r>
                          <m:d>
                            <m:dPr>
                              <m:ctrlPr>
                                <a:rPr lang="en-US" sz="160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sSubSup>
                                <m:sSubSupPr>
                                  <m:ctrlPr>
                                    <a:rPr lang="en-US" sz="1600" i="1">
                                      <a:latin typeface="Cambria Math" panose="02040503050406030204" pitchFamily="18" charset="0"/>
                                    </a:rPr>
                                  </m:ctrlPr>
                                </m:sSubSupPr>
                                <m:e>
                                  <m:r>
                                    <a:rPr lang="en-US" sz="1600" i="1">
                                      <a:latin typeface="Cambria Math" panose="02040503050406030204" pitchFamily="18" charset="0"/>
                                    </a:rPr>
                                    <m:t>𝑔</m:t>
                                  </m:r>
                                </m:e>
                                <m:sub>
                                  <m:r>
                                    <a:rPr lang="en-US" sz="1600" i="1">
                                      <a:latin typeface="Cambria Math" panose="02040503050406030204" pitchFamily="18" charset="0"/>
                                    </a:rPr>
                                    <m:t>𝑑</m:t>
                                  </m:r>
                                  <m:r>
                                    <a:rPr lang="en-US" sz="1600" i="0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sub>
                                <m:sup>
                                  <m:r>
                                    <a:rPr lang="en-US" sz="1600" i="1">
                                      <a:latin typeface="Cambria Math" panose="02040503050406030204" pitchFamily="18" charset="0"/>
                                    </a:rPr>
                                    <m:t>𝑖</m:t>
                                  </m:r>
                                </m:sup>
                              </m:sSubSup>
                              <m:r>
                                <a:rPr lang="en-US" sz="1600" i="0">
                                  <a:latin typeface="Cambria Math" panose="02040503050406030204" pitchFamily="18" charset="0"/>
                                </a:rPr>
                                <m:t>, </m:t>
                              </m:r>
                              <m:sSubSup>
                                <m:sSubSupPr>
                                  <m:ctrlPr>
                                    <a:rPr lang="en-US" sz="1600" i="1">
                                      <a:latin typeface="Cambria Math" panose="02040503050406030204" pitchFamily="18" charset="0"/>
                                    </a:rPr>
                                  </m:ctrlPr>
                                </m:sSubSupPr>
                                <m:e>
                                  <m:r>
                                    <a:rPr lang="en-US" sz="1600" i="1">
                                      <a:latin typeface="Cambria Math" panose="02040503050406030204" pitchFamily="18" charset="0"/>
                                    </a:rPr>
                                    <m:t>𝑔</m:t>
                                  </m:r>
                                </m:e>
                                <m:sub>
                                  <m:r>
                                    <a:rPr lang="en-US" sz="1600" i="1">
                                      <a:latin typeface="Cambria Math" panose="02040503050406030204" pitchFamily="18" charset="0"/>
                                    </a:rPr>
                                    <m:t>𝑑</m:t>
                                  </m:r>
                                  <m:r>
                                    <a:rPr lang="en-US" sz="1600" i="0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b>
                                <m:sup>
                                  <m:r>
                                    <a:rPr lang="en-US" sz="1600" i="1">
                                      <a:latin typeface="Cambria Math" panose="02040503050406030204" pitchFamily="18" charset="0"/>
                                    </a:rPr>
                                    <m:t>𝑖</m:t>
                                  </m:r>
                                </m:sup>
                              </m:sSubSup>
                            </m:e>
                          </m:d>
                        </m:num>
                        <m:den>
                          <m:r>
                            <a:rPr lang="en-US" sz="1600" i="1">
                              <a:latin typeface="Cambria Math" panose="02040503050406030204" pitchFamily="18" charset="0"/>
                            </a:rPr>
                            <m:t>𝑚𝑖𝑛</m:t>
                          </m:r>
                          <m:d>
                            <m:dPr>
                              <m:ctrlPr>
                                <a:rPr lang="en-US" sz="160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sSubSup>
                                <m:sSubSupPr>
                                  <m:ctrlPr>
                                    <a:rPr lang="en-US" sz="1600" i="1">
                                      <a:latin typeface="Cambria Math" panose="02040503050406030204" pitchFamily="18" charset="0"/>
                                    </a:rPr>
                                  </m:ctrlPr>
                                </m:sSubSupPr>
                                <m:e>
                                  <m:r>
                                    <a:rPr lang="en-US" sz="1600" i="1">
                                      <a:latin typeface="Cambria Math" panose="02040503050406030204" pitchFamily="18" charset="0"/>
                                    </a:rPr>
                                    <m:t>𝑔</m:t>
                                  </m:r>
                                </m:e>
                                <m:sub>
                                  <m:r>
                                    <a:rPr lang="en-US" sz="1600" i="1">
                                      <a:latin typeface="Cambria Math" panose="02040503050406030204" pitchFamily="18" charset="0"/>
                                    </a:rPr>
                                    <m:t>𝑑</m:t>
                                  </m:r>
                                  <m:r>
                                    <a:rPr lang="en-US" sz="1600" i="0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sub>
                                <m:sup>
                                  <m:r>
                                    <a:rPr lang="en-US" sz="1600" i="1">
                                      <a:latin typeface="Cambria Math" panose="02040503050406030204" pitchFamily="18" charset="0"/>
                                    </a:rPr>
                                    <m:t>𝑖</m:t>
                                  </m:r>
                                </m:sup>
                              </m:sSubSup>
                              <m:r>
                                <a:rPr lang="en-US" sz="1600" i="0">
                                  <a:latin typeface="Cambria Math" panose="02040503050406030204" pitchFamily="18" charset="0"/>
                                </a:rPr>
                                <m:t>, </m:t>
                              </m:r>
                              <m:sSubSup>
                                <m:sSubSupPr>
                                  <m:ctrlPr>
                                    <a:rPr lang="en-US" sz="1600" i="1">
                                      <a:latin typeface="Cambria Math" panose="02040503050406030204" pitchFamily="18" charset="0"/>
                                    </a:rPr>
                                  </m:ctrlPr>
                                </m:sSubSupPr>
                                <m:e>
                                  <m:r>
                                    <a:rPr lang="en-US" sz="1600" i="1">
                                      <a:latin typeface="Cambria Math" panose="02040503050406030204" pitchFamily="18" charset="0"/>
                                    </a:rPr>
                                    <m:t>𝑔</m:t>
                                  </m:r>
                                </m:e>
                                <m:sub>
                                  <m:r>
                                    <a:rPr lang="en-US" sz="1600" i="1">
                                      <a:latin typeface="Cambria Math" panose="02040503050406030204" pitchFamily="18" charset="0"/>
                                    </a:rPr>
                                    <m:t>𝑑</m:t>
                                  </m:r>
                                  <m:r>
                                    <a:rPr lang="en-US" sz="1600" i="0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b>
                                <m:sup>
                                  <m:r>
                                    <a:rPr lang="en-US" sz="1600" i="1">
                                      <a:latin typeface="Cambria Math" panose="02040503050406030204" pitchFamily="18" charset="0"/>
                                    </a:rPr>
                                    <m:t>𝑖</m:t>
                                  </m:r>
                                </m:sup>
                              </m:sSubSup>
                            </m:e>
                          </m:d>
                        </m:den>
                      </m:f>
                    </m:oMath>
                  </m:oMathPara>
                </a14:m>
                <a:endParaRPr lang="en-US" sz="1600"/>
              </a:p>
            </p:txBody>
          </p:sp>
        </mc:Choice>
        <mc:Fallback xmlns="">
          <p:sp>
            <p:nvSpPr>
              <p:cNvPr id="8" name="Rectangle 7">
                <a:extLst>
                  <a:ext uri="{FF2B5EF4-FFF2-40B4-BE49-F238E27FC236}">
                    <a16:creationId xmlns:a16="http://schemas.microsoft.com/office/drawing/2014/main" id="{84A5DDFF-CC9C-485C-9350-DCFD06F726DC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431576" y="5415985"/>
                <a:ext cx="4068037" cy="686663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9" name="Picture 8">
            <a:extLst>
              <a:ext uri="{FF2B5EF4-FFF2-40B4-BE49-F238E27FC236}">
                <a16:creationId xmlns:a16="http://schemas.microsoft.com/office/drawing/2014/main" id="{72481E59-CCE3-46B6-9091-A2B76409A07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27910" y="2365040"/>
            <a:ext cx="4319926" cy="1063960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" name="Table 9">
                <a:extLst>
                  <a:ext uri="{FF2B5EF4-FFF2-40B4-BE49-F238E27FC236}">
                    <a16:creationId xmlns:a16="http://schemas.microsoft.com/office/drawing/2014/main" id="{8B90134D-B761-4972-8C40-281411F78C1A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772979296"/>
                  </p:ext>
                </p:extLst>
              </p:nvPr>
            </p:nvGraphicFramePr>
            <p:xfrm>
              <a:off x="429986" y="5174628"/>
              <a:ext cx="2860264" cy="1528001"/>
            </p:xfrm>
            <a:graphic>
              <a:graphicData uri="http://schemas.openxmlformats.org/drawingml/2006/table">
                <a:tbl>
                  <a:tblPr firstRow="1" firstCol="1" bandRow="1">
                    <a:tableStyleId>{616DA210-FB5B-4158-B5E0-FEB733F419BA}</a:tableStyleId>
                  </a:tblPr>
                  <a:tblGrid>
                    <a:gridCol w="582177">
                      <a:extLst>
                        <a:ext uri="{9D8B030D-6E8A-4147-A177-3AD203B41FA5}">
                          <a16:colId xmlns:a16="http://schemas.microsoft.com/office/drawing/2014/main" val="1925285174"/>
                        </a:ext>
                      </a:extLst>
                    </a:gridCol>
                    <a:gridCol w="325441">
                      <a:extLst>
                        <a:ext uri="{9D8B030D-6E8A-4147-A177-3AD203B41FA5}">
                          <a16:colId xmlns:a16="http://schemas.microsoft.com/office/drawing/2014/main" val="531299427"/>
                        </a:ext>
                      </a:extLst>
                    </a:gridCol>
                    <a:gridCol w="325441">
                      <a:extLst>
                        <a:ext uri="{9D8B030D-6E8A-4147-A177-3AD203B41FA5}">
                          <a16:colId xmlns:a16="http://schemas.microsoft.com/office/drawing/2014/main" val="2742462651"/>
                        </a:ext>
                      </a:extLst>
                    </a:gridCol>
                    <a:gridCol w="325441">
                      <a:extLst>
                        <a:ext uri="{9D8B030D-6E8A-4147-A177-3AD203B41FA5}">
                          <a16:colId xmlns:a16="http://schemas.microsoft.com/office/drawing/2014/main" val="61037679"/>
                        </a:ext>
                      </a:extLst>
                    </a:gridCol>
                    <a:gridCol w="325441">
                      <a:extLst>
                        <a:ext uri="{9D8B030D-6E8A-4147-A177-3AD203B41FA5}">
                          <a16:colId xmlns:a16="http://schemas.microsoft.com/office/drawing/2014/main" val="1744478509"/>
                        </a:ext>
                      </a:extLst>
                    </a:gridCol>
                    <a:gridCol w="325441">
                      <a:extLst>
                        <a:ext uri="{9D8B030D-6E8A-4147-A177-3AD203B41FA5}">
                          <a16:colId xmlns:a16="http://schemas.microsoft.com/office/drawing/2014/main" val="1685191092"/>
                        </a:ext>
                      </a:extLst>
                    </a:gridCol>
                    <a:gridCol w="325441">
                      <a:extLst>
                        <a:ext uri="{9D8B030D-6E8A-4147-A177-3AD203B41FA5}">
                          <a16:colId xmlns:a16="http://schemas.microsoft.com/office/drawing/2014/main" val="3674301648"/>
                        </a:ext>
                      </a:extLst>
                    </a:gridCol>
                    <a:gridCol w="325441">
                      <a:extLst>
                        <a:ext uri="{9D8B030D-6E8A-4147-A177-3AD203B41FA5}">
                          <a16:colId xmlns:a16="http://schemas.microsoft.com/office/drawing/2014/main" val="1601325779"/>
                        </a:ext>
                      </a:extLst>
                    </a:gridCol>
                  </a:tblGrid>
                  <a:tr h="0">
                    <a:tc>
                      <a:txBody>
                        <a:bodyPr/>
                        <a:lstStyle/>
                        <a:p>
                          <a:pPr marL="0" marR="0" algn="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right"/>
                              </m:oMathParaPr>
                              <m:oMath xmlns:m="http://schemas.openxmlformats.org/officeDocument/2006/math">
                                <m:sSubSup>
                                  <m:sSubSupPr>
                                    <m:ctrlPr>
                                      <a:rPr lang="en-US" sz="1100" b="1" i="1" kern="1200" smtClean="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</m:ctrlPr>
                                  </m:sSubSupPr>
                                  <m:e>
                                    <m:r>
                                      <a:rPr lang="en-US" sz="1100" b="1" i="1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𝐸</m:t>
                                    </m:r>
                                  </m:e>
                                  <m:sub>
                                    <m:r>
                                      <a:rPr lang="en-US" sz="1100" b="1" i="1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𝐷</m:t>
                                    </m:r>
                                  </m:sub>
                                  <m:sup>
                                    <m:r>
                                      <a:rPr lang="en-US" sz="1100" b="1" i="1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𝑖</m:t>
                                    </m:r>
                                  </m:sup>
                                </m:sSubSup>
                              </m:oMath>
                            </m:oMathPara>
                          </a14:m>
                          <a:endParaRPr lang="en-US" sz="1100">
                            <a:effectLst/>
                          </a:endParaRPr>
                        </a:p>
                        <a:p>
                          <a:pPr marL="0" marR="0" algn="just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sSubSup>
                                  <m:sSubSupPr>
                                    <m:ctrlPr>
                                      <a:rPr lang="en-US" sz="1100" b="1" i="1" kern="1200" smtClean="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</m:ctrlPr>
                                  </m:sSubSupPr>
                                  <m:e>
                                    <m:r>
                                      <a:rPr lang="en-US" sz="1100" b="1" i="1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𝐸</m:t>
                                    </m:r>
                                  </m:e>
                                  <m:sub>
                                    <m:r>
                                      <a:rPr lang="en-US" sz="1100" b="1" i="1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𝐻𝑉</m:t>
                                    </m:r>
                                  </m:sub>
                                  <m:sup>
                                    <m:r>
                                      <a:rPr lang="en-US" sz="1100" b="1" i="1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𝑖</m:t>
                                    </m:r>
                                  </m:sup>
                                </m:sSubSup>
                              </m:oMath>
                            </m:oMathPara>
                          </a14:m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 anchor="ctr">
                        <a:lnTlToB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lToBr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0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1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2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3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4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5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6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 anchor="ctr"/>
                    </a:tc>
                    <a:extLst>
                      <a:ext uri="{0D108BD9-81ED-4DB2-BD59-A6C34878D82A}">
                        <a16:rowId xmlns:a16="http://schemas.microsoft.com/office/drawing/2014/main" val="902846413"/>
                      </a:ext>
                    </a:extLst>
                  </a:tr>
                  <a:tr h="0"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0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0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0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0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0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0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0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0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 anchor="ctr"/>
                    </a:tc>
                    <a:extLst>
                      <a:ext uri="{0D108BD9-81ED-4DB2-BD59-A6C34878D82A}">
                        <a16:rowId xmlns:a16="http://schemas.microsoft.com/office/drawing/2014/main" val="1039109567"/>
                      </a:ext>
                    </a:extLst>
                  </a:tr>
                  <a:tr h="0"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1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1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2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0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0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0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0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0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 anchor="ctr"/>
                    </a:tc>
                    <a:extLst>
                      <a:ext uri="{0D108BD9-81ED-4DB2-BD59-A6C34878D82A}">
                        <a16:rowId xmlns:a16="http://schemas.microsoft.com/office/drawing/2014/main" val="3877513074"/>
                      </a:ext>
                    </a:extLst>
                  </a:tr>
                  <a:tr h="0"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2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3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4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5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0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0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0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0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 anchor="ctr"/>
                    </a:tc>
                    <a:extLst>
                      <a:ext uri="{0D108BD9-81ED-4DB2-BD59-A6C34878D82A}">
                        <a16:rowId xmlns:a16="http://schemas.microsoft.com/office/drawing/2014/main" val="265882197"/>
                      </a:ext>
                    </a:extLst>
                  </a:tr>
                  <a:tr h="0"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3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6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7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8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9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0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0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0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 anchor="ctr"/>
                    </a:tc>
                    <a:extLst>
                      <a:ext uri="{0D108BD9-81ED-4DB2-BD59-A6C34878D82A}">
                        <a16:rowId xmlns:a16="http://schemas.microsoft.com/office/drawing/2014/main" val="3510735397"/>
                      </a:ext>
                    </a:extLst>
                  </a:tr>
                  <a:tr h="0"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4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10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11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12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13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14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0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0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 anchor="ctr"/>
                    </a:tc>
                    <a:extLst>
                      <a:ext uri="{0D108BD9-81ED-4DB2-BD59-A6C34878D82A}">
                        <a16:rowId xmlns:a16="http://schemas.microsoft.com/office/drawing/2014/main" val="3508426674"/>
                      </a:ext>
                    </a:extLst>
                  </a:tr>
                  <a:tr h="0"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5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15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16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17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18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19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20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0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 anchor="ctr"/>
                    </a:tc>
                    <a:extLst>
                      <a:ext uri="{0D108BD9-81ED-4DB2-BD59-A6C34878D82A}">
                        <a16:rowId xmlns:a16="http://schemas.microsoft.com/office/drawing/2014/main" val="3367250078"/>
                      </a:ext>
                    </a:extLst>
                  </a:tr>
                  <a:tr h="0"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6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21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22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23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24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25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26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27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 anchor="ctr"/>
                    </a:tc>
                    <a:extLst>
                      <a:ext uri="{0D108BD9-81ED-4DB2-BD59-A6C34878D82A}">
                        <a16:rowId xmlns:a16="http://schemas.microsoft.com/office/drawing/2014/main" val="2700872089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10" name="Table 9">
                <a:extLst>
                  <a:ext uri="{FF2B5EF4-FFF2-40B4-BE49-F238E27FC236}">
                    <a16:creationId xmlns:a16="http://schemas.microsoft.com/office/drawing/2014/main" id="{8B90134D-B761-4972-8C40-281411F78C1A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772979296"/>
                  </p:ext>
                </p:extLst>
              </p:nvPr>
            </p:nvGraphicFramePr>
            <p:xfrm>
              <a:off x="429986" y="5174628"/>
              <a:ext cx="2860264" cy="1528001"/>
            </p:xfrm>
            <a:graphic>
              <a:graphicData uri="http://schemas.openxmlformats.org/drawingml/2006/table">
                <a:tbl>
                  <a:tblPr firstRow="1" firstCol="1" bandRow="1">
                    <a:tableStyleId>{616DA210-FB5B-4158-B5E0-FEB733F419BA}</a:tableStyleId>
                  </a:tblPr>
                  <a:tblGrid>
                    <a:gridCol w="582177">
                      <a:extLst>
                        <a:ext uri="{9D8B030D-6E8A-4147-A177-3AD203B41FA5}">
                          <a16:colId xmlns:a16="http://schemas.microsoft.com/office/drawing/2014/main" val="1925285174"/>
                        </a:ext>
                      </a:extLst>
                    </a:gridCol>
                    <a:gridCol w="325441">
                      <a:extLst>
                        <a:ext uri="{9D8B030D-6E8A-4147-A177-3AD203B41FA5}">
                          <a16:colId xmlns:a16="http://schemas.microsoft.com/office/drawing/2014/main" val="531299427"/>
                        </a:ext>
                      </a:extLst>
                    </a:gridCol>
                    <a:gridCol w="325441">
                      <a:extLst>
                        <a:ext uri="{9D8B030D-6E8A-4147-A177-3AD203B41FA5}">
                          <a16:colId xmlns:a16="http://schemas.microsoft.com/office/drawing/2014/main" val="2742462651"/>
                        </a:ext>
                      </a:extLst>
                    </a:gridCol>
                    <a:gridCol w="325441">
                      <a:extLst>
                        <a:ext uri="{9D8B030D-6E8A-4147-A177-3AD203B41FA5}">
                          <a16:colId xmlns:a16="http://schemas.microsoft.com/office/drawing/2014/main" val="61037679"/>
                        </a:ext>
                      </a:extLst>
                    </a:gridCol>
                    <a:gridCol w="325441">
                      <a:extLst>
                        <a:ext uri="{9D8B030D-6E8A-4147-A177-3AD203B41FA5}">
                          <a16:colId xmlns:a16="http://schemas.microsoft.com/office/drawing/2014/main" val="1744478509"/>
                        </a:ext>
                      </a:extLst>
                    </a:gridCol>
                    <a:gridCol w="325441">
                      <a:extLst>
                        <a:ext uri="{9D8B030D-6E8A-4147-A177-3AD203B41FA5}">
                          <a16:colId xmlns:a16="http://schemas.microsoft.com/office/drawing/2014/main" val="1685191092"/>
                        </a:ext>
                      </a:extLst>
                    </a:gridCol>
                    <a:gridCol w="325441">
                      <a:extLst>
                        <a:ext uri="{9D8B030D-6E8A-4147-A177-3AD203B41FA5}">
                          <a16:colId xmlns:a16="http://schemas.microsoft.com/office/drawing/2014/main" val="3674301648"/>
                        </a:ext>
                      </a:extLst>
                    </a:gridCol>
                    <a:gridCol w="325441">
                      <a:extLst>
                        <a:ext uri="{9D8B030D-6E8A-4147-A177-3AD203B41FA5}">
                          <a16:colId xmlns:a16="http://schemas.microsoft.com/office/drawing/2014/main" val="1601325779"/>
                        </a:ext>
                      </a:extLst>
                    </a:gridCol>
                  </a:tblGrid>
                  <a:tr h="354521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73025" marR="73025" marT="0" marB="0" anchor="ctr">
                        <a:lnTlToB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lToBr>
                        <a:blipFill>
                          <a:blip r:embed="rId5"/>
                          <a:stretch>
                            <a:fillRect l="-1042" t="-1724" r="-392708" b="-36034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0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1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2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3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4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5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6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 anchor="ctr"/>
                    </a:tc>
                    <a:extLst>
                      <a:ext uri="{0D108BD9-81ED-4DB2-BD59-A6C34878D82A}">
                        <a16:rowId xmlns:a16="http://schemas.microsoft.com/office/drawing/2014/main" val="902846413"/>
                      </a:ext>
                    </a:extLst>
                  </a:tr>
                  <a:tr h="167640"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0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0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0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0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0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0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0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0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 anchor="ctr"/>
                    </a:tc>
                    <a:extLst>
                      <a:ext uri="{0D108BD9-81ED-4DB2-BD59-A6C34878D82A}">
                        <a16:rowId xmlns:a16="http://schemas.microsoft.com/office/drawing/2014/main" val="1039109567"/>
                      </a:ext>
                    </a:extLst>
                  </a:tr>
                  <a:tr h="167640"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1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1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2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0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0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0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0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0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 anchor="ctr"/>
                    </a:tc>
                    <a:extLst>
                      <a:ext uri="{0D108BD9-81ED-4DB2-BD59-A6C34878D82A}">
                        <a16:rowId xmlns:a16="http://schemas.microsoft.com/office/drawing/2014/main" val="3877513074"/>
                      </a:ext>
                    </a:extLst>
                  </a:tr>
                  <a:tr h="167640"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2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3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4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5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0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0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0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0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 anchor="ctr"/>
                    </a:tc>
                    <a:extLst>
                      <a:ext uri="{0D108BD9-81ED-4DB2-BD59-A6C34878D82A}">
                        <a16:rowId xmlns:a16="http://schemas.microsoft.com/office/drawing/2014/main" val="265882197"/>
                      </a:ext>
                    </a:extLst>
                  </a:tr>
                  <a:tr h="167640"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3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6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7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8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9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0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0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0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 anchor="ctr"/>
                    </a:tc>
                    <a:extLst>
                      <a:ext uri="{0D108BD9-81ED-4DB2-BD59-A6C34878D82A}">
                        <a16:rowId xmlns:a16="http://schemas.microsoft.com/office/drawing/2014/main" val="3510735397"/>
                      </a:ext>
                    </a:extLst>
                  </a:tr>
                  <a:tr h="167640"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4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10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11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12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13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14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0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0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 anchor="ctr"/>
                    </a:tc>
                    <a:extLst>
                      <a:ext uri="{0D108BD9-81ED-4DB2-BD59-A6C34878D82A}">
                        <a16:rowId xmlns:a16="http://schemas.microsoft.com/office/drawing/2014/main" val="3508426674"/>
                      </a:ext>
                    </a:extLst>
                  </a:tr>
                  <a:tr h="167640"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5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15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16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17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18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19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20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0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 anchor="ctr"/>
                    </a:tc>
                    <a:extLst>
                      <a:ext uri="{0D108BD9-81ED-4DB2-BD59-A6C34878D82A}">
                        <a16:rowId xmlns:a16="http://schemas.microsoft.com/office/drawing/2014/main" val="3367250078"/>
                      </a:ext>
                    </a:extLst>
                  </a:tr>
                  <a:tr h="167640"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6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21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22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23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24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25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26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27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 anchor="ctr"/>
                    </a:tc>
                    <a:extLst>
                      <a:ext uri="{0D108BD9-81ED-4DB2-BD59-A6C34878D82A}">
                        <a16:rowId xmlns:a16="http://schemas.microsoft.com/office/drawing/2014/main" val="2700872089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1" name="Table 10">
                <a:extLst>
                  <a:ext uri="{FF2B5EF4-FFF2-40B4-BE49-F238E27FC236}">
                    <a16:creationId xmlns:a16="http://schemas.microsoft.com/office/drawing/2014/main" id="{D25C7973-4B9C-4250-B51A-4C40F4F8ED56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92421384"/>
                  </p:ext>
                </p:extLst>
              </p:nvPr>
            </p:nvGraphicFramePr>
            <p:xfrm>
              <a:off x="3844018" y="5174628"/>
              <a:ext cx="2860264" cy="1528001"/>
            </p:xfrm>
            <a:graphic>
              <a:graphicData uri="http://schemas.openxmlformats.org/drawingml/2006/table">
                <a:tbl>
                  <a:tblPr firstRow="1" firstCol="1" bandRow="1">
                    <a:tableStyleId>{616DA210-FB5B-4158-B5E0-FEB733F419BA}</a:tableStyleId>
                  </a:tblPr>
                  <a:tblGrid>
                    <a:gridCol w="582177">
                      <a:extLst>
                        <a:ext uri="{9D8B030D-6E8A-4147-A177-3AD203B41FA5}">
                          <a16:colId xmlns:a16="http://schemas.microsoft.com/office/drawing/2014/main" val="1925285174"/>
                        </a:ext>
                      </a:extLst>
                    </a:gridCol>
                    <a:gridCol w="325441">
                      <a:extLst>
                        <a:ext uri="{9D8B030D-6E8A-4147-A177-3AD203B41FA5}">
                          <a16:colId xmlns:a16="http://schemas.microsoft.com/office/drawing/2014/main" val="531299427"/>
                        </a:ext>
                      </a:extLst>
                    </a:gridCol>
                    <a:gridCol w="325441">
                      <a:extLst>
                        <a:ext uri="{9D8B030D-6E8A-4147-A177-3AD203B41FA5}">
                          <a16:colId xmlns:a16="http://schemas.microsoft.com/office/drawing/2014/main" val="2742462651"/>
                        </a:ext>
                      </a:extLst>
                    </a:gridCol>
                    <a:gridCol w="325441">
                      <a:extLst>
                        <a:ext uri="{9D8B030D-6E8A-4147-A177-3AD203B41FA5}">
                          <a16:colId xmlns:a16="http://schemas.microsoft.com/office/drawing/2014/main" val="61037679"/>
                        </a:ext>
                      </a:extLst>
                    </a:gridCol>
                    <a:gridCol w="325441">
                      <a:extLst>
                        <a:ext uri="{9D8B030D-6E8A-4147-A177-3AD203B41FA5}">
                          <a16:colId xmlns:a16="http://schemas.microsoft.com/office/drawing/2014/main" val="1744478509"/>
                        </a:ext>
                      </a:extLst>
                    </a:gridCol>
                    <a:gridCol w="325441">
                      <a:extLst>
                        <a:ext uri="{9D8B030D-6E8A-4147-A177-3AD203B41FA5}">
                          <a16:colId xmlns:a16="http://schemas.microsoft.com/office/drawing/2014/main" val="1685191092"/>
                        </a:ext>
                      </a:extLst>
                    </a:gridCol>
                    <a:gridCol w="325441">
                      <a:extLst>
                        <a:ext uri="{9D8B030D-6E8A-4147-A177-3AD203B41FA5}">
                          <a16:colId xmlns:a16="http://schemas.microsoft.com/office/drawing/2014/main" val="3674301648"/>
                        </a:ext>
                      </a:extLst>
                    </a:gridCol>
                    <a:gridCol w="325441">
                      <a:extLst>
                        <a:ext uri="{9D8B030D-6E8A-4147-A177-3AD203B41FA5}">
                          <a16:colId xmlns:a16="http://schemas.microsoft.com/office/drawing/2014/main" val="1601325779"/>
                        </a:ext>
                      </a:extLst>
                    </a:gridCol>
                  </a:tblGrid>
                  <a:tr h="0">
                    <a:tc>
                      <a:txBody>
                        <a:bodyPr/>
                        <a:lstStyle/>
                        <a:p>
                          <a:pPr marL="0" marR="0" algn="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right"/>
                              </m:oMathParaPr>
                              <m:oMath xmlns:m="http://schemas.openxmlformats.org/officeDocument/2006/math">
                                <m:sSubSup>
                                  <m:sSubSupPr>
                                    <m:ctrlPr>
                                      <a:rPr lang="en-US" sz="1100" b="1" i="1" kern="1200" smtClean="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</m:ctrlPr>
                                  </m:sSubSupPr>
                                  <m:e>
                                    <m:r>
                                      <a:rPr lang="en-US" sz="1100" b="1" i="1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𝐸</m:t>
                                    </m:r>
                                  </m:e>
                                  <m:sub>
                                    <m:r>
                                      <a:rPr lang="en-US" sz="1100" b="1" i="1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𝐻𝑉</m:t>
                                    </m:r>
                                  </m:sub>
                                  <m:sup>
                                    <m:r>
                                      <a:rPr lang="en-US" sz="1100" b="1" i="1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𝑖</m:t>
                                    </m:r>
                                  </m:sup>
                                </m:sSubSup>
                              </m:oMath>
                            </m:oMathPara>
                          </a14:m>
                          <a:endParaRPr lang="en-US" sz="1100">
                            <a:effectLst/>
                          </a:endParaRPr>
                        </a:p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sSubSup>
                                  <m:sSubSupPr>
                                    <m:ctrlPr>
                                      <a:rPr lang="en-US" sz="1100" b="1" i="1" kern="1200" smtClean="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</m:ctrlPr>
                                  </m:sSubSupPr>
                                  <m:e>
                                    <m:r>
                                      <a:rPr lang="en-US" sz="1100" b="1" i="1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𝐸</m:t>
                                    </m:r>
                                  </m:e>
                                  <m:sub>
                                    <m:r>
                                      <a:rPr lang="en-US" sz="1100" b="1" i="1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𝐷</m:t>
                                    </m:r>
                                  </m:sub>
                                  <m:sup>
                                    <m:r>
                                      <a:rPr lang="en-US" sz="1100" b="1" i="1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𝑖</m:t>
                                    </m:r>
                                  </m:sup>
                                </m:sSubSup>
                              </m:oMath>
                            </m:oMathPara>
                          </a14:m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 anchor="ctr">
                        <a:lnTlToB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lToBr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0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1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2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3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4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5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6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 anchor="ctr"/>
                    </a:tc>
                    <a:extLst>
                      <a:ext uri="{0D108BD9-81ED-4DB2-BD59-A6C34878D82A}">
                        <a16:rowId xmlns:a16="http://schemas.microsoft.com/office/drawing/2014/main" val="902846413"/>
                      </a:ext>
                    </a:extLst>
                  </a:tr>
                  <a:tr h="0"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0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28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0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0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0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0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0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0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/>
                    </a:tc>
                    <a:extLst>
                      <a:ext uri="{0D108BD9-81ED-4DB2-BD59-A6C34878D82A}">
                        <a16:rowId xmlns:a16="http://schemas.microsoft.com/office/drawing/2014/main" val="1039109567"/>
                      </a:ext>
                    </a:extLst>
                  </a:tr>
                  <a:tr h="0"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1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29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30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0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0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0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0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0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/>
                    </a:tc>
                    <a:extLst>
                      <a:ext uri="{0D108BD9-81ED-4DB2-BD59-A6C34878D82A}">
                        <a16:rowId xmlns:a16="http://schemas.microsoft.com/office/drawing/2014/main" val="3877513074"/>
                      </a:ext>
                    </a:extLst>
                  </a:tr>
                  <a:tr h="0"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2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31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32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33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0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0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0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0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/>
                    </a:tc>
                    <a:extLst>
                      <a:ext uri="{0D108BD9-81ED-4DB2-BD59-A6C34878D82A}">
                        <a16:rowId xmlns:a16="http://schemas.microsoft.com/office/drawing/2014/main" val="265882197"/>
                      </a:ext>
                    </a:extLst>
                  </a:tr>
                  <a:tr h="0"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3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34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35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36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37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0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0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0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/>
                    </a:tc>
                    <a:extLst>
                      <a:ext uri="{0D108BD9-81ED-4DB2-BD59-A6C34878D82A}">
                        <a16:rowId xmlns:a16="http://schemas.microsoft.com/office/drawing/2014/main" val="3510735397"/>
                      </a:ext>
                    </a:extLst>
                  </a:tr>
                  <a:tr h="0"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4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38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39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40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41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42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0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0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/>
                    </a:tc>
                    <a:extLst>
                      <a:ext uri="{0D108BD9-81ED-4DB2-BD59-A6C34878D82A}">
                        <a16:rowId xmlns:a16="http://schemas.microsoft.com/office/drawing/2014/main" val="3508426674"/>
                      </a:ext>
                    </a:extLst>
                  </a:tr>
                  <a:tr h="0"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5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43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44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45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46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47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48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0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/>
                    </a:tc>
                    <a:extLst>
                      <a:ext uri="{0D108BD9-81ED-4DB2-BD59-A6C34878D82A}">
                        <a16:rowId xmlns:a16="http://schemas.microsoft.com/office/drawing/2014/main" val="3367250078"/>
                      </a:ext>
                    </a:extLst>
                  </a:tr>
                  <a:tr h="0"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6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49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50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51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52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53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54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55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/>
                    </a:tc>
                    <a:extLst>
                      <a:ext uri="{0D108BD9-81ED-4DB2-BD59-A6C34878D82A}">
                        <a16:rowId xmlns:a16="http://schemas.microsoft.com/office/drawing/2014/main" val="2700872089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11" name="Table 10">
                <a:extLst>
                  <a:ext uri="{FF2B5EF4-FFF2-40B4-BE49-F238E27FC236}">
                    <a16:creationId xmlns:a16="http://schemas.microsoft.com/office/drawing/2014/main" id="{D25C7973-4B9C-4250-B51A-4C40F4F8ED56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92421384"/>
                  </p:ext>
                </p:extLst>
              </p:nvPr>
            </p:nvGraphicFramePr>
            <p:xfrm>
              <a:off x="3844018" y="5174628"/>
              <a:ext cx="2860264" cy="1528001"/>
            </p:xfrm>
            <a:graphic>
              <a:graphicData uri="http://schemas.openxmlformats.org/drawingml/2006/table">
                <a:tbl>
                  <a:tblPr firstRow="1" firstCol="1" bandRow="1">
                    <a:tableStyleId>{616DA210-FB5B-4158-B5E0-FEB733F419BA}</a:tableStyleId>
                  </a:tblPr>
                  <a:tblGrid>
                    <a:gridCol w="582177">
                      <a:extLst>
                        <a:ext uri="{9D8B030D-6E8A-4147-A177-3AD203B41FA5}">
                          <a16:colId xmlns:a16="http://schemas.microsoft.com/office/drawing/2014/main" val="1925285174"/>
                        </a:ext>
                      </a:extLst>
                    </a:gridCol>
                    <a:gridCol w="325441">
                      <a:extLst>
                        <a:ext uri="{9D8B030D-6E8A-4147-A177-3AD203B41FA5}">
                          <a16:colId xmlns:a16="http://schemas.microsoft.com/office/drawing/2014/main" val="531299427"/>
                        </a:ext>
                      </a:extLst>
                    </a:gridCol>
                    <a:gridCol w="325441">
                      <a:extLst>
                        <a:ext uri="{9D8B030D-6E8A-4147-A177-3AD203B41FA5}">
                          <a16:colId xmlns:a16="http://schemas.microsoft.com/office/drawing/2014/main" val="2742462651"/>
                        </a:ext>
                      </a:extLst>
                    </a:gridCol>
                    <a:gridCol w="325441">
                      <a:extLst>
                        <a:ext uri="{9D8B030D-6E8A-4147-A177-3AD203B41FA5}">
                          <a16:colId xmlns:a16="http://schemas.microsoft.com/office/drawing/2014/main" val="61037679"/>
                        </a:ext>
                      </a:extLst>
                    </a:gridCol>
                    <a:gridCol w="325441">
                      <a:extLst>
                        <a:ext uri="{9D8B030D-6E8A-4147-A177-3AD203B41FA5}">
                          <a16:colId xmlns:a16="http://schemas.microsoft.com/office/drawing/2014/main" val="1744478509"/>
                        </a:ext>
                      </a:extLst>
                    </a:gridCol>
                    <a:gridCol w="325441">
                      <a:extLst>
                        <a:ext uri="{9D8B030D-6E8A-4147-A177-3AD203B41FA5}">
                          <a16:colId xmlns:a16="http://schemas.microsoft.com/office/drawing/2014/main" val="1685191092"/>
                        </a:ext>
                      </a:extLst>
                    </a:gridCol>
                    <a:gridCol w="325441">
                      <a:extLst>
                        <a:ext uri="{9D8B030D-6E8A-4147-A177-3AD203B41FA5}">
                          <a16:colId xmlns:a16="http://schemas.microsoft.com/office/drawing/2014/main" val="3674301648"/>
                        </a:ext>
                      </a:extLst>
                    </a:gridCol>
                    <a:gridCol w="325441">
                      <a:extLst>
                        <a:ext uri="{9D8B030D-6E8A-4147-A177-3AD203B41FA5}">
                          <a16:colId xmlns:a16="http://schemas.microsoft.com/office/drawing/2014/main" val="1601325779"/>
                        </a:ext>
                      </a:extLst>
                    </a:gridCol>
                  </a:tblGrid>
                  <a:tr h="354521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73025" marR="73025" marT="0" marB="0" anchor="ctr">
                        <a:lnTlToB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lToBr>
                        <a:blipFill>
                          <a:blip r:embed="rId6"/>
                          <a:stretch>
                            <a:fillRect l="-1042" t="-1724" r="-392708" b="-36034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0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1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2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3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4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5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6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 anchor="ctr"/>
                    </a:tc>
                    <a:extLst>
                      <a:ext uri="{0D108BD9-81ED-4DB2-BD59-A6C34878D82A}">
                        <a16:rowId xmlns:a16="http://schemas.microsoft.com/office/drawing/2014/main" val="902846413"/>
                      </a:ext>
                    </a:extLst>
                  </a:tr>
                  <a:tr h="167640"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0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28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0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0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0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0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0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0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/>
                    </a:tc>
                    <a:extLst>
                      <a:ext uri="{0D108BD9-81ED-4DB2-BD59-A6C34878D82A}">
                        <a16:rowId xmlns:a16="http://schemas.microsoft.com/office/drawing/2014/main" val="1039109567"/>
                      </a:ext>
                    </a:extLst>
                  </a:tr>
                  <a:tr h="167640"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1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29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30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0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0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0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0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0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/>
                    </a:tc>
                    <a:extLst>
                      <a:ext uri="{0D108BD9-81ED-4DB2-BD59-A6C34878D82A}">
                        <a16:rowId xmlns:a16="http://schemas.microsoft.com/office/drawing/2014/main" val="3877513074"/>
                      </a:ext>
                    </a:extLst>
                  </a:tr>
                  <a:tr h="167640"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2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31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32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33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0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0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0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0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/>
                    </a:tc>
                    <a:extLst>
                      <a:ext uri="{0D108BD9-81ED-4DB2-BD59-A6C34878D82A}">
                        <a16:rowId xmlns:a16="http://schemas.microsoft.com/office/drawing/2014/main" val="265882197"/>
                      </a:ext>
                    </a:extLst>
                  </a:tr>
                  <a:tr h="167640"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3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34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35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36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37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0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0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0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/>
                    </a:tc>
                    <a:extLst>
                      <a:ext uri="{0D108BD9-81ED-4DB2-BD59-A6C34878D82A}">
                        <a16:rowId xmlns:a16="http://schemas.microsoft.com/office/drawing/2014/main" val="3510735397"/>
                      </a:ext>
                    </a:extLst>
                  </a:tr>
                  <a:tr h="167640"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4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38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39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40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41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42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0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0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/>
                    </a:tc>
                    <a:extLst>
                      <a:ext uri="{0D108BD9-81ED-4DB2-BD59-A6C34878D82A}">
                        <a16:rowId xmlns:a16="http://schemas.microsoft.com/office/drawing/2014/main" val="3508426674"/>
                      </a:ext>
                    </a:extLst>
                  </a:tr>
                  <a:tr h="167640"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5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43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44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45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46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47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48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0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/>
                    </a:tc>
                    <a:extLst>
                      <a:ext uri="{0D108BD9-81ED-4DB2-BD59-A6C34878D82A}">
                        <a16:rowId xmlns:a16="http://schemas.microsoft.com/office/drawing/2014/main" val="3367250078"/>
                      </a:ext>
                    </a:extLst>
                  </a:tr>
                  <a:tr h="167640"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6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49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50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51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52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53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54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55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/>
                    </a:tc>
                    <a:extLst>
                      <a:ext uri="{0D108BD9-81ED-4DB2-BD59-A6C34878D82A}">
                        <a16:rowId xmlns:a16="http://schemas.microsoft.com/office/drawing/2014/main" val="2700872089"/>
                      </a:ext>
                    </a:extLst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3371867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36D243-C920-4050-8D14-264B1A0EA8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315912"/>
          </a:xfrm>
        </p:spPr>
        <p:txBody>
          <a:bodyPr>
            <a:normAutofit fontScale="90000"/>
          </a:bodyPr>
          <a:lstStyle/>
          <a:p>
            <a:r>
              <a:rPr lang="en-US"/>
              <a:t>Results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89831B14-7F4B-43B1-9CD2-AE3187636EE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96874256"/>
              </p:ext>
            </p:extLst>
          </p:nvPr>
        </p:nvGraphicFramePr>
        <p:xfrm>
          <a:off x="6458427" y="161747"/>
          <a:ext cx="3869850" cy="6534505"/>
        </p:xfrm>
        <a:graphic>
          <a:graphicData uri="http://schemas.openxmlformats.org/drawingml/2006/table">
            <a:tbl>
              <a:tblPr firstRow="1" firstCol="1" bandRow="1">
                <a:tableStyleId>{BC89EF96-8CEA-46FF-86C4-4CE0E7609802}</a:tableStyleId>
              </a:tblPr>
              <a:tblGrid>
                <a:gridCol w="644975">
                  <a:extLst>
                    <a:ext uri="{9D8B030D-6E8A-4147-A177-3AD203B41FA5}">
                      <a16:colId xmlns:a16="http://schemas.microsoft.com/office/drawing/2014/main" val="4132083741"/>
                    </a:ext>
                  </a:extLst>
                </a:gridCol>
                <a:gridCol w="644975">
                  <a:extLst>
                    <a:ext uri="{9D8B030D-6E8A-4147-A177-3AD203B41FA5}">
                      <a16:colId xmlns:a16="http://schemas.microsoft.com/office/drawing/2014/main" val="4038565258"/>
                    </a:ext>
                  </a:extLst>
                </a:gridCol>
                <a:gridCol w="644975">
                  <a:extLst>
                    <a:ext uri="{9D8B030D-6E8A-4147-A177-3AD203B41FA5}">
                      <a16:colId xmlns:a16="http://schemas.microsoft.com/office/drawing/2014/main" val="582344850"/>
                    </a:ext>
                  </a:extLst>
                </a:gridCol>
                <a:gridCol w="644975">
                  <a:extLst>
                    <a:ext uri="{9D8B030D-6E8A-4147-A177-3AD203B41FA5}">
                      <a16:colId xmlns:a16="http://schemas.microsoft.com/office/drawing/2014/main" val="144305914"/>
                    </a:ext>
                  </a:extLst>
                </a:gridCol>
                <a:gridCol w="644975">
                  <a:extLst>
                    <a:ext uri="{9D8B030D-6E8A-4147-A177-3AD203B41FA5}">
                      <a16:colId xmlns:a16="http://schemas.microsoft.com/office/drawing/2014/main" val="4247012979"/>
                    </a:ext>
                  </a:extLst>
                </a:gridCol>
                <a:gridCol w="644975">
                  <a:extLst>
                    <a:ext uri="{9D8B030D-6E8A-4147-A177-3AD203B41FA5}">
                      <a16:colId xmlns:a16="http://schemas.microsoft.com/office/drawing/2014/main" val="955830586"/>
                    </a:ext>
                  </a:extLst>
                </a:gridCol>
              </a:tblGrid>
              <a:tr h="246229">
                <a:tc gridSpan="6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r>
                        <a:rPr lang="en-US" sz="1100">
                          <a:effectLst/>
                        </a:rPr>
                        <a:t>All Intra Main10 </a:t>
                      </a:r>
                      <a:r>
                        <a:rPr lang="en-US" sz="14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929" marR="45929" marT="0" marB="0" anchor="ctr"/>
                </a:tc>
                <a:tc hMerge="1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929" marR="45929" marT="0" marB="0" anchor="ctr"/>
                </a:tc>
                <a:tc hMerge="1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929" marR="45929" marT="0" marB="0" anchor="ctr"/>
                </a:tc>
                <a:tc hMerge="1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929" marR="45929" marT="0" marB="0" anchor="ctr"/>
                </a:tc>
                <a:tc hMerge="1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929" marR="45929" marT="0" marB="0" anchor="ctr"/>
                </a:tc>
                <a:tc hMerge="1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929" marR="45929" marT="0" marB="0" anchor="ctr"/>
                </a:tc>
                <a:extLst>
                  <a:ext uri="{0D108BD9-81ED-4DB2-BD59-A6C34878D82A}">
                    <a16:rowId xmlns:a16="http://schemas.microsoft.com/office/drawing/2014/main" val="592533014"/>
                  </a:ext>
                </a:extLst>
              </a:tr>
              <a:tr h="246229">
                <a:tc gridSpan="6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r>
                        <a:rPr lang="en-US" sz="1100" b="0">
                          <a:effectLst/>
                        </a:rPr>
                        <a:t>Over VTM-11.0 </a:t>
                      </a:r>
                      <a:endParaRPr lang="en-US" sz="1200" b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929" marR="45929" marT="0" marB="0" anchor="ctr"/>
                </a:tc>
                <a:tc hMerge="1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929" marR="45929" marT="0" marB="0" anchor="ctr"/>
                </a:tc>
                <a:tc hMerge="1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929" marR="45929" marT="0" marB="0" anchor="ctr"/>
                </a:tc>
                <a:tc hMerge="1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929" marR="45929" marT="0" marB="0" anchor="ctr"/>
                </a:tc>
                <a:tc hMerge="1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929" marR="45929" marT="0" marB="0" anchor="ctr"/>
                </a:tc>
                <a:tc hMerge="1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929" marR="45929" marT="0" marB="0" anchor="ctr"/>
                </a:tc>
                <a:extLst>
                  <a:ext uri="{0D108BD9-81ED-4DB2-BD59-A6C34878D82A}">
                    <a16:rowId xmlns:a16="http://schemas.microsoft.com/office/drawing/2014/main" val="546477890"/>
                  </a:ext>
                </a:extLst>
              </a:tr>
              <a:tr h="138504">
                <a:tc>
                  <a:txBody>
                    <a:bodyPr/>
                    <a:lstStyle/>
                    <a:p>
                      <a:endParaRPr lang="en-US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5929" marR="45929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Y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929" marR="45929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U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929" marR="45929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V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929" marR="45929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EncT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929" marR="45929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DecT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929" marR="45929" marT="0" marB="0" anchor="ctr"/>
                </a:tc>
                <a:extLst>
                  <a:ext uri="{0D108BD9-81ED-4DB2-BD59-A6C34878D82A}">
                    <a16:rowId xmlns:a16="http://schemas.microsoft.com/office/drawing/2014/main" val="2018898013"/>
                  </a:ext>
                </a:extLst>
              </a:tr>
              <a:tr h="123114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Class A1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929" marR="45929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-5.37%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929" marR="45929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-9.93%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929" marR="45929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-10.84%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929" marR="45929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208%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929" marR="45929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211%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929" marR="45929" marT="0" marB="0" anchor="ctr"/>
                </a:tc>
                <a:extLst>
                  <a:ext uri="{0D108BD9-81ED-4DB2-BD59-A6C34878D82A}">
                    <a16:rowId xmlns:a16="http://schemas.microsoft.com/office/drawing/2014/main" val="381590493"/>
                  </a:ext>
                </a:extLst>
              </a:tr>
              <a:tr h="123114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Class A2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929" marR="45929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-5.02%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929" marR="45929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-8.10%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929" marR="45929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-6.15%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929" marR="45929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201%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929" marR="45929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193%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929" marR="45929" marT="0" marB="0" anchor="ctr"/>
                </a:tc>
                <a:extLst>
                  <a:ext uri="{0D108BD9-81ED-4DB2-BD59-A6C34878D82A}">
                    <a16:rowId xmlns:a16="http://schemas.microsoft.com/office/drawing/2014/main" val="1559455314"/>
                  </a:ext>
                </a:extLst>
              </a:tr>
              <a:tr h="123114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Class B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929" marR="45929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-4.60%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929" marR="45929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-7.49%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929" marR="45929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-7.97%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929" marR="45929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225%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929" marR="45929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191%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929" marR="45929" marT="0" marB="0" anchor="ctr"/>
                </a:tc>
                <a:extLst>
                  <a:ext uri="{0D108BD9-81ED-4DB2-BD59-A6C34878D82A}">
                    <a16:rowId xmlns:a16="http://schemas.microsoft.com/office/drawing/2014/main" val="865887932"/>
                  </a:ext>
                </a:extLst>
              </a:tr>
              <a:tr h="123114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Class C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929" marR="45929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-5.41%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929" marR="45929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-7.68%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929" marR="45929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-8.02%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929" marR="45929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224%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929" marR="45929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180%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929" marR="45929" marT="0" marB="0" anchor="ctr"/>
                </a:tc>
                <a:extLst>
                  <a:ext uri="{0D108BD9-81ED-4DB2-BD59-A6C34878D82A}">
                    <a16:rowId xmlns:a16="http://schemas.microsoft.com/office/drawing/2014/main" val="570736359"/>
                  </a:ext>
                </a:extLst>
              </a:tr>
              <a:tr h="123114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Class E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929" marR="45929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-5.64%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929" marR="45929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-8.17%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929" marR="45929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-6.86%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929" marR="45929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230%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929" marR="45929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213%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929" marR="45929" marT="0" marB="0" anchor="ctr"/>
                </a:tc>
                <a:extLst>
                  <a:ext uri="{0D108BD9-81ED-4DB2-BD59-A6C34878D82A}">
                    <a16:rowId xmlns:a16="http://schemas.microsoft.com/office/drawing/2014/main" val="945152017"/>
                  </a:ext>
                </a:extLst>
              </a:tr>
              <a:tr h="123114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Overall 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929" marR="45929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effectLst/>
                        </a:rPr>
                        <a:t>-5.15%</a:t>
                      </a:r>
                      <a:endParaRPr lang="en-US" sz="12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929" marR="45929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effectLst/>
                        </a:rPr>
                        <a:t>-8.15%</a:t>
                      </a:r>
                      <a:endParaRPr lang="en-US" sz="12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929" marR="45929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effectLst/>
                        </a:rPr>
                        <a:t>-7.97%</a:t>
                      </a:r>
                      <a:endParaRPr lang="en-US" sz="12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929" marR="45929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effectLst/>
                        </a:rPr>
                        <a:t>218%</a:t>
                      </a:r>
                      <a:endParaRPr lang="en-US" sz="12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929" marR="45929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effectLst/>
                        </a:rPr>
                        <a:t>196%</a:t>
                      </a:r>
                      <a:endParaRPr lang="en-US" sz="12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929" marR="45929" marT="0" marB="0" anchor="ctr"/>
                </a:tc>
                <a:extLst>
                  <a:ext uri="{0D108BD9-81ED-4DB2-BD59-A6C34878D82A}">
                    <a16:rowId xmlns:a16="http://schemas.microsoft.com/office/drawing/2014/main" val="2079212703"/>
                  </a:ext>
                </a:extLst>
              </a:tr>
              <a:tr h="123114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Class D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929" marR="45929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-4.31%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929" marR="45929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-5.95%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929" marR="45929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-5.72%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929" marR="45929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237%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929" marR="45929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188%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929" marR="45929" marT="0" marB="0" anchor="ctr"/>
                </a:tc>
                <a:extLst>
                  <a:ext uri="{0D108BD9-81ED-4DB2-BD59-A6C34878D82A}">
                    <a16:rowId xmlns:a16="http://schemas.microsoft.com/office/drawing/2014/main" val="2525057373"/>
                  </a:ext>
                </a:extLst>
              </a:tr>
              <a:tr h="123114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Class F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929" marR="45929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-8.17%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929" marR="45929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-10.63%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929" marR="45929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-11.09%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929" marR="45929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177%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929" marR="45929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182%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929" marR="45929" marT="0" marB="0" anchor="ctr"/>
                </a:tc>
                <a:extLst>
                  <a:ext uri="{0D108BD9-81ED-4DB2-BD59-A6C34878D82A}">
                    <a16:rowId xmlns:a16="http://schemas.microsoft.com/office/drawing/2014/main" val="40051625"/>
                  </a:ext>
                </a:extLst>
              </a:tr>
              <a:tr h="138504">
                <a:tc>
                  <a:txBody>
                    <a:bodyPr/>
                    <a:lstStyle/>
                    <a:p>
                      <a:endParaRPr lang="en-US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5929" marR="45929" marT="0" marB="0" anchor="ctr"/>
                </a:tc>
                <a:tc>
                  <a:txBody>
                    <a:bodyPr/>
                    <a:lstStyle/>
                    <a:p>
                      <a:endParaRPr lang="en-US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5929" marR="45929" marT="0" marB="0" anchor="ctr"/>
                </a:tc>
                <a:tc>
                  <a:txBody>
                    <a:bodyPr/>
                    <a:lstStyle/>
                    <a:p>
                      <a:endParaRPr lang="en-US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5929" marR="45929" marT="0" marB="0" anchor="ctr"/>
                </a:tc>
                <a:tc>
                  <a:txBody>
                    <a:bodyPr/>
                    <a:lstStyle/>
                    <a:p>
                      <a:endParaRPr lang="en-US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5929" marR="45929" marT="0" marB="0" anchor="ctr"/>
                </a:tc>
                <a:tc>
                  <a:txBody>
                    <a:bodyPr/>
                    <a:lstStyle/>
                    <a:p>
                      <a:endParaRPr lang="en-US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5929" marR="45929" marT="0" marB="0" anchor="ctr"/>
                </a:tc>
                <a:tc>
                  <a:txBody>
                    <a:bodyPr/>
                    <a:lstStyle/>
                    <a:p>
                      <a:endParaRPr lang="en-US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5929" marR="45929" marT="0" marB="0" anchor="ctr"/>
                </a:tc>
                <a:extLst>
                  <a:ext uri="{0D108BD9-81ED-4DB2-BD59-A6C34878D82A}">
                    <a16:rowId xmlns:a16="http://schemas.microsoft.com/office/drawing/2014/main" val="487386760"/>
                  </a:ext>
                </a:extLst>
              </a:tr>
              <a:tr h="292107">
                <a:tc gridSpan="6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effectLst/>
                        </a:rPr>
                        <a:t> Random access Main10</a:t>
                      </a:r>
                      <a:endParaRPr lang="en-US" sz="12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929" marR="45929" marT="0" marB="0" anchor="ctr"/>
                </a:tc>
                <a:tc hMerge="1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105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929" marR="45929" marT="0" marB="0" anchor="ctr"/>
                </a:tc>
                <a:tc hMerge="1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929" marR="45929" marT="0" marB="0" anchor="ctr"/>
                </a:tc>
                <a:tc hMerge="1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929" marR="45929" marT="0" marB="0" anchor="ctr"/>
                </a:tc>
                <a:tc hMerge="1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929" marR="45929" marT="0" marB="0" anchor="ctr"/>
                </a:tc>
                <a:tc hMerge="1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929" marR="45929" marT="0" marB="0" anchor="ctr"/>
                </a:tc>
                <a:extLst>
                  <a:ext uri="{0D108BD9-81ED-4DB2-BD59-A6C34878D82A}">
                    <a16:rowId xmlns:a16="http://schemas.microsoft.com/office/drawing/2014/main" val="4237211615"/>
                  </a:ext>
                </a:extLst>
              </a:tr>
              <a:tr h="246229">
                <a:tc gridSpan="6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0">
                          <a:effectLst/>
                        </a:rPr>
                        <a:t> Over VTM-11.0 </a:t>
                      </a:r>
                      <a:endParaRPr lang="en-US" sz="1200" b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929" marR="45929" marT="0" marB="0" anchor="ctr"/>
                </a:tc>
                <a:tc hMerge="1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929" marR="45929" marT="0" marB="0" anchor="ctr"/>
                </a:tc>
                <a:tc hMerge="1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929" marR="45929" marT="0" marB="0" anchor="ctr"/>
                </a:tc>
                <a:tc hMerge="1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929" marR="45929" marT="0" marB="0" anchor="ctr"/>
                </a:tc>
                <a:tc hMerge="1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929" marR="45929" marT="0" marB="0" anchor="ctr"/>
                </a:tc>
                <a:tc hMerge="1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929" marR="45929" marT="0" marB="0" anchor="ctr"/>
                </a:tc>
                <a:extLst>
                  <a:ext uri="{0D108BD9-81ED-4DB2-BD59-A6C34878D82A}">
                    <a16:rowId xmlns:a16="http://schemas.microsoft.com/office/drawing/2014/main" val="2491502145"/>
                  </a:ext>
                </a:extLst>
              </a:tr>
              <a:tr h="138504">
                <a:tc>
                  <a:txBody>
                    <a:bodyPr/>
                    <a:lstStyle/>
                    <a:p>
                      <a:endParaRPr lang="en-US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5929" marR="45929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Y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929" marR="45929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U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929" marR="45929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V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929" marR="45929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EncT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929" marR="45929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DecT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929" marR="45929" marT="0" marB="0" anchor="ctr"/>
                </a:tc>
                <a:extLst>
                  <a:ext uri="{0D108BD9-81ED-4DB2-BD59-A6C34878D82A}">
                    <a16:rowId xmlns:a16="http://schemas.microsoft.com/office/drawing/2014/main" val="3864943838"/>
                  </a:ext>
                </a:extLst>
              </a:tr>
              <a:tr h="123114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Class A1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929" marR="45929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-11.82%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929" marR="45929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-13.54%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929" marR="45929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-16.14%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929" marR="45929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275%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929" marR="45929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445%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929" marR="45929" marT="0" marB="0" anchor="ctr"/>
                </a:tc>
                <a:extLst>
                  <a:ext uri="{0D108BD9-81ED-4DB2-BD59-A6C34878D82A}">
                    <a16:rowId xmlns:a16="http://schemas.microsoft.com/office/drawing/2014/main" val="1640871111"/>
                  </a:ext>
                </a:extLst>
              </a:tr>
              <a:tr h="123114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Class A2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929" marR="45929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-13.10%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929" marR="45929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-14.71%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929" marR="45929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-14.45%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929" marR="45929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260%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929" marR="45929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533%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929" marR="45929" marT="0" marB="0" anchor="ctr"/>
                </a:tc>
                <a:extLst>
                  <a:ext uri="{0D108BD9-81ED-4DB2-BD59-A6C34878D82A}">
                    <a16:rowId xmlns:a16="http://schemas.microsoft.com/office/drawing/2014/main" val="3602140101"/>
                  </a:ext>
                </a:extLst>
              </a:tr>
              <a:tr h="123114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Class B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929" marR="45929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-11.13%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929" marR="45929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-12.38%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929" marR="45929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-11.82%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929" marR="45929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258%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929" marR="45929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444%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929" marR="45929" marT="0" marB="0" anchor="ctr"/>
                </a:tc>
                <a:extLst>
                  <a:ext uri="{0D108BD9-81ED-4DB2-BD59-A6C34878D82A}">
                    <a16:rowId xmlns:a16="http://schemas.microsoft.com/office/drawing/2014/main" val="99557740"/>
                  </a:ext>
                </a:extLst>
              </a:tr>
              <a:tr h="123114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Class C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929" marR="45929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-12.91%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929" marR="45929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-13.25%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929" marR="45929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-13.36%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929" marR="45929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270%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929" marR="45929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438%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929" marR="45929" marT="0" marB="0" anchor="ctr"/>
                </a:tc>
                <a:extLst>
                  <a:ext uri="{0D108BD9-81ED-4DB2-BD59-A6C34878D82A}">
                    <a16:rowId xmlns:a16="http://schemas.microsoft.com/office/drawing/2014/main" val="475177847"/>
                  </a:ext>
                </a:extLst>
              </a:tr>
              <a:tr h="138504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Class E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929" marR="45929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929" marR="45929" marT="0" marB="0" anchor="ctr"/>
                </a:tc>
                <a:tc>
                  <a:txBody>
                    <a:bodyPr/>
                    <a:lstStyle/>
                    <a:p>
                      <a:endParaRPr lang="en-US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5929" marR="45929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929" marR="45929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929" marR="45929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929" marR="45929" marT="0" marB="0" anchor="ctr"/>
                </a:tc>
                <a:extLst>
                  <a:ext uri="{0D108BD9-81ED-4DB2-BD59-A6C34878D82A}">
                    <a16:rowId xmlns:a16="http://schemas.microsoft.com/office/drawing/2014/main" val="1655694135"/>
                  </a:ext>
                </a:extLst>
              </a:tr>
              <a:tr h="123114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Overall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929" marR="45929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effectLst/>
                        </a:rPr>
                        <a:t>-12.14%</a:t>
                      </a:r>
                      <a:endParaRPr lang="en-US" sz="12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929" marR="45929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effectLst/>
                        </a:rPr>
                        <a:t>-13.31%</a:t>
                      </a:r>
                      <a:endParaRPr lang="en-US" sz="12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929" marR="45929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effectLst/>
                        </a:rPr>
                        <a:t>-13.62%</a:t>
                      </a:r>
                      <a:endParaRPr lang="en-US" sz="12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929" marR="45929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effectLst/>
                        </a:rPr>
                        <a:t>265%</a:t>
                      </a:r>
                      <a:endParaRPr lang="en-US" sz="12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929" marR="45929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effectLst/>
                        </a:rPr>
                        <a:t>459%</a:t>
                      </a:r>
                      <a:endParaRPr lang="en-US" sz="12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929" marR="45929" marT="0" marB="0" anchor="ctr"/>
                </a:tc>
                <a:extLst>
                  <a:ext uri="{0D108BD9-81ED-4DB2-BD59-A6C34878D82A}">
                    <a16:rowId xmlns:a16="http://schemas.microsoft.com/office/drawing/2014/main" val="1020252486"/>
                  </a:ext>
                </a:extLst>
              </a:tr>
              <a:tr h="123114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Class D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929" marR="45929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-14.02%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929" marR="45929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-13.65%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929" marR="45929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-13.47%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929" marR="45929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286%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929" marR="45929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464%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929" marR="45929" marT="0" marB="0" anchor="ctr"/>
                </a:tc>
                <a:extLst>
                  <a:ext uri="{0D108BD9-81ED-4DB2-BD59-A6C34878D82A}">
                    <a16:rowId xmlns:a16="http://schemas.microsoft.com/office/drawing/2014/main" val="87753898"/>
                  </a:ext>
                </a:extLst>
              </a:tr>
              <a:tr h="123114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Class F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929" marR="45929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-10.77%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929" marR="45929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-12.74%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929" marR="45929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-12.90%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929" marR="45929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231%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929" marR="45929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319%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929" marR="45929" marT="0" marB="0" anchor="ctr"/>
                </a:tc>
                <a:extLst>
                  <a:ext uri="{0D108BD9-81ED-4DB2-BD59-A6C34878D82A}">
                    <a16:rowId xmlns:a16="http://schemas.microsoft.com/office/drawing/2014/main" val="3379590096"/>
                  </a:ext>
                </a:extLst>
              </a:tr>
              <a:tr h="138504">
                <a:tc>
                  <a:txBody>
                    <a:bodyPr/>
                    <a:lstStyle/>
                    <a:p>
                      <a:endParaRPr lang="en-US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5929" marR="45929" marT="0" marB="0" anchor="ctr"/>
                </a:tc>
                <a:tc>
                  <a:txBody>
                    <a:bodyPr/>
                    <a:lstStyle/>
                    <a:p>
                      <a:endParaRPr lang="en-US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5929" marR="45929" marT="0" marB="0" anchor="b"/>
                </a:tc>
                <a:tc>
                  <a:txBody>
                    <a:bodyPr/>
                    <a:lstStyle/>
                    <a:p>
                      <a:endParaRPr lang="en-US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5929" marR="45929" marT="0" marB="0" anchor="b"/>
                </a:tc>
                <a:tc>
                  <a:txBody>
                    <a:bodyPr/>
                    <a:lstStyle/>
                    <a:p>
                      <a:endParaRPr lang="en-US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5929" marR="45929" marT="0" marB="0" anchor="b"/>
                </a:tc>
                <a:tc>
                  <a:txBody>
                    <a:bodyPr/>
                    <a:lstStyle/>
                    <a:p>
                      <a:endParaRPr lang="en-US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5929" marR="45929" marT="0" marB="0" anchor="b"/>
                </a:tc>
                <a:tc>
                  <a:txBody>
                    <a:bodyPr/>
                    <a:lstStyle/>
                    <a:p>
                      <a:endParaRPr lang="en-US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5929" marR="45929" marT="0" marB="0" anchor="b"/>
                </a:tc>
                <a:extLst>
                  <a:ext uri="{0D108BD9-81ED-4DB2-BD59-A6C34878D82A}">
                    <a16:rowId xmlns:a16="http://schemas.microsoft.com/office/drawing/2014/main" val="511206704"/>
                  </a:ext>
                </a:extLst>
              </a:tr>
              <a:tr h="289242">
                <a:tc gridSpan="6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effectLst/>
                        </a:rPr>
                        <a:t> Low delay B Main10 </a:t>
                      </a:r>
                      <a:endParaRPr lang="en-US" sz="12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929" marR="45929" marT="0" marB="0" anchor="ctr"/>
                </a:tc>
                <a:tc hMerge="1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105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929" marR="45929" marT="0" marB="0" anchor="ctr"/>
                </a:tc>
                <a:tc hMerge="1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929" marR="45929" marT="0" marB="0" anchor="ctr"/>
                </a:tc>
                <a:tc hMerge="1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929" marR="45929" marT="0" marB="0" anchor="ctr"/>
                </a:tc>
                <a:tc hMerge="1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929" marR="45929" marT="0" marB="0" anchor="ctr"/>
                </a:tc>
                <a:tc hMerge="1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929" marR="45929" marT="0" marB="0" anchor="ctr"/>
                </a:tc>
                <a:extLst>
                  <a:ext uri="{0D108BD9-81ED-4DB2-BD59-A6C34878D82A}">
                    <a16:rowId xmlns:a16="http://schemas.microsoft.com/office/drawing/2014/main" val="3381717972"/>
                  </a:ext>
                </a:extLst>
              </a:tr>
              <a:tr h="246229">
                <a:tc gridSpan="6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0">
                          <a:effectLst/>
                        </a:rPr>
                        <a:t>Over VTM-11.0 </a:t>
                      </a:r>
                      <a:endParaRPr lang="en-US" sz="1200" b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929" marR="45929" marT="0" marB="0" anchor="ctr"/>
                </a:tc>
                <a:tc hMerge="1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929" marR="45929" marT="0" marB="0" anchor="ctr"/>
                </a:tc>
                <a:tc hMerge="1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929" marR="45929" marT="0" marB="0" anchor="ctr"/>
                </a:tc>
                <a:tc hMerge="1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929" marR="45929" marT="0" marB="0" anchor="ctr"/>
                </a:tc>
                <a:tc hMerge="1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929" marR="45929" marT="0" marB="0" anchor="ctr"/>
                </a:tc>
                <a:tc hMerge="1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929" marR="45929" marT="0" marB="0" anchor="ctr"/>
                </a:tc>
                <a:extLst>
                  <a:ext uri="{0D108BD9-81ED-4DB2-BD59-A6C34878D82A}">
                    <a16:rowId xmlns:a16="http://schemas.microsoft.com/office/drawing/2014/main" val="1171913802"/>
                  </a:ext>
                </a:extLst>
              </a:tr>
              <a:tr h="138504">
                <a:tc>
                  <a:txBody>
                    <a:bodyPr/>
                    <a:lstStyle/>
                    <a:p>
                      <a:endParaRPr lang="en-US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5929" marR="45929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Y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929" marR="45929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U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929" marR="45929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V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929" marR="45929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EncT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929" marR="45929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DecT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929" marR="45929" marT="0" marB="0" anchor="ctr"/>
                </a:tc>
                <a:extLst>
                  <a:ext uri="{0D108BD9-81ED-4DB2-BD59-A6C34878D82A}">
                    <a16:rowId xmlns:a16="http://schemas.microsoft.com/office/drawing/2014/main" val="2802849554"/>
                  </a:ext>
                </a:extLst>
              </a:tr>
              <a:tr h="123114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Class A1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929" marR="45929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929" marR="45929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929" marR="45929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929" marR="45929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929" marR="45929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929" marR="45929" marT="0" marB="0" anchor="ctr"/>
                </a:tc>
                <a:extLst>
                  <a:ext uri="{0D108BD9-81ED-4DB2-BD59-A6C34878D82A}">
                    <a16:rowId xmlns:a16="http://schemas.microsoft.com/office/drawing/2014/main" val="1705011790"/>
                  </a:ext>
                </a:extLst>
              </a:tr>
              <a:tr h="138504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Class A2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929" marR="45929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929" marR="45929" marT="0" marB="0" anchor="ctr"/>
                </a:tc>
                <a:tc>
                  <a:txBody>
                    <a:bodyPr/>
                    <a:lstStyle/>
                    <a:p>
                      <a:endParaRPr lang="en-US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5929" marR="45929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929" marR="45929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929" marR="45929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929" marR="45929" marT="0" marB="0" anchor="ctr"/>
                </a:tc>
                <a:extLst>
                  <a:ext uri="{0D108BD9-81ED-4DB2-BD59-A6C34878D82A}">
                    <a16:rowId xmlns:a16="http://schemas.microsoft.com/office/drawing/2014/main" val="4258600306"/>
                  </a:ext>
                </a:extLst>
              </a:tr>
              <a:tr h="123114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Class B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929" marR="45929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-9.30%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929" marR="45929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-10.48%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929" marR="45929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-10.21%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929" marR="45929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230%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929" marR="45929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279%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929" marR="45929" marT="0" marB="0" anchor="ctr"/>
                </a:tc>
                <a:extLst>
                  <a:ext uri="{0D108BD9-81ED-4DB2-BD59-A6C34878D82A}">
                    <a16:rowId xmlns:a16="http://schemas.microsoft.com/office/drawing/2014/main" val="2639227093"/>
                  </a:ext>
                </a:extLst>
              </a:tr>
              <a:tr h="123114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Class C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929" marR="45929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-10.86%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929" marR="45929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-10.71%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929" marR="45929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-11.98%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929" marR="45929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248%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929" marR="45929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268%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929" marR="45929" marT="0" marB="0" anchor="ctr"/>
                </a:tc>
                <a:extLst>
                  <a:ext uri="{0D108BD9-81ED-4DB2-BD59-A6C34878D82A}">
                    <a16:rowId xmlns:a16="http://schemas.microsoft.com/office/drawing/2014/main" val="2775708460"/>
                  </a:ext>
                </a:extLst>
              </a:tr>
              <a:tr h="123114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Class E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929" marR="45929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-9.05%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929" marR="45929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-10.57%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929" marR="45929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-8.34%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929" marR="45929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203%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929" marR="45929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244%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929" marR="45929" marT="0" marB="0" anchor="ctr"/>
                </a:tc>
                <a:extLst>
                  <a:ext uri="{0D108BD9-81ED-4DB2-BD59-A6C34878D82A}">
                    <a16:rowId xmlns:a16="http://schemas.microsoft.com/office/drawing/2014/main" val="4186119405"/>
                  </a:ext>
                </a:extLst>
              </a:tr>
              <a:tr h="123114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Overall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929" marR="45929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effectLst/>
                        </a:rPr>
                        <a:t>-9.76%</a:t>
                      </a:r>
                      <a:endParaRPr lang="en-US" sz="12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929" marR="45929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effectLst/>
                        </a:rPr>
                        <a:t>-10.58%</a:t>
                      </a:r>
                      <a:endParaRPr lang="en-US" sz="12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929" marR="45929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effectLst/>
                        </a:rPr>
                        <a:t>-10.37%</a:t>
                      </a:r>
                      <a:endParaRPr lang="en-US" sz="12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929" marR="45929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effectLst/>
                        </a:rPr>
                        <a:t>229%</a:t>
                      </a:r>
                      <a:endParaRPr lang="en-US" sz="12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929" marR="45929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effectLst/>
                        </a:rPr>
                        <a:t>266%</a:t>
                      </a:r>
                      <a:endParaRPr lang="en-US" sz="12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929" marR="45929" marT="0" marB="0" anchor="ctr"/>
                </a:tc>
                <a:extLst>
                  <a:ext uri="{0D108BD9-81ED-4DB2-BD59-A6C34878D82A}">
                    <a16:rowId xmlns:a16="http://schemas.microsoft.com/office/drawing/2014/main" val="560818086"/>
                  </a:ext>
                </a:extLst>
              </a:tr>
              <a:tr h="123114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Class D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929" marR="45929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-12.53%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929" marR="45929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-12.18%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929" marR="45929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-13.05%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929" marR="45929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264%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929" marR="45929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314%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929" marR="45929" marT="0" marB="0" anchor="ctr"/>
                </a:tc>
                <a:extLst>
                  <a:ext uri="{0D108BD9-81ED-4DB2-BD59-A6C34878D82A}">
                    <a16:rowId xmlns:a16="http://schemas.microsoft.com/office/drawing/2014/main" val="1739166760"/>
                  </a:ext>
                </a:extLst>
              </a:tr>
              <a:tr h="123114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Class F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929" marR="45929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-11.29%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929" marR="45929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-11.53%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929" marR="45929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-11.38%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929" marR="45929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216%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929" marR="45929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223%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929" marR="45929" marT="0" marB="0" anchor="ctr"/>
                </a:tc>
                <a:extLst>
                  <a:ext uri="{0D108BD9-81ED-4DB2-BD59-A6C34878D82A}">
                    <a16:rowId xmlns:a16="http://schemas.microsoft.com/office/drawing/2014/main" val="2092866086"/>
                  </a:ext>
                </a:extLst>
              </a:tr>
            </a:tbl>
          </a:graphicData>
        </a:graphic>
      </p:graphicFrame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A0C7C307-B161-4361-8390-6C041618B59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9084" y="1216404"/>
            <a:ext cx="10515600" cy="4960559"/>
          </a:xfrm>
        </p:spPr>
        <p:txBody>
          <a:bodyPr>
            <a:normAutofit/>
          </a:bodyPr>
          <a:lstStyle/>
          <a:p>
            <a:r>
              <a:rPr lang="en-CA" sz="2000"/>
              <a:t>EE2 U0100 software, all macros enabled</a:t>
            </a:r>
          </a:p>
        </p:txBody>
      </p:sp>
    </p:spTree>
    <p:extLst>
      <p:ext uri="{BB962C8B-B14F-4D97-AF65-F5344CB8AC3E}">
        <p14:creationId xmlns:p14="http://schemas.microsoft.com/office/powerpoint/2010/main" val="236258350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0D6ABD-90BB-40C3-A07A-E351DEBF75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9084" y="365126"/>
            <a:ext cx="10515600" cy="315911"/>
          </a:xfrm>
        </p:spPr>
        <p:txBody>
          <a:bodyPr>
            <a:normAutofit fontScale="90000"/>
          </a:bodyPr>
          <a:lstStyle/>
          <a:p>
            <a:r>
              <a:rPr lang="en-US"/>
              <a:t>Summary of the modifications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4AE5D75-0586-4680-AA98-FCE61DA7C3D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9084" y="1170153"/>
            <a:ext cx="6172200" cy="5322721"/>
          </a:xfrm>
        </p:spPr>
        <p:txBody>
          <a:bodyPr>
            <a:normAutofit lnSpcReduction="10000"/>
          </a:bodyPr>
          <a:lstStyle/>
          <a:p>
            <a:r>
              <a:rPr lang="en-US" sz="2000"/>
              <a:t>Intra</a:t>
            </a:r>
          </a:p>
          <a:p>
            <a:pPr lvl="1"/>
            <a:r>
              <a:rPr lang="en-US" sz="1800"/>
              <a:t>Multi-model LM</a:t>
            </a:r>
          </a:p>
          <a:p>
            <a:pPr lvl="1"/>
            <a:r>
              <a:rPr lang="en-US" sz="1800"/>
              <a:t>Gradient PDPC</a:t>
            </a:r>
          </a:p>
          <a:p>
            <a:pPr lvl="1"/>
            <a:r>
              <a:rPr lang="en-US" sz="1800"/>
              <a:t>Secondary MPM</a:t>
            </a:r>
          </a:p>
          <a:p>
            <a:pPr lvl="1"/>
            <a:r>
              <a:rPr lang="en-US" sz="1800"/>
              <a:t>Reference sample interpolation</a:t>
            </a:r>
          </a:p>
          <a:p>
            <a:pPr lvl="1"/>
            <a:r>
              <a:rPr lang="en-US" sz="1800"/>
              <a:t>Decoder side intra</a:t>
            </a:r>
          </a:p>
          <a:p>
            <a:r>
              <a:rPr lang="en-US" sz="2000"/>
              <a:t>Inter</a:t>
            </a:r>
          </a:p>
          <a:p>
            <a:pPr lvl="1"/>
            <a:r>
              <a:rPr lang="en-US" sz="1800"/>
              <a:t>Local illumination compensation</a:t>
            </a:r>
          </a:p>
          <a:p>
            <a:pPr lvl="1"/>
            <a:r>
              <a:rPr lang="en-US" sz="1800"/>
              <a:t>Extended merge list with non-adjacent candidates</a:t>
            </a:r>
          </a:p>
          <a:p>
            <a:pPr lvl="1"/>
            <a:r>
              <a:rPr lang="en-US" sz="1800"/>
              <a:t>Template matching</a:t>
            </a:r>
          </a:p>
          <a:p>
            <a:pPr lvl="1"/>
            <a:r>
              <a:rPr lang="en-US" sz="1800"/>
              <a:t>Multi-pass decoder side MV refinement</a:t>
            </a:r>
          </a:p>
          <a:p>
            <a:pPr lvl="1"/>
            <a:r>
              <a:rPr lang="en-US" sz="1800"/>
              <a:t>OBMC</a:t>
            </a:r>
          </a:p>
          <a:p>
            <a:pPr lvl="1"/>
            <a:r>
              <a:rPr lang="en-US" sz="1800"/>
              <a:t>Sample-based BDOF</a:t>
            </a:r>
          </a:p>
          <a:p>
            <a:pPr lvl="1"/>
            <a:r>
              <a:rPr lang="en-US" sz="1800"/>
              <a:t>12-tap interpolation</a:t>
            </a:r>
          </a:p>
          <a:p>
            <a:pPr lvl="1"/>
            <a:r>
              <a:rPr lang="en-CA" sz="1800"/>
              <a:t>Multi-hypothesis prediction</a:t>
            </a:r>
          </a:p>
          <a:p>
            <a:pPr lvl="1"/>
            <a:r>
              <a:rPr lang="en-CA" sz="1800"/>
              <a:t>Affine MMVD</a:t>
            </a:r>
          </a:p>
          <a:p>
            <a:pPr lvl="1"/>
            <a:r>
              <a:rPr lang="en-CA" sz="1800"/>
              <a:t>CIIP with PDPC blending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A30F89EC-E734-4A66-AE25-2C7F641732DA}"/>
              </a:ext>
            </a:extLst>
          </p:cNvPr>
          <p:cNvSpPr txBox="1">
            <a:spLocks/>
          </p:cNvSpPr>
          <p:nvPr/>
        </p:nvSpPr>
        <p:spPr>
          <a:xfrm>
            <a:off x="5964777" y="1063249"/>
            <a:ext cx="6172200" cy="5536528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5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500"/>
              <a:t>Base modifications</a:t>
            </a:r>
          </a:p>
          <a:p>
            <a:pPr lvl="1"/>
            <a:r>
              <a:rPr lang="en-US" sz="3100"/>
              <a:t>Non-normative </a:t>
            </a:r>
            <a:endParaRPr lang="en-US" sz="3100">
              <a:cs typeface="Calibri"/>
            </a:endParaRPr>
          </a:p>
          <a:p>
            <a:pPr lvl="2"/>
            <a:r>
              <a:rPr lang="en-US" sz="2500"/>
              <a:t>lossy encoder speedups for affine, AMVR, and merge.</a:t>
            </a:r>
            <a:endParaRPr lang="en-US" sz="2500">
              <a:cs typeface="Calibri"/>
            </a:endParaRPr>
          </a:p>
          <a:p>
            <a:pPr lvl="2"/>
            <a:r>
              <a:rPr lang="en-US" sz="2500"/>
              <a:t>Use original samples for SAO and ALF (reported in JVET-V0095)</a:t>
            </a:r>
            <a:endParaRPr lang="en-US" sz="2500">
              <a:cs typeface="Calibri"/>
            </a:endParaRPr>
          </a:p>
          <a:p>
            <a:pPr lvl="2"/>
            <a:r>
              <a:rPr lang="en-US" sz="2500"/>
              <a:t>More SIMD</a:t>
            </a:r>
            <a:endParaRPr lang="en-US" sz="2500">
              <a:cs typeface="Calibri"/>
            </a:endParaRPr>
          </a:p>
          <a:p>
            <a:pPr lvl="1"/>
            <a:r>
              <a:rPr lang="en-US" sz="3100"/>
              <a:t>Normative </a:t>
            </a:r>
            <a:endParaRPr lang="en-US" sz="3100">
              <a:cs typeface="Calibri"/>
            </a:endParaRPr>
          </a:p>
          <a:p>
            <a:pPr lvl="2"/>
            <a:r>
              <a:rPr lang="en-US" sz="2500"/>
              <a:t>Increase CTU and TU sizes to 256</a:t>
            </a:r>
            <a:endParaRPr lang="en-US" sz="2500">
              <a:cs typeface="Calibri"/>
            </a:endParaRPr>
          </a:p>
          <a:p>
            <a:pPr lvl="2"/>
            <a:r>
              <a:rPr lang="en-US" sz="2500"/>
              <a:t>Remove MTS zero out, VPDU, constraints on small intra (SCIPU), inter, and CIIP blocks; CCLM latency restriction, use LMS linear model for CCLM, affine and BDOF constraints.</a:t>
            </a:r>
            <a:endParaRPr lang="en-US" sz="2500">
              <a:cs typeface="Calibri"/>
            </a:endParaRPr>
          </a:p>
          <a:p>
            <a:pPr lvl="2"/>
            <a:r>
              <a:rPr lang="en-US" sz="2500"/>
              <a:t>Adjust deblocking parameters based on temporal ID.</a:t>
            </a:r>
            <a:endParaRPr lang="en-US" sz="2500">
              <a:cs typeface="Calibri"/>
            </a:endParaRPr>
          </a:p>
          <a:p>
            <a:pPr lvl="1"/>
            <a:endParaRPr lang="en-US" sz="1900"/>
          </a:p>
          <a:p>
            <a:r>
              <a:rPr lang="en-US" sz="3500"/>
              <a:t>Transform and coefficient coding</a:t>
            </a:r>
            <a:endParaRPr lang="en-US" sz="3500">
              <a:cs typeface="Calibri"/>
            </a:endParaRPr>
          </a:p>
          <a:p>
            <a:pPr lvl="1"/>
            <a:r>
              <a:rPr lang="en-US" sz="3000"/>
              <a:t>CTU and max transform is 256</a:t>
            </a:r>
            <a:endParaRPr lang="en-US" sz="3000">
              <a:cs typeface="Calibri"/>
            </a:endParaRPr>
          </a:p>
          <a:p>
            <a:pPr lvl="1"/>
            <a:r>
              <a:rPr lang="en-US" sz="3000"/>
              <a:t>Extended LFNST</a:t>
            </a:r>
            <a:endParaRPr lang="en-US" sz="3000">
              <a:cs typeface="Calibri"/>
            </a:endParaRPr>
          </a:p>
          <a:p>
            <a:pPr lvl="1"/>
            <a:r>
              <a:rPr lang="en-US" sz="3000"/>
              <a:t>Sign prediction</a:t>
            </a:r>
            <a:endParaRPr lang="en-US" sz="3000">
              <a:cs typeface="Calibri"/>
            </a:endParaRPr>
          </a:p>
          <a:p>
            <a:pPr lvl="1"/>
            <a:r>
              <a:rPr lang="en-US" sz="3000">
                <a:cs typeface="Calibri"/>
              </a:rPr>
              <a:t>8-state dependent quantization</a:t>
            </a:r>
            <a:endParaRPr lang="en-US" sz="3000"/>
          </a:p>
          <a:p>
            <a:r>
              <a:rPr lang="en-US" sz="3500"/>
              <a:t>ALF</a:t>
            </a:r>
            <a:endParaRPr lang="en-US" sz="3500">
              <a:cs typeface="Calibri"/>
            </a:endParaRPr>
          </a:p>
          <a:p>
            <a:pPr lvl="1"/>
            <a:r>
              <a:rPr lang="en-US" sz="3000"/>
              <a:t>9x9 filter shape</a:t>
            </a:r>
            <a:endParaRPr lang="en-US" sz="3000">
              <a:cs typeface="Calibri"/>
            </a:endParaRPr>
          </a:p>
          <a:p>
            <a:pPr lvl="1"/>
            <a:r>
              <a:rPr lang="en-US" sz="3000"/>
              <a:t>Multiple fixed filters</a:t>
            </a:r>
            <a:endParaRPr lang="en-US" sz="3000">
              <a:cs typeface="Calibri"/>
            </a:endParaRPr>
          </a:p>
          <a:p>
            <a:r>
              <a:rPr lang="en-US" sz="3500"/>
              <a:t>Entropy coding</a:t>
            </a:r>
            <a:endParaRPr lang="en-US" sz="3500">
              <a:cs typeface="Calibri"/>
            </a:endParaRPr>
          </a:p>
          <a:p>
            <a:pPr lvl="1"/>
            <a:r>
              <a:rPr lang="en-US" sz="3000"/>
              <a:t>Extended precision</a:t>
            </a:r>
            <a:endParaRPr lang="en-US" sz="3000">
              <a:cs typeface="Calibri"/>
            </a:endParaRPr>
          </a:p>
          <a:p>
            <a:pPr lvl="1"/>
            <a:r>
              <a:rPr lang="en-US" sz="3000"/>
              <a:t>Slice type based CABAC window size</a:t>
            </a:r>
            <a:endParaRPr lang="en-US" sz="3000"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74144963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A8D9D8-AD35-4F92-A61D-E287DC6615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973" y="348347"/>
            <a:ext cx="10515600" cy="533233"/>
          </a:xfrm>
        </p:spPr>
        <p:txBody>
          <a:bodyPr>
            <a:normAutofit fontScale="90000"/>
          </a:bodyPr>
          <a:lstStyle/>
          <a:p>
            <a:r>
              <a:rPr lang="en-US"/>
              <a:t>Intra prediction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8330789-973D-4344-B091-F37AE915576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1973" y="1074085"/>
            <a:ext cx="10515600" cy="5402012"/>
          </a:xfrm>
        </p:spPr>
        <p:txBody>
          <a:bodyPr>
            <a:normAutofit fontScale="92500" lnSpcReduction="10000"/>
          </a:bodyPr>
          <a:lstStyle/>
          <a:p>
            <a:r>
              <a:rPr lang="en-US" sz="2000"/>
              <a:t>Multi-model LM (JVET-D0110) </a:t>
            </a:r>
          </a:p>
          <a:p>
            <a:pPr lvl="1"/>
            <a:r>
              <a:rPr lang="en-US" sz="1800"/>
              <a:t>Neighboring samples are classified into 2 classes</a:t>
            </a:r>
          </a:p>
          <a:p>
            <a:pPr lvl="1"/>
            <a:r>
              <a:rPr lang="en-US" sz="1800"/>
              <a:t>Linear model is derived per class</a:t>
            </a:r>
          </a:p>
          <a:p>
            <a:pPr lvl="1"/>
            <a:r>
              <a:rPr lang="en-US" sz="1800"/>
              <a:t>Linear least square method is used</a:t>
            </a:r>
          </a:p>
          <a:p>
            <a:r>
              <a:rPr lang="en-US" sz="2000"/>
              <a:t>Gradient PDPC (JVET-Q0391)</a:t>
            </a:r>
          </a:p>
          <a:p>
            <a:pPr lvl="1"/>
            <a:r>
              <a:rPr lang="en-US" sz="1800"/>
              <a:t>Gradient PDPC method of horizontal/vertical modes is extended to other modes</a:t>
            </a:r>
          </a:p>
          <a:p>
            <a:r>
              <a:rPr lang="en-US" sz="2000"/>
              <a:t>Secondary MPM (JVET-D0114)</a:t>
            </a:r>
          </a:p>
          <a:p>
            <a:pPr lvl="1"/>
            <a:r>
              <a:rPr lang="en-US" sz="1800"/>
              <a:t>Primary MPM consists of 5 entries</a:t>
            </a:r>
          </a:p>
          <a:p>
            <a:pPr lvl="1"/>
            <a:r>
              <a:rPr lang="en-US" sz="1800"/>
              <a:t>Secondary MPM list of 16 entries is introduced, derived from the primary MPMs by adding ±1, ±2, ±3, …</a:t>
            </a:r>
          </a:p>
          <a:p>
            <a:pPr lvl="1"/>
            <a:r>
              <a:rPr lang="en-US" sz="1800"/>
              <a:t>Shape dependent order of neighboring blocks to construct the list</a:t>
            </a:r>
          </a:p>
          <a:p>
            <a:r>
              <a:rPr lang="en-US" sz="2000"/>
              <a:t>Reference sample interpolation (JVET-D0119)</a:t>
            </a:r>
          </a:p>
          <a:p>
            <a:pPr lvl="1"/>
            <a:r>
              <a:rPr lang="en-US" sz="1800"/>
              <a:t>4-tap cubic interpolation is replaced by 6-tap filter</a:t>
            </a:r>
          </a:p>
          <a:p>
            <a:pPr lvl="1"/>
            <a:r>
              <a:rPr lang="en-US" sz="1800"/>
              <a:t>6-tap Gaussian filter is used for larger blocks</a:t>
            </a:r>
          </a:p>
          <a:p>
            <a:pPr lvl="1"/>
            <a:r>
              <a:rPr lang="en-US" sz="1800"/>
              <a:t>4-tap filtering is used instead of the nearest neighbor to derive extended reference</a:t>
            </a:r>
          </a:p>
          <a:p>
            <a:r>
              <a:rPr lang="en-US" sz="2000"/>
              <a:t>Decoder side intra mode derivation (JVET-O0449)</a:t>
            </a:r>
          </a:p>
          <a:p>
            <a:pPr lvl="1"/>
            <a:r>
              <a:rPr lang="en-US" sz="1800"/>
              <a:t>Intra prediction is derived as a weighted average between Planar and two derived directions</a:t>
            </a:r>
          </a:p>
          <a:p>
            <a:pPr lvl="1"/>
            <a:r>
              <a:rPr lang="en-US" sz="1800"/>
              <a:t>The first DIMD mode is stored with a block and is included into the primary MPM list of the neighboring blocks</a:t>
            </a:r>
          </a:p>
        </p:txBody>
      </p:sp>
    </p:spTree>
    <p:extLst>
      <p:ext uri="{BB962C8B-B14F-4D97-AF65-F5344CB8AC3E}">
        <p14:creationId xmlns:p14="http://schemas.microsoft.com/office/powerpoint/2010/main" val="33897355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323FCC81-B873-4B03-A5C6-1C9E71C22E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2444" y="446750"/>
            <a:ext cx="11187112" cy="439479"/>
          </a:xfrm>
        </p:spPr>
        <p:txBody>
          <a:bodyPr>
            <a:normAutofit fontScale="90000"/>
          </a:bodyPr>
          <a:lstStyle/>
          <a:p>
            <a:r>
              <a:rPr lang="en-US"/>
              <a:t>Multi-Model LM Mode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633B538-C909-454E-B91D-DF643AAEAC1B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495300" y="1199072"/>
            <a:ext cx="11187112" cy="2311089"/>
          </a:xfrm>
        </p:spPr>
        <p:txBody>
          <a:bodyPr>
            <a:normAutofit/>
          </a:bodyPr>
          <a:lstStyle/>
          <a:p>
            <a:r>
              <a:rPr lang="en-US"/>
              <a:t>Multiple linear models between the luma samples and chroma samples in a block.</a:t>
            </a:r>
          </a:p>
          <a:p>
            <a:r>
              <a:rPr lang="en-US"/>
              <a:t>Neighboring luma samples and neighboring chroma samples of the current block are classified into 2 groups by threshold calculated as a mean luma value.</a:t>
            </a:r>
          </a:p>
          <a:p>
            <a:r>
              <a:rPr lang="en-US"/>
              <a:t>A specific linear model (a and b ) is derived for each group.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Object 5">
                <a:extLst>
                  <a:ext uri="{FF2B5EF4-FFF2-40B4-BE49-F238E27FC236}">
                    <a16:creationId xmlns:a16="http://schemas.microsoft.com/office/drawing/2014/main" id="{4890B239-B19D-4E62-9A72-8EE9B5EB39AD}"/>
                  </a:ext>
                </a:extLst>
              </p:cNvPr>
              <p:cNvSpPr txBox="1"/>
              <p:nvPr/>
            </p:nvSpPr>
            <p:spPr bwMode="auto">
              <a:xfrm>
                <a:off x="2927130" y="2635875"/>
                <a:ext cx="6582630" cy="940492"/>
              </a:xfrm>
              <a:prstGeom prst="rect">
                <a:avLst/>
              </a:prstGeom>
              <a:noFill/>
            </p:spPr>
            <p:txBody>
              <a:bodyPr>
                <a:no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d>
                        <m:dPr>
                          <m:begChr m:val="{"/>
                          <m:endChr m:val=""/>
                          <m:ctrlPr>
                            <a:rPr lang="en-US" sz="1600" i="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plcHide m:val="on"/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sz="16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a:rPr lang="en-US" sz="1600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𝑃𝑟𝑒</m:t>
                                </m:r>
                                <m:sSub>
                                  <m:sSubPr>
                                    <m:ctrlPr>
                                      <a:rPr lang="en-US" sz="1600" i="1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600" i="1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𝑑</m:t>
                                    </m:r>
                                  </m:e>
                                  <m:sub>
                                    <m:r>
                                      <a:rPr lang="en-US" sz="1600" i="1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𝐶</m:t>
                                    </m:r>
                                  </m:sub>
                                </m:sSub>
                                <m:d>
                                  <m:dPr>
                                    <m:ctrlPr>
                                      <a:rPr lang="en-US" sz="1600" b="0" i="1" smtClean="0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1600" i="1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𝑥</m:t>
                                    </m:r>
                                    <m:r>
                                      <a:rPr lang="en-US" sz="1600" i="1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,</m:t>
                                    </m:r>
                                    <m:r>
                                      <a:rPr lang="en-US" sz="1600" i="1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𝑦</m:t>
                                    </m:r>
                                  </m:e>
                                </m:d>
                                <m:r>
                                  <a:rPr lang="en-US" sz="1600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=</m:t>
                                </m:r>
                                <m:sSub>
                                  <m:sSubPr>
                                    <m:ctrlPr>
                                      <a:rPr lang="en-US" sz="1600" i="1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600" b="0" i="1" smtClean="0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𝑎</m:t>
                                    </m:r>
                                  </m:e>
                                  <m:sub>
                                    <m:r>
                                      <a:rPr lang="en-US" sz="1600" i="1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sub>
                                </m:sSub>
                                <m:r>
                                  <a:rPr lang="en-US" sz="1600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×</m:t>
                                </m:r>
                                <m:r>
                                  <a:rPr lang="en-US" sz="1600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𝑅𝑒𝑐</m:t>
                                </m:r>
                                <m:sSub>
                                  <m:sSubPr>
                                    <m:ctrlPr>
                                      <a:rPr lang="en-US" sz="1600" i="1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600" i="1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′</m:t>
                                    </m:r>
                                  </m:e>
                                  <m:sub>
                                    <m:r>
                                      <a:rPr lang="en-US" sz="1600" i="1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𝐿</m:t>
                                    </m:r>
                                  </m:sub>
                                </m:sSub>
                                <m:d>
                                  <m:dPr>
                                    <m:ctrlPr>
                                      <a:rPr lang="en-US" sz="1600" b="0" i="1" smtClean="0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1600" i="1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𝑥</m:t>
                                    </m:r>
                                    <m:r>
                                      <a:rPr lang="en-US" sz="1600" i="1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,</m:t>
                                    </m:r>
                                    <m:r>
                                      <a:rPr lang="en-US" sz="1600" i="1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𝑦</m:t>
                                    </m:r>
                                  </m:e>
                                </m:d>
                                <m:r>
                                  <a:rPr lang="en-US" sz="1600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+</m:t>
                                </m:r>
                                <m:sSub>
                                  <m:sSubPr>
                                    <m:ctrlPr>
                                      <a:rPr lang="en-US" sz="1600" i="1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600" b="0" i="1" smtClean="0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𝑏</m:t>
                                    </m:r>
                                  </m:e>
                                  <m:sub>
                                    <m:r>
                                      <a:rPr lang="en-US" sz="1600" i="1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sub>
                                </m:sSub>
                                <m:r>
                                  <a:rPr lang="en-US" sz="1600" b="0" i="1" smtClean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,</m:t>
                                </m:r>
                                <m:r>
                                  <a:rPr lang="en-US" sz="1600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 </m:t>
                                </m:r>
                                <m:r>
                                  <a:rPr lang="en-US" sz="1600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𝑖𝑓</m:t>
                                </m:r>
                                <m:r>
                                  <a:rPr lang="en-US" sz="1600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 </m:t>
                                </m:r>
                                <m:r>
                                  <a:rPr lang="en-US" sz="1600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𝑅𝑒𝑐</m:t>
                                </m:r>
                                <m:sSub>
                                  <m:sSubPr>
                                    <m:ctrlPr>
                                      <a:rPr lang="en-US" sz="1600" i="1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600" i="1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′</m:t>
                                    </m:r>
                                  </m:e>
                                  <m:sub>
                                    <m:r>
                                      <a:rPr lang="en-US" sz="1600" i="1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𝐿</m:t>
                                    </m:r>
                                  </m:sub>
                                </m:sSub>
                                <m:r>
                                  <a:rPr lang="en-US" sz="1600" b="0" i="1" smtClean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(</m:t>
                                </m:r>
                                <m:r>
                                  <a:rPr lang="en-US" sz="1600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  <m:r>
                                  <a:rPr lang="en-US" sz="1600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,</m:t>
                                </m:r>
                                <m:r>
                                  <a:rPr lang="en-US" sz="1600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𝑦</m:t>
                                </m:r>
                                <m:r>
                                  <a:rPr lang="en-US" sz="1600" b="0" i="1" smtClean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)</m:t>
                                </m:r>
                                <m:r>
                                  <a:rPr lang="en-US" sz="1600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≤</m:t>
                                </m:r>
                                <m:r>
                                  <a:rPr lang="en-US" sz="1600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𝑇h𝑟𝑒𝑠h𝑜𝑙𝑑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sz="1600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𝑃𝑟𝑒</m:t>
                                </m:r>
                                <m:sSub>
                                  <m:sSubPr>
                                    <m:ctrlPr>
                                      <a:rPr lang="en-US" sz="1600" i="1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600" i="1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𝑑</m:t>
                                    </m:r>
                                  </m:e>
                                  <m:sub>
                                    <m:r>
                                      <a:rPr lang="en-US" sz="1600" i="1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𝐶</m:t>
                                    </m:r>
                                  </m:sub>
                                </m:sSub>
                                <m:d>
                                  <m:dPr>
                                    <m:ctrlPr>
                                      <a:rPr lang="en-US" sz="1600" b="0" i="1" smtClean="0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1600" i="1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𝑥</m:t>
                                    </m:r>
                                    <m:r>
                                      <a:rPr lang="en-US" sz="1600" i="1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,</m:t>
                                    </m:r>
                                    <m:r>
                                      <a:rPr lang="en-US" sz="1600" i="1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𝑦</m:t>
                                    </m:r>
                                  </m:e>
                                </m:d>
                                <m:r>
                                  <a:rPr lang="en-US" sz="1600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=</m:t>
                                </m:r>
                                <m:sSub>
                                  <m:sSubPr>
                                    <m:ctrlPr>
                                      <a:rPr lang="en-US" sz="1600" i="1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600" b="0" i="1" smtClean="0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𝑎</m:t>
                                    </m:r>
                                  </m:e>
                                  <m:sub>
                                    <m:r>
                                      <a:rPr lang="en-US" sz="1600" i="1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sub>
                                </m:sSub>
                                <m:r>
                                  <a:rPr lang="en-US" sz="1600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×</m:t>
                                </m:r>
                                <m:r>
                                  <a:rPr lang="en-US" sz="1600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𝑅𝑒𝑐</m:t>
                                </m:r>
                                <m:sSub>
                                  <m:sSubPr>
                                    <m:ctrlPr>
                                      <a:rPr lang="en-US" sz="1600" i="1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600" i="1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′</m:t>
                                    </m:r>
                                  </m:e>
                                  <m:sub>
                                    <m:r>
                                      <a:rPr lang="en-US" sz="1600" i="1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𝐿</m:t>
                                    </m:r>
                                  </m:sub>
                                </m:sSub>
                                <m:d>
                                  <m:dPr>
                                    <m:ctrlPr>
                                      <a:rPr lang="en-US" sz="1600" b="0" i="1" smtClean="0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1600" i="1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𝑥</m:t>
                                    </m:r>
                                    <m:r>
                                      <a:rPr lang="en-US" sz="1600" i="1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,</m:t>
                                    </m:r>
                                    <m:r>
                                      <a:rPr lang="en-US" sz="1600" i="1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𝑦</m:t>
                                    </m:r>
                                  </m:e>
                                </m:d>
                                <m:r>
                                  <a:rPr lang="en-US" sz="1600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+</m:t>
                                </m:r>
                                <m:sSub>
                                  <m:sSubPr>
                                    <m:ctrlPr>
                                      <a:rPr lang="en-US" sz="1600" i="1" smtClean="0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600" b="0" i="1" smtClean="0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𝑏</m:t>
                                    </m:r>
                                  </m:e>
                                  <m:sub>
                                    <m:r>
                                      <a:rPr lang="en-US" sz="1600" i="1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sub>
                                </m:sSub>
                                <m:r>
                                  <a:rPr lang="en-US" sz="1600" b="0" i="1" smtClean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,</m:t>
                                </m:r>
                                <m:r>
                                  <a:rPr lang="en-US" sz="1600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 </m:t>
                                </m:r>
                                <m:r>
                                  <a:rPr lang="en-US" sz="1600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𝑖𝑓</m:t>
                                </m:r>
                                <m:r>
                                  <a:rPr lang="en-US" sz="1600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 </m:t>
                                </m:r>
                                <m:r>
                                  <a:rPr lang="en-US" sz="1600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𝑅𝑒𝑐</m:t>
                                </m:r>
                                <m:sSub>
                                  <m:sSubPr>
                                    <m:ctrlPr>
                                      <a:rPr lang="en-US" sz="1600" i="1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600" i="1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′</m:t>
                                    </m:r>
                                  </m:e>
                                  <m:sub>
                                    <m:r>
                                      <a:rPr lang="en-US" sz="1600" i="1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𝐿</m:t>
                                    </m:r>
                                  </m:sub>
                                </m:sSub>
                                <m:r>
                                  <a:rPr lang="en-US" sz="1600" b="0" i="1" smtClean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(</m:t>
                                </m:r>
                                <m:r>
                                  <a:rPr lang="en-US" sz="1600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  <m:r>
                                  <a:rPr lang="en-US" sz="1600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,</m:t>
                                </m:r>
                                <m:r>
                                  <a:rPr lang="en-US" sz="1600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𝑦</m:t>
                                </m:r>
                                <m:r>
                                  <a:rPr lang="en-US" sz="1600" b="0" i="1" smtClean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)</m:t>
                                </m:r>
                                <m:r>
                                  <a:rPr lang="en-US" sz="1600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&gt;</m:t>
                                </m:r>
                                <m:r>
                                  <a:rPr lang="en-US" sz="1600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𝑇h𝑟𝑒𝑠h𝑜𝑙𝑑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en-US" sz="1600"/>
              </a:p>
            </p:txBody>
          </p:sp>
        </mc:Choice>
        <mc:Fallback xmlns="">
          <p:sp>
            <p:nvSpPr>
              <p:cNvPr id="6" name="Object 5">
                <a:extLst>
                  <a:ext uri="{FF2B5EF4-FFF2-40B4-BE49-F238E27FC236}">
                    <a16:creationId xmlns:a16="http://schemas.microsoft.com/office/drawing/2014/main" id="{4890B239-B19D-4E62-9A72-8EE9B5EB39A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2927130" y="2635875"/>
                <a:ext cx="6582630" cy="940492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7" name="Picture 6">
            <a:extLst>
              <a:ext uri="{FF2B5EF4-FFF2-40B4-BE49-F238E27FC236}">
                <a16:creationId xmlns:a16="http://schemas.microsoft.com/office/drawing/2014/main" id="{E24EB36B-B867-4829-AA61-00335EFF52F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3075" y="3915462"/>
            <a:ext cx="4360408" cy="2575554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5E30BBF9-D717-4C51-9CCA-48E0EED358E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96000" y="3642573"/>
            <a:ext cx="4188823" cy="29077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0268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323FCC81-B873-4B03-A5C6-1C9E71C22E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2444" y="446750"/>
            <a:ext cx="10996661" cy="439479"/>
          </a:xfrm>
        </p:spPr>
        <p:txBody>
          <a:bodyPr>
            <a:normAutofit fontScale="90000"/>
          </a:bodyPr>
          <a:lstStyle/>
          <a:p>
            <a:r>
              <a:rPr lang="en-US"/>
              <a:t>Gradient PDPC and reference interpolation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633B538-C909-454E-B91D-DF643AAEAC1B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495300" y="1199072"/>
            <a:ext cx="5940764" cy="2311089"/>
          </a:xfrm>
        </p:spPr>
        <p:txBody>
          <a:bodyPr>
            <a:normAutofit/>
          </a:bodyPr>
          <a:lstStyle/>
          <a:p>
            <a:r>
              <a:rPr lang="en-US"/>
              <a:t>Gradient based PDPC is extended from </a:t>
            </a:r>
            <a:r>
              <a:rPr lang="en-US" err="1"/>
              <a:t>ver</a:t>
            </a:r>
            <a:r>
              <a:rPr lang="en-US"/>
              <a:t>/</a:t>
            </a:r>
            <a:r>
              <a:rPr lang="en-US" err="1"/>
              <a:t>hor</a:t>
            </a:r>
            <a:r>
              <a:rPr lang="en-US"/>
              <a:t> PDPC modes for unavailable secondary reference samples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10ECAE9-B50A-4B02-978D-DE852C9D1E98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676" y="2198195"/>
            <a:ext cx="5940764" cy="4213055"/>
          </a:xfrm>
          <a:prstGeom prst="rect">
            <a:avLst/>
          </a:prstGeom>
          <a:noFill/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4E811A4E-0427-40F6-A2DF-50D92C0C908F}"/>
              </a:ext>
            </a:extLst>
          </p:cNvPr>
          <p:cNvSpPr/>
          <p:nvPr/>
        </p:nvSpPr>
        <p:spPr>
          <a:xfrm>
            <a:off x="1025726" y="4752665"/>
            <a:ext cx="4879911" cy="612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fr-FR" sz="1400">
                <a:latin typeface="Times New Roman" panose="02020603050405020304" pitchFamily="18" charset="0"/>
                <a:ea typeface="Times New Roman" panose="02020603050405020304" pitchFamily="18" charset="0"/>
              </a:rPr>
              <a:t>p(</a:t>
            </a:r>
            <a:r>
              <a:rPr lang="fr-FR" sz="1400" err="1">
                <a:latin typeface="Times New Roman" panose="02020603050405020304" pitchFamily="18" charset="0"/>
                <a:ea typeface="Times New Roman" panose="02020603050405020304" pitchFamily="18" charset="0"/>
              </a:rPr>
              <a:t>x,y</a:t>
            </a:r>
            <a:r>
              <a:rPr lang="fr-FR" sz="1400">
                <a:latin typeface="Times New Roman" panose="02020603050405020304" pitchFamily="18" charset="0"/>
                <a:ea typeface="Times New Roman" panose="02020603050405020304" pitchFamily="18" charset="0"/>
              </a:rPr>
              <a:t>) = ((64 – </a:t>
            </a:r>
            <a:r>
              <a:rPr lang="fr-FR" sz="1400" err="1">
                <a:latin typeface="Times New Roman" panose="02020603050405020304" pitchFamily="18" charset="0"/>
                <a:ea typeface="Times New Roman" panose="02020603050405020304" pitchFamily="18" charset="0"/>
              </a:rPr>
              <a:t>wL</a:t>
            </a:r>
            <a:r>
              <a:rPr lang="fr-FR" sz="1400">
                <a:latin typeface="Times New Roman" panose="02020603050405020304" pitchFamily="18" charset="0"/>
                <a:ea typeface="Times New Roman" panose="02020603050405020304" pitchFamily="18" charset="0"/>
              </a:rPr>
              <a:t>(x)) * p(</a:t>
            </a:r>
            <a:r>
              <a:rPr lang="fr-FR" sz="1400" err="1">
                <a:latin typeface="Times New Roman" panose="02020603050405020304" pitchFamily="18" charset="0"/>
                <a:ea typeface="Times New Roman" panose="02020603050405020304" pitchFamily="18" charset="0"/>
              </a:rPr>
              <a:t>x,y</a:t>
            </a:r>
            <a:r>
              <a:rPr lang="fr-FR" sz="1400">
                <a:latin typeface="Times New Roman" panose="02020603050405020304" pitchFamily="18" charset="0"/>
                <a:ea typeface="Times New Roman" panose="02020603050405020304" pitchFamily="18" charset="0"/>
              </a:rPr>
              <a:t>) +  </a:t>
            </a:r>
          </a:p>
          <a:p>
            <a:pPr algn="ctr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fr-FR" sz="1400" err="1">
                <a:latin typeface="Times New Roman" panose="02020603050405020304" pitchFamily="18" charset="0"/>
                <a:ea typeface="Times New Roman" panose="02020603050405020304" pitchFamily="18" charset="0"/>
              </a:rPr>
              <a:t>wL</a:t>
            </a:r>
            <a:r>
              <a:rPr lang="fr-FR" sz="1400">
                <a:latin typeface="Times New Roman" panose="02020603050405020304" pitchFamily="18" charset="0"/>
                <a:ea typeface="Times New Roman" panose="02020603050405020304" pitchFamily="18" charset="0"/>
              </a:rPr>
              <a:t>(x) * </a:t>
            </a:r>
            <a:r>
              <a:rPr lang="fr-FR" sz="1400"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(r(-1, y) - r(-1+d,-1))</a:t>
            </a:r>
            <a:r>
              <a:rPr lang="fr-FR" sz="1400">
                <a:latin typeface="Times New Roman" panose="02020603050405020304" pitchFamily="18" charset="0"/>
                <a:ea typeface="Times New Roman" panose="02020603050405020304" pitchFamily="18" charset="0"/>
              </a:rPr>
              <a:t> + 32) &gt;&gt; 6) </a:t>
            </a:r>
            <a:endParaRPr lang="en-US" sz="140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" name="Arrow: Down 1">
            <a:extLst>
              <a:ext uri="{FF2B5EF4-FFF2-40B4-BE49-F238E27FC236}">
                <a16:creationId xmlns:a16="http://schemas.microsoft.com/office/drawing/2014/main" id="{A9C71B06-B37E-425F-AFB2-D4A872AC68AE}"/>
              </a:ext>
            </a:extLst>
          </p:cNvPr>
          <p:cNvSpPr/>
          <p:nvPr/>
        </p:nvSpPr>
        <p:spPr>
          <a:xfrm>
            <a:off x="3198058" y="5466688"/>
            <a:ext cx="228723" cy="33930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893CCAC-EDA9-45BA-9D40-B2E1A2CC5AD1}"/>
              </a:ext>
            </a:extLst>
          </p:cNvPr>
          <p:cNvSpPr txBox="1"/>
          <p:nvPr/>
        </p:nvSpPr>
        <p:spPr>
          <a:xfrm>
            <a:off x="2273732" y="5854179"/>
            <a:ext cx="207737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/>
              <a:t>gradient term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4649ABB5-65EE-4C49-8967-90E8F775523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34282" y="3067416"/>
            <a:ext cx="4628571" cy="2971429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AEC39AB7-29EC-4677-80DB-378CD1C3D364}"/>
              </a:ext>
            </a:extLst>
          </p:cNvPr>
          <p:cNvSpPr txBox="1"/>
          <p:nvPr/>
        </p:nvSpPr>
        <p:spPr>
          <a:xfrm>
            <a:off x="6398028" y="1228249"/>
            <a:ext cx="5101077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/>
              <a:t>6 tap interpolation for intra prediction.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/>
              <a:t>4 tap filter to extend reference line (generating P from X0, X1, X2, X3).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/>
              <a:t>6 tap Gaussian filter for bigger blocks (width &gt;= 32 and height &gt;=32).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FEA394D-1366-497F-A899-A01E19A2F0BA}"/>
              </a:ext>
            </a:extLst>
          </p:cNvPr>
          <p:cNvSpPr/>
          <p:nvPr/>
        </p:nvSpPr>
        <p:spPr>
          <a:xfrm>
            <a:off x="1257910" y="6240916"/>
            <a:ext cx="6096000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CA" sz="1400" i="1"/>
              <a:t>d</a:t>
            </a:r>
            <a:r>
              <a:rPr lang="en-CA" sz="1400"/>
              <a:t> is the horizontal displacement depending on the angular direction,</a:t>
            </a:r>
          </a:p>
          <a:p>
            <a:r>
              <a:rPr lang="en-CA" sz="1400"/>
              <a:t>which is already derived in the intra prediction process</a:t>
            </a:r>
            <a:endParaRPr lang="en-US" sz="1400"/>
          </a:p>
        </p:txBody>
      </p:sp>
    </p:spTree>
    <p:extLst>
      <p:ext uri="{BB962C8B-B14F-4D97-AF65-F5344CB8AC3E}">
        <p14:creationId xmlns:p14="http://schemas.microsoft.com/office/powerpoint/2010/main" val="1928181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5505A75A-E86C-408C-9A56-6347268C2A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2444" y="446750"/>
            <a:ext cx="11187112" cy="439479"/>
          </a:xfrm>
        </p:spPr>
        <p:txBody>
          <a:bodyPr>
            <a:normAutofit fontScale="90000"/>
          </a:bodyPr>
          <a:lstStyle/>
          <a:p>
            <a:r>
              <a:rPr lang="en-US">
                <a:solidFill>
                  <a:schemeClr val="dk1"/>
                </a:solidFill>
                <a:latin typeface="Arial"/>
              </a:rPr>
              <a:t>Decoder Side Intra Mode Derivation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1FF7A28-8771-4D03-BB4A-6420090772B2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502444" y="912356"/>
            <a:ext cx="11187112" cy="5201727"/>
          </a:xfrm>
        </p:spPr>
        <p:txBody>
          <a:bodyPr/>
          <a:lstStyle/>
          <a:p>
            <a:r>
              <a:rPr lang="en-US" sz="2000"/>
              <a:t>Intra prediction direction is estimated without intra mode signaling</a:t>
            </a:r>
          </a:p>
          <a:p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C74A46DD-81B5-4A1B-A0D7-AC1F212E867A}"/>
              </a:ext>
            </a:extLst>
          </p:cNvPr>
          <p:cNvSpPr/>
          <p:nvPr/>
        </p:nvSpPr>
        <p:spPr>
          <a:xfrm>
            <a:off x="6031774" y="4032377"/>
            <a:ext cx="5354765" cy="261703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endParaRPr lang="en-US" err="1">
              <a:solidFill>
                <a:schemeClr val="bg1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2100BA71-CA13-4AA8-9D40-3BA93A550886}"/>
              </a:ext>
            </a:extLst>
          </p:cNvPr>
          <p:cNvSpPr/>
          <p:nvPr/>
        </p:nvSpPr>
        <p:spPr>
          <a:xfrm>
            <a:off x="525672" y="4047396"/>
            <a:ext cx="5354765" cy="261703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endParaRPr lang="en-US" err="1">
              <a:solidFill>
                <a:schemeClr val="bg1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FC17DE34-5F46-4FF7-8CF8-42B83EA8C526}"/>
              </a:ext>
            </a:extLst>
          </p:cNvPr>
          <p:cNvSpPr/>
          <p:nvPr/>
        </p:nvSpPr>
        <p:spPr>
          <a:xfrm>
            <a:off x="6031774" y="1304026"/>
            <a:ext cx="5354765" cy="261703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endParaRPr lang="en-US" err="1">
              <a:solidFill>
                <a:schemeClr val="bg1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5D704F17-2CC0-4D62-8B96-4306B306CCD7}"/>
              </a:ext>
            </a:extLst>
          </p:cNvPr>
          <p:cNvSpPr/>
          <p:nvPr/>
        </p:nvSpPr>
        <p:spPr>
          <a:xfrm>
            <a:off x="525673" y="1293073"/>
            <a:ext cx="5354765" cy="261703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endParaRPr lang="en-US" err="1">
              <a:solidFill>
                <a:schemeClr val="bg1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7F757A9-34B3-4BD5-90D4-F77C4CBDA01E}"/>
              </a:ext>
            </a:extLst>
          </p:cNvPr>
          <p:cNvSpPr txBox="1"/>
          <p:nvPr/>
        </p:nvSpPr>
        <p:spPr>
          <a:xfrm>
            <a:off x="612632" y="1361882"/>
            <a:ext cx="4933114" cy="206851"/>
          </a:xfrm>
          <a:prstGeom prst="rect">
            <a:avLst/>
          </a:prstGeom>
        </p:spPr>
        <p:txBody>
          <a:bodyPr wrap="square" lIns="0" tIns="0" rIns="0" bIns="0" rtlCol="0">
            <a:spAutoFit/>
          </a:bodyPr>
          <a:lstStyle/>
          <a:p>
            <a:pPr algn="l">
              <a:lnSpc>
                <a:spcPct val="96000"/>
              </a:lnSpc>
            </a:pPr>
            <a:r>
              <a:rPr lang="en-US" sz="1400">
                <a:solidFill>
                  <a:schemeClr val="tx2"/>
                </a:solidFill>
                <a:latin typeface="Microsoft Sans Serif"/>
                <a:cs typeface="Microsoft Sans Serif" panose="020B0604020202020204" pitchFamily="34" charset="0"/>
              </a:rPr>
              <a:t>Step 1. Estimate gradient per sample (for orange samples)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C91CB2BE-6E35-4312-A5B7-42E0054BE089}"/>
              </a:ext>
            </a:extLst>
          </p:cNvPr>
          <p:cNvSpPr/>
          <p:nvPr/>
        </p:nvSpPr>
        <p:spPr>
          <a:xfrm>
            <a:off x="6049974" y="1317798"/>
            <a:ext cx="5016396" cy="5060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96000"/>
              </a:lnSpc>
            </a:pPr>
            <a:r>
              <a:rPr lang="en-US" sz="1400">
                <a:solidFill>
                  <a:schemeClr val="tx2"/>
                </a:solidFill>
                <a:latin typeface="Microsoft Sans Serif"/>
                <a:cs typeface="Microsoft Sans Serif" panose="020B0604020202020204" pitchFamily="34" charset="0"/>
              </a:rPr>
              <a:t>Step 2: Map gradient values to closest prediction direction within [2, 66]  </a:t>
            </a:r>
          </a:p>
        </p:txBody>
      </p: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00739D97-2148-44B3-91BE-C601123B3D0D}"/>
              </a:ext>
            </a:extLst>
          </p:cNvPr>
          <p:cNvCxnSpPr>
            <a:cxnSpLocks/>
          </p:cNvCxnSpPr>
          <p:nvPr/>
        </p:nvCxnSpPr>
        <p:spPr>
          <a:xfrm flipV="1">
            <a:off x="7582106" y="2002689"/>
            <a:ext cx="0" cy="1261102"/>
          </a:xfrm>
          <a:prstGeom prst="straightConnector1">
            <a:avLst/>
          </a:prstGeom>
          <a:ln w="19050" cap="rnd">
            <a:solidFill>
              <a:schemeClr val="tx1">
                <a:lumMod val="90000"/>
                <a:lumOff val="10000"/>
              </a:schemeClr>
            </a:solidFill>
            <a:round/>
            <a:headEnd type="none" w="sm" len="sm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C8215E00-2DB9-4612-B478-0DBB09BC6BB3}"/>
              </a:ext>
            </a:extLst>
          </p:cNvPr>
          <p:cNvCxnSpPr>
            <a:cxnSpLocks/>
          </p:cNvCxnSpPr>
          <p:nvPr/>
        </p:nvCxnSpPr>
        <p:spPr>
          <a:xfrm>
            <a:off x="7591631" y="3278154"/>
            <a:ext cx="2571750" cy="0"/>
          </a:xfrm>
          <a:prstGeom prst="straightConnector1">
            <a:avLst/>
          </a:prstGeom>
          <a:ln w="19050" cap="rnd">
            <a:solidFill>
              <a:schemeClr val="tx1">
                <a:lumMod val="90000"/>
                <a:lumOff val="10000"/>
              </a:schemeClr>
            </a:solidFill>
            <a:round/>
            <a:headEnd type="none" w="sm" len="sm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id="{03C5ADC0-60B6-4101-8847-9F6DE45346CA}"/>
              </a:ext>
            </a:extLst>
          </p:cNvPr>
          <p:cNvSpPr txBox="1"/>
          <p:nvPr/>
        </p:nvSpPr>
        <p:spPr>
          <a:xfrm>
            <a:off x="9984382" y="3340381"/>
            <a:ext cx="552450" cy="162480"/>
          </a:xfrm>
          <a:prstGeom prst="rect">
            <a:avLst/>
          </a:prstGeom>
        </p:spPr>
        <p:txBody>
          <a:bodyPr wrap="square" lIns="0" tIns="0" rIns="0" bIns="0" rtlCol="0">
            <a:spAutoFit/>
          </a:bodyPr>
          <a:lstStyle/>
          <a:p>
            <a:pPr algn="l">
              <a:lnSpc>
                <a:spcPct val="96000"/>
              </a:lnSpc>
            </a:pPr>
            <a:r>
              <a:rPr lang="en-US" sz="1100" err="1">
                <a:solidFill>
                  <a:schemeClr val="tx2"/>
                </a:solidFill>
                <a:latin typeface="Microsoft Sans Serif"/>
                <a:cs typeface="Microsoft Sans Serif" panose="020B0604020202020204" pitchFamily="34" charset="0"/>
              </a:rPr>
              <a:t>Gx</a:t>
            </a:r>
            <a:endParaRPr lang="en-US" sz="1100">
              <a:solidFill>
                <a:schemeClr val="tx2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5634BACB-5DA9-4D1D-9FE6-217CB2A6FFAF}"/>
              </a:ext>
            </a:extLst>
          </p:cNvPr>
          <p:cNvSpPr txBox="1"/>
          <p:nvPr/>
        </p:nvSpPr>
        <p:spPr>
          <a:xfrm>
            <a:off x="7326227" y="1959547"/>
            <a:ext cx="381000" cy="162480"/>
          </a:xfrm>
          <a:prstGeom prst="rect">
            <a:avLst/>
          </a:prstGeom>
        </p:spPr>
        <p:txBody>
          <a:bodyPr wrap="square" lIns="0" tIns="0" rIns="0" bIns="0" rtlCol="0">
            <a:spAutoFit/>
          </a:bodyPr>
          <a:lstStyle/>
          <a:p>
            <a:pPr algn="l">
              <a:lnSpc>
                <a:spcPct val="96000"/>
              </a:lnSpc>
            </a:pPr>
            <a:r>
              <a:rPr lang="en-US" sz="1100" err="1">
                <a:solidFill>
                  <a:schemeClr val="tx2"/>
                </a:solidFill>
                <a:latin typeface="Microsoft Sans Serif"/>
                <a:cs typeface="Microsoft Sans Serif" panose="020B0604020202020204" pitchFamily="34" charset="0"/>
              </a:rPr>
              <a:t>Gy</a:t>
            </a:r>
            <a:endParaRPr lang="en-US" sz="1400">
              <a:solidFill>
                <a:schemeClr val="tx2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AC588085-E4AA-464F-8EA9-86A47B2A18C0}"/>
              </a:ext>
            </a:extLst>
          </p:cNvPr>
          <p:cNvCxnSpPr>
            <a:cxnSpLocks/>
          </p:cNvCxnSpPr>
          <p:nvPr/>
        </p:nvCxnSpPr>
        <p:spPr>
          <a:xfrm flipV="1">
            <a:off x="7582106" y="2337430"/>
            <a:ext cx="2581275" cy="926360"/>
          </a:xfrm>
          <a:prstGeom prst="line">
            <a:avLst/>
          </a:prstGeom>
          <a:ln>
            <a:prstDash val="dash"/>
            <a:headEnd type="none" w="sm" len="sm"/>
            <a:tailEnd type="non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Arc 15">
            <a:extLst>
              <a:ext uri="{FF2B5EF4-FFF2-40B4-BE49-F238E27FC236}">
                <a16:creationId xmlns:a16="http://schemas.microsoft.com/office/drawing/2014/main" id="{41D4BE7F-C501-4F62-BDAE-0D9E0EA5F9D9}"/>
              </a:ext>
            </a:extLst>
          </p:cNvPr>
          <p:cNvSpPr/>
          <p:nvPr/>
        </p:nvSpPr>
        <p:spPr>
          <a:xfrm>
            <a:off x="8212414" y="2980554"/>
            <a:ext cx="247610" cy="495979"/>
          </a:xfrm>
          <a:prstGeom prst="arc">
            <a:avLst>
              <a:gd name="adj1" fmla="val 16522061"/>
              <a:gd name="adj2" fmla="val 1191610"/>
            </a:avLst>
          </a:prstGeom>
          <a:ln w="9525" cap="flat" cmpd="sng" algn="ctr">
            <a:solidFill>
              <a:schemeClr val="accent1"/>
            </a:solidFill>
            <a:prstDash val="solid"/>
            <a:round/>
            <a:headEnd type="stealth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27582095-2537-4C5E-AA21-31003BDCEFE4}"/>
              </a:ext>
            </a:extLst>
          </p:cNvPr>
          <p:cNvCxnSpPr>
            <a:cxnSpLocks/>
          </p:cNvCxnSpPr>
          <p:nvPr/>
        </p:nvCxnSpPr>
        <p:spPr>
          <a:xfrm flipV="1">
            <a:off x="7582106" y="2102241"/>
            <a:ext cx="2466975" cy="1170843"/>
          </a:xfrm>
          <a:prstGeom prst="line">
            <a:avLst/>
          </a:prstGeom>
          <a:ln>
            <a:solidFill>
              <a:srgbClr val="FF9900"/>
            </a:solidFill>
            <a:prstDash val="dash"/>
            <a:headEnd type="none" w="sm" len="sm"/>
            <a:tailEnd type="non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6CBDB862-3D47-4E77-ABA3-9A78EEBAD137}"/>
              </a:ext>
            </a:extLst>
          </p:cNvPr>
          <p:cNvCxnSpPr>
            <a:cxnSpLocks/>
          </p:cNvCxnSpPr>
          <p:nvPr/>
        </p:nvCxnSpPr>
        <p:spPr>
          <a:xfrm flipV="1">
            <a:off x="7591630" y="2737213"/>
            <a:ext cx="2571751" cy="526578"/>
          </a:xfrm>
          <a:prstGeom prst="line">
            <a:avLst/>
          </a:prstGeom>
          <a:ln>
            <a:solidFill>
              <a:srgbClr val="FF9900"/>
            </a:solidFill>
            <a:prstDash val="dash"/>
            <a:headEnd type="none" w="sm" len="sm"/>
            <a:tailEnd type="non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>
            <a:extLst>
              <a:ext uri="{FF2B5EF4-FFF2-40B4-BE49-F238E27FC236}">
                <a16:creationId xmlns:a16="http://schemas.microsoft.com/office/drawing/2014/main" id="{28D63175-1988-4538-BBB1-76FEFC570060}"/>
              </a:ext>
            </a:extLst>
          </p:cNvPr>
          <p:cNvSpPr txBox="1"/>
          <p:nvPr/>
        </p:nvSpPr>
        <p:spPr>
          <a:xfrm>
            <a:off x="10105531" y="2002689"/>
            <a:ext cx="381000" cy="162480"/>
          </a:xfrm>
          <a:prstGeom prst="rect">
            <a:avLst/>
          </a:prstGeom>
        </p:spPr>
        <p:txBody>
          <a:bodyPr wrap="square" lIns="0" tIns="0" rIns="0" bIns="0" rtlCol="0">
            <a:spAutoFit/>
          </a:bodyPr>
          <a:lstStyle/>
          <a:p>
            <a:pPr algn="l">
              <a:lnSpc>
                <a:spcPct val="96000"/>
              </a:lnSpc>
            </a:pPr>
            <a:r>
              <a:rPr lang="en-US" sz="1100">
                <a:solidFill>
                  <a:schemeClr val="tx2"/>
                </a:solidFill>
                <a:latin typeface="Microsoft Sans Serif"/>
                <a:cs typeface="Microsoft Sans Serif" panose="020B0604020202020204" pitchFamily="34" charset="0"/>
              </a:rPr>
              <a:t>N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E1715A96-149F-4D5D-98A2-252B1BDFDE1F}"/>
              </a:ext>
            </a:extLst>
          </p:cNvPr>
          <p:cNvSpPr txBox="1"/>
          <p:nvPr/>
        </p:nvSpPr>
        <p:spPr>
          <a:xfrm>
            <a:off x="10199891" y="2667304"/>
            <a:ext cx="381000" cy="162480"/>
          </a:xfrm>
          <a:prstGeom prst="rect">
            <a:avLst/>
          </a:prstGeom>
        </p:spPr>
        <p:txBody>
          <a:bodyPr wrap="square" lIns="0" tIns="0" rIns="0" bIns="0" rtlCol="0">
            <a:spAutoFit/>
          </a:bodyPr>
          <a:lstStyle/>
          <a:p>
            <a:pPr algn="l">
              <a:lnSpc>
                <a:spcPct val="96000"/>
              </a:lnSpc>
            </a:pPr>
            <a:r>
              <a:rPr lang="en-US" sz="1100">
                <a:solidFill>
                  <a:schemeClr val="tx2"/>
                </a:solidFill>
                <a:latin typeface="Microsoft Sans Serif"/>
                <a:cs typeface="Microsoft Sans Serif" panose="020B0604020202020204" pitchFamily="34" charset="0"/>
              </a:rPr>
              <a:t>N+1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DEBB611F-BE00-4DE4-A11D-36EE6386DE32}"/>
              </a:ext>
            </a:extLst>
          </p:cNvPr>
          <p:cNvSpPr txBox="1"/>
          <p:nvPr/>
        </p:nvSpPr>
        <p:spPr>
          <a:xfrm>
            <a:off x="10235648" y="2203739"/>
            <a:ext cx="1116080" cy="310213"/>
          </a:xfrm>
          <a:prstGeom prst="rect">
            <a:avLst/>
          </a:prstGeom>
        </p:spPr>
        <p:txBody>
          <a:bodyPr wrap="square" lIns="0" tIns="0" rIns="0" bIns="0" rtlCol="0">
            <a:spAutoFit/>
          </a:bodyPr>
          <a:lstStyle/>
          <a:p>
            <a:pPr algn="l">
              <a:lnSpc>
                <a:spcPct val="96000"/>
              </a:lnSpc>
            </a:pPr>
            <a:r>
              <a:rPr lang="en-US" sz="1050">
                <a:solidFill>
                  <a:schemeClr val="tx2"/>
                </a:solidFill>
                <a:latin typeface="Microsoft Sans Serif"/>
                <a:cs typeface="Microsoft Sans Serif" panose="020B0604020202020204" pitchFamily="34" charset="0"/>
              </a:rPr>
              <a:t>map to closest direction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5FBB700E-E20D-4124-B6E4-2B1224DF5884}"/>
              </a:ext>
            </a:extLst>
          </p:cNvPr>
          <p:cNvSpPr/>
          <p:nvPr/>
        </p:nvSpPr>
        <p:spPr>
          <a:xfrm>
            <a:off x="7069925" y="3562147"/>
            <a:ext cx="327846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1"/>
            <a:r>
              <a:rPr lang="en-US" sz="1200" err="1">
                <a:solidFill>
                  <a:schemeClr val="tx2"/>
                </a:solidFill>
                <a:cs typeface="Microsoft Sans Serif" panose="020B0604020202020204" pitchFamily="34" charset="0"/>
              </a:rPr>
              <a:t>angTable</a:t>
            </a:r>
            <a:r>
              <a:rPr lang="en-US" sz="1200">
                <a:solidFill>
                  <a:schemeClr val="tx2"/>
                </a:solidFill>
                <a:cs typeface="Microsoft Sans Serif" panose="020B0604020202020204" pitchFamily="34" charset="0"/>
              </a:rPr>
              <a:t>[N] &lt; </a:t>
            </a:r>
            <a:r>
              <a:rPr lang="en-US" sz="1200" err="1">
                <a:solidFill>
                  <a:schemeClr val="tx2"/>
                </a:solidFill>
                <a:cs typeface="Microsoft Sans Serif" panose="020B0604020202020204" pitchFamily="34" charset="0"/>
              </a:rPr>
              <a:t>Gy</a:t>
            </a:r>
            <a:r>
              <a:rPr lang="en-US" sz="1200">
                <a:solidFill>
                  <a:schemeClr val="tx2"/>
                </a:solidFill>
                <a:cs typeface="Microsoft Sans Serif" panose="020B0604020202020204" pitchFamily="34" charset="0"/>
              </a:rPr>
              <a:t>/</a:t>
            </a:r>
            <a:r>
              <a:rPr lang="en-US" sz="1200" err="1">
                <a:solidFill>
                  <a:schemeClr val="tx2"/>
                </a:solidFill>
                <a:cs typeface="Microsoft Sans Serif" panose="020B0604020202020204" pitchFamily="34" charset="0"/>
              </a:rPr>
              <a:t>Gx</a:t>
            </a:r>
            <a:r>
              <a:rPr lang="en-US" sz="1200">
                <a:solidFill>
                  <a:schemeClr val="tx2"/>
                </a:solidFill>
                <a:cs typeface="Microsoft Sans Serif" panose="020B0604020202020204" pitchFamily="34" charset="0"/>
              </a:rPr>
              <a:t> &lt; </a:t>
            </a:r>
            <a:r>
              <a:rPr lang="en-US" sz="1200" err="1">
                <a:solidFill>
                  <a:schemeClr val="tx2"/>
                </a:solidFill>
                <a:cs typeface="Microsoft Sans Serif" panose="020B0604020202020204" pitchFamily="34" charset="0"/>
              </a:rPr>
              <a:t>angTable</a:t>
            </a:r>
            <a:r>
              <a:rPr lang="en-US" sz="1200">
                <a:solidFill>
                  <a:schemeClr val="tx2"/>
                </a:solidFill>
                <a:cs typeface="Microsoft Sans Serif" panose="020B0604020202020204" pitchFamily="34" charset="0"/>
              </a:rPr>
              <a:t>[N+1]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91B5C1C9-A4F5-43CA-B6DA-C91F52C057F8}"/>
              </a:ext>
            </a:extLst>
          </p:cNvPr>
          <p:cNvSpPr/>
          <p:nvPr/>
        </p:nvSpPr>
        <p:spPr>
          <a:xfrm>
            <a:off x="550911" y="4072671"/>
            <a:ext cx="4036257" cy="2991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96000"/>
              </a:lnSpc>
            </a:pPr>
            <a:r>
              <a:rPr lang="en-US" sz="1400">
                <a:solidFill>
                  <a:schemeClr val="tx2"/>
                </a:solidFill>
                <a:latin typeface="Microsoft Sans Serif"/>
                <a:cs typeface="Microsoft Sans Serif" panose="020B0604020202020204" pitchFamily="34" charset="0"/>
              </a:rPr>
              <a:t>Step 3: Select 2 prediction directions  </a:t>
            </a:r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id="{C6FF5AC2-11B4-47D1-A480-B25ADE7E472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2579" y="4397982"/>
            <a:ext cx="3944494" cy="1783506"/>
          </a:xfrm>
          <a:prstGeom prst="rect">
            <a:avLst/>
          </a:prstGeom>
        </p:spPr>
      </p:pic>
      <p:sp>
        <p:nvSpPr>
          <p:cNvPr id="25" name="Rectangle 24">
            <a:extLst>
              <a:ext uri="{FF2B5EF4-FFF2-40B4-BE49-F238E27FC236}">
                <a16:creationId xmlns:a16="http://schemas.microsoft.com/office/drawing/2014/main" id="{6BB8EF9D-48E2-4D50-8046-B0AC858498BB}"/>
              </a:ext>
            </a:extLst>
          </p:cNvPr>
          <p:cNvSpPr/>
          <p:nvPr/>
        </p:nvSpPr>
        <p:spPr>
          <a:xfrm>
            <a:off x="497128" y="6212621"/>
            <a:ext cx="5411854" cy="4469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96000"/>
              </a:lnSpc>
            </a:pPr>
            <a:r>
              <a:rPr lang="en-US" sz="1200">
                <a:solidFill>
                  <a:schemeClr val="tx2"/>
                </a:solidFill>
                <a:cs typeface="Microsoft Sans Serif" panose="020B0604020202020204" pitchFamily="34" charset="0"/>
              </a:rPr>
              <a:t>For each prediction direction, sum up all absolute gradients </a:t>
            </a:r>
            <a:r>
              <a:rPr lang="en-US" sz="1200" err="1">
                <a:solidFill>
                  <a:schemeClr val="tx2"/>
                </a:solidFill>
                <a:cs typeface="Microsoft Sans Serif" panose="020B0604020202020204" pitchFamily="34" charset="0"/>
              </a:rPr>
              <a:t>Gx</a:t>
            </a:r>
            <a:r>
              <a:rPr lang="en-US" sz="1200">
                <a:solidFill>
                  <a:schemeClr val="tx2"/>
                </a:solidFill>
                <a:cs typeface="Microsoft Sans Serif" panose="020B0604020202020204" pitchFamily="34" charset="0"/>
              </a:rPr>
              <a:t> and </a:t>
            </a:r>
            <a:r>
              <a:rPr lang="en-US" sz="1200" err="1">
                <a:solidFill>
                  <a:schemeClr val="tx2"/>
                </a:solidFill>
                <a:cs typeface="Microsoft Sans Serif" panose="020B0604020202020204" pitchFamily="34" charset="0"/>
              </a:rPr>
              <a:t>Gy</a:t>
            </a:r>
            <a:r>
              <a:rPr lang="en-US" sz="1200">
                <a:solidFill>
                  <a:schemeClr val="tx2"/>
                </a:solidFill>
                <a:cs typeface="Microsoft Sans Serif" panose="020B0604020202020204" pitchFamily="34" charset="0"/>
              </a:rPr>
              <a:t> of neighboring pixels with that direction. Top 2 directions are selected.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33A45AA4-C17B-4B1F-B4A5-405E263FBE65}"/>
              </a:ext>
            </a:extLst>
          </p:cNvPr>
          <p:cNvSpPr/>
          <p:nvPr/>
        </p:nvSpPr>
        <p:spPr>
          <a:xfrm>
            <a:off x="6045002" y="4035632"/>
            <a:ext cx="5208240" cy="2991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96000"/>
              </a:lnSpc>
            </a:pPr>
            <a:r>
              <a:rPr lang="en-US" sz="1400">
                <a:solidFill>
                  <a:schemeClr val="tx2"/>
                </a:solidFill>
                <a:latin typeface="Microsoft Sans Serif"/>
                <a:cs typeface="Microsoft Sans Serif" panose="020B0604020202020204" pitchFamily="34" charset="0"/>
              </a:rPr>
              <a:t>Step 4: Weighted Intra prediction with the selected directions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23709F3B-7E1C-48A2-A6E1-C28B18B85005}"/>
              </a:ext>
            </a:extLst>
          </p:cNvPr>
          <p:cNvSpPr txBox="1"/>
          <p:nvPr/>
        </p:nvSpPr>
        <p:spPr>
          <a:xfrm>
            <a:off x="1974797" y="4419041"/>
            <a:ext cx="221942" cy="214524"/>
          </a:xfrm>
          <a:prstGeom prst="rect">
            <a:avLst/>
          </a:prstGeom>
        </p:spPr>
        <p:txBody>
          <a:bodyPr wrap="square" lIns="0" tIns="0" rIns="0" bIns="0" rtlCol="0">
            <a:spAutoFit/>
          </a:bodyPr>
          <a:lstStyle/>
          <a:p>
            <a:pPr algn="l">
              <a:lnSpc>
                <a:spcPct val="96000"/>
              </a:lnSpc>
            </a:pPr>
            <a:r>
              <a:rPr lang="en-US" sz="1200">
                <a:solidFill>
                  <a:srgbClr val="FF0000"/>
                </a:solidFill>
                <a:latin typeface="Microsoft Sans Serif"/>
                <a:cs typeface="Microsoft Sans Serif" panose="020B0604020202020204" pitchFamily="34" charset="0"/>
              </a:rPr>
              <a:t>M1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C3CF6E77-FD1D-4825-B849-F7D938B42269}"/>
              </a:ext>
            </a:extLst>
          </p:cNvPr>
          <p:cNvSpPr txBox="1"/>
          <p:nvPr/>
        </p:nvSpPr>
        <p:spPr>
          <a:xfrm>
            <a:off x="2311361" y="5079315"/>
            <a:ext cx="221942" cy="214524"/>
          </a:xfrm>
          <a:prstGeom prst="rect">
            <a:avLst/>
          </a:prstGeom>
        </p:spPr>
        <p:txBody>
          <a:bodyPr wrap="square" lIns="0" tIns="0" rIns="0" bIns="0" rtlCol="0">
            <a:spAutoFit/>
          </a:bodyPr>
          <a:lstStyle/>
          <a:p>
            <a:pPr algn="l">
              <a:lnSpc>
                <a:spcPct val="96000"/>
              </a:lnSpc>
            </a:pPr>
            <a:r>
              <a:rPr lang="en-US" sz="1200">
                <a:solidFill>
                  <a:srgbClr val="FFC000"/>
                </a:solidFill>
                <a:latin typeface="Microsoft Sans Serif"/>
                <a:cs typeface="Microsoft Sans Serif" panose="020B0604020202020204" pitchFamily="34" charset="0"/>
              </a:rPr>
              <a:t>M2</a:t>
            </a:r>
          </a:p>
        </p:txBody>
      </p:sp>
      <p:pic>
        <p:nvPicPr>
          <p:cNvPr id="29" name="Picture 28">
            <a:extLst>
              <a:ext uri="{FF2B5EF4-FFF2-40B4-BE49-F238E27FC236}">
                <a16:creationId xmlns:a16="http://schemas.microsoft.com/office/drawing/2014/main" id="{E26A1BEA-C252-41D2-803F-ECC51D7CA85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76279" y="1711949"/>
            <a:ext cx="888577" cy="2240903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id="{1FAE3468-8F2B-45FB-92B1-502E6137ED8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83699" y="1649070"/>
            <a:ext cx="3024484" cy="2133595"/>
          </a:xfrm>
          <a:prstGeom prst="rect">
            <a:avLst/>
          </a:prstGeom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id="{74BA0620-A520-4177-9644-CDF248D2D2E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73824" y="4425421"/>
            <a:ext cx="4927473" cy="2115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07953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108344-8DE3-45CC-894A-E5EA865573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4526" y="245162"/>
            <a:ext cx="10515600" cy="485095"/>
          </a:xfrm>
        </p:spPr>
        <p:txBody>
          <a:bodyPr>
            <a:normAutofit fontScale="90000"/>
          </a:bodyPr>
          <a:lstStyle/>
          <a:p>
            <a:r>
              <a:rPr lang="en-US"/>
              <a:t>Local illumination compensation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92C0C97-F109-4529-BE67-DE5DEE4097D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7734" y="1206635"/>
            <a:ext cx="6672943" cy="5355869"/>
          </a:xfrm>
        </p:spPr>
        <p:txBody>
          <a:bodyPr>
            <a:normAutofit/>
          </a:bodyPr>
          <a:lstStyle/>
          <a:p>
            <a:r>
              <a:rPr lang="en-CA" sz="2000"/>
              <a:t>Linear model compensating local illumination variation is derived between current block and its prediction block.</a:t>
            </a:r>
          </a:p>
          <a:p>
            <a:r>
              <a:rPr lang="en-CA" sz="2000"/>
              <a:t>It is based on CE test JVET-O0066 with the following changes:</a:t>
            </a:r>
          </a:p>
          <a:p>
            <a:pPr lvl="1" hangingPunct="0"/>
            <a:r>
              <a:rPr lang="en-US" sz="1800"/>
              <a:t>LIC is disabled for blocks with less than 32 </a:t>
            </a:r>
            <a:r>
              <a:rPr lang="en-US" sz="1800" err="1"/>
              <a:t>luma</a:t>
            </a:r>
            <a:r>
              <a:rPr lang="en-US" sz="1800"/>
              <a:t> samples;</a:t>
            </a:r>
          </a:p>
          <a:p>
            <a:pPr lvl="1" hangingPunct="0"/>
            <a:r>
              <a:rPr lang="en-US" sz="1800"/>
              <a:t>For both non-subblock and affine modes, LIC parameter derivation is performed based on the template block samples corresponding to the current CU, instead of partial template block samples corresponding to first top-left 16x16 unit;</a:t>
            </a:r>
          </a:p>
          <a:p>
            <a:pPr lvl="1" hangingPunct="0"/>
            <a:r>
              <a:rPr lang="en-US" sz="1800"/>
              <a:t>Intra neighbor samples can be used in LIC parameter derivation;</a:t>
            </a:r>
          </a:p>
          <a:p>
            <a:pPr lvl="1" hangingPunct="0"/>
            <a:r>
              <a:rPr lang="en-US" sz="1800"/>
              <a:t>Samples of the reference block template are generated by using MC with the block MV without rounding it to integer-</a:t>
            </a:r>
            <a:r>
              <a:rPr lang="en-US" sz="1800" err="1"/>
              <a:t>pel</a:t>
            </a:r>
            <a:r>
              <a:rPr lang="en-US" sz="1800"/>
              <a:t> precision.</a:t>
            </a:r>
          </a:p>
          <a:p>
            <a:endParaRPr lang="en-US" sz="200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EF12AB3-978E-458F-BBA4-1BE53914F7B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86881" y="170775"/>
            <a:ext cx="4768286" cy="2733043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3824A63-4498-45E7-BFB8-46F923A0235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88846" y="3078866"/>
            <a:ext cx="2818072" cy="241792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989EFC7-BD9E-4019-B2D9-0CA08331B113}"/>
              </a:ext>
            </a:extLst>
          </p:cNvPr>
          <p:cNvSpPr txBox="1"/>
          <p:nvPr/>
        </p:nvSpPr>
        <p:spPr>
          <a:xfrm>
            <a:off x="8088846" y="5738093"/>
            <a:ext cx="3170262" cy="827406"/>
          </a:xfrm>
          <a:prstGeom prst="rect">
            <a:avLst/>
          </a:prstGeom>
        </p:spPr>
        <p:txBody>
          <a:bodyPr wrap="square" lIns="0" tIns="0" rIns="0" bIns="0" rtlCol="0">
            <a:spAutoFit/>
          </a:bodyPr>
          <a:lstStyle/>
          <a:p>
            <a:pPr algn="l">
              <a:lnSpc>
                <a:spcPct val="96000"/>
              </a:lnSpc>
            </a:pPr>
            <a:r>
              <a:rPr lang="en-US" sz="1400">
                <a:solidFill>
                  <a:schemeClr val="tx2"/>
                </a:solidFill>
                <a:latin typeface="Microsoft Sans Serif"/>
                <a:cs typeface="Microsoft Sans Serif" panose="020B0604020202020204" pitchFamily="34" charset="0"/>
              </a:rPr>
              <a:t>For sub-block modes (affine), LIC model is derived based on the boundary sub-blocks and the derived single model is applied to the entire block</a:t>
            </a:r>
          </a:p>
        </p:txBody>
      </p:sp>
    </p:spTree>
    <p:extLst>
      <p:ext uri="{BB962C8B-B14F-4D97-AF65-F5344CB8AC3E}">
        <p14:creationId xmlns:p14="http://schemas.microsoft.com/office/powerpoint/2010/main" val="7291135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A06E98-36DF-463D-8A72-585A71D975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4252" y="365125"/>
            <a:ext cx="10515600" cy="501149"/>
          </a:xfrm>
        </p:spPr>
        <p:txBody>
          <a:bodyPr>
            <a:noAutofit/>
          </a:bodyPr>
          <a:lstStyle/>
          <a:p>
            <a:pPr lvl="1"/>
            <a:r>
              <a:rPr lang="en-US" sz="3600">
                <a:latin typeface="+mj-lt"/>
              </a:rPr>
              <a:t>Extended merge list with non-adjacent candidates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A9FDC09-8068-4E9E-A170-68042F9147E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4252" y="1219200"/>
            <a:ext cx="10515600" cy="4957763"/>
          </a:xfrm>
        </p:spPr>
        <p:txBody>
          <a:bodyPr>
            <a:normAutofit/>
          </a:bodyPr>
          <a:lstStyle/>
          <a:p>
            <a:r>
              <a:rPr lang="en-US" sz="2400"/>
              <a:t>Max number of merge candidates is set to 10</a:t>
            </a:r>
          </a:p>
          <a:p>
            <a:r>
              <a:rPr lang="en-US" sz="2400"/>
              <a:t>Add non-adjacent candidates to the merge list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262F8087-CAC2-4782-B612-AD5715B899EE}"/>
              </a:ext>
            </a:extLst>
          </p:cNvPr>
          <p:cNvSpPr/>
          <p:nvPr/>
        </p:nvSpPr>
        <p:spPr>
          <a:xfrm>
            <a:off x="939762" y="2343296"/>
            <a:ext cx="60960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0" lvl="0">
              <a:spcBef>
                <a:spcPts val="0"/>
              </a:spcBef>
              <a:spcAft>
                <a:spcPts val="0"/>
              </a:spcAft>
            </a:pPr>
            <a:r>
              <a:rPr lang="en-CA">
                <a:ea typeface="SimSun" panose="02010600030101010101" pitchFamily="2" charset="-122"/>
              </a:rPr>
              <a:t>Merge list construction: </a:t>
            </a:r>
          </a:p>
          <a:p>
            <a:pPr marL="342900" marR="0" lvl="0" indent="-342900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en-CA">
                <a:ea typeface="SimSun" panose="02010600030101010101" pitchFamily="2" charset="-122"/>
              </a:rPr>
              <a:t>Spatial candidates 2</a:t>
            </a:r>
            <a:r>
              <a:rPr lang="en-CA">
                <a:ea typeface="SimSun" panose="02010600030101010101" pitchFamily="2" charset="-122"/>
                <a:sym typeface="Wingdings" panose="05000000000000000000" pitchFamily="2" charset="2"/>
              </a:rPr>
              <a:t>134</a:t>
            </a:r>
            <a:endParaRPr lang="en-US">
              <a:ea typeface="SimSun" panose="02010600030101010101" pitchFamily="2" charset="-122"/>
            </a:endParaRPr>
          </a:p>
          <a:p>
            <a:pPr marL="342900" marR="0" lvl="0" indent="-342900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en-CA">
                <a:ea typeface="SimSun" panose="02010600030101010101" pitchFamily="2" charset="-122"/>
              </a:rPr>
              <a:t>Spatial candidate block 5 if previous number less than 4</a:t>
            </a:r>
            <a:endParaRPr lang="en-US">
              <a:ea typeface="SimSun" panose="02010600030101010101" pitchFamily="2" charset="-122"/>
            </a:endParaRPr>
          </a:p>
          <a:p>
            <a:pPr marL="342900" marR="0" lvl="0" indent="-342900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en-CA">
                <a:ea typeface="SimSun" panose="02010600030101010101" pitchFamily="2" charset="-122"/>
              </a:rPr>
              <a:t>TMVP candidate</a:t>
            </a:r>
            <a:endParaRPr lang="en-US">
              <a:ea typeface="SimSun" panose="02010600030101010101" pitchFamily="2" charset="-122"/>
            </a:endParaRPr>
          </a:p>
          <a:p>
            <a:pPr marL="342900" marR="0" lvl="0" indent="-342900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en-CA" i="1" u="sng">
                <a:ea typeface="SimSun" panose="02010600030101010101" pitchFamily="2" charset="-122"/>
              </a:rPr>
              <a:t>Non-adjacent spatial candidates (blocks 6 to 23)</a:t>
            </a:r>
            <a:endParaRPr lang="en-US">
              <a:ea typeface="SimSun" panose="02010600030101010101" pitchFamily="2" charset="-122"/>
            </a:endParaRPr>
          </a:p>
          <a:p>
            <a:pPr marL="342900" marR="0" lvl="0" indent="-342900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en-CA">
                <a:ea typeface="SimSun" panose="02010600030101010101" pitchFamily="2" charset="-122"/>
              </a:rPr>
              <a:t>HMVP</a:t>
            </a:r>
          </a:p>
          <a:p>
            <a:pPr marL="342900" marR="0" lvl="0" indent="-342900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en-CA">
                <a:ea typeface="SimSun" panose="02010600030101010101" pitchFamily="2" charset="-122"/>
              </a:rPr>
              <a:t>Pair-wise</a:t>
            </a:r>
            <a:endParaRPr lang="en-US">
              <a:ea typeface="SimSun" panose="02010600030101010101" pitchFamily="2" charset="-122"/>
            </a:endParaRPr>
          </a:p>
          <a:p>
            <a:pPr marL="342900" marR="0" lvl="0" indent="-342900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en-CA">
                <a:ea typeface="SimSun" panose="02010600030101010101" pitchFamily="2" charset="-122"/>
              </a:rPr>
              <a:t>Zero candidates</a:t>
            </a:r>
            <a:endParaRPr lang="en-US">
              <a:ea typeface="SimSun" panose="02010600030101010101" pitchFamily="2" charset="-122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D3C4F7DC-DB1B-45FB-B34F-578A2F52EAF1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83569" y="1493590"/>
            <a:ext cx="4809101" cy="4216218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4A468DE6-074E-40F5-ACCF-0475793D1092}"/>
              </a:ext>
            </a:extLst>
          </p:cNvPr>
          <p:cNvSpPr/>
          <p:nvPr/>
        </p:nvSpPr>
        <p:spPr>
          <a:xfrm>
            <a:off x="8270971" y="1034534"/>
            <a:ext cx="288668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CA">
                <a:ea typeface="SimSun" panose="02010600030101010101" pitchFamily="2" charset="-122"/>
              </a:rPr>
              <a:t>Spatial candidates' positions 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88020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EA2A21-55BA-4010-9502-FAD4D97A4F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4594" y="356736"/>
            <a:ext cx="10515600" cy="565317"/>
          </a:xfrm>
        </p:spPr>
        <p:txBody>
          <a:bodyPr>
            <a:normAutofit fontScale="90000"/>
          </a:bodyPr>
          <a:lstStyle/>
          <a:p>
            <a:r>
              <a:rPr lang="en-US"/>
              <a:t>Template matching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2EACC75-6E8B-493B-94B0-CAB4E850F45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4594" y="1114558"/>
            <a:ext cx="11233558" cy="5054016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z="2000"/>
              <a:t>Decode side MV refinement based on template matching (JVET-J0021)</a:t>
            </a:r>
          </a:p>
          <a:p>
            <a:r>
              <a:rPr lang="en-US" sz="2000"/>
              <a:t>Search range is [-8, +8] around the initial MV using iterative search process</a:t>
            </a:r>
          </a:p>
          <a:p>
            <a:r>
              <a:rPr lang="en-US" sz="2000"/>
              <a:t>Initial MV comes from the merge mode or AMVP</a:t>
            </a:r>
          </a:p>
          <a:p>
            <a:r>
              <a:rPr lang="en-US" sz="2000"/>
              <a:t>In AMVP mode, MVP is refined by this process</a:t>
            </a:r>
            <a:endParaRPr lang="en-US" sz="2000">
              <a:cs typeface="Calibri"/>
            </a:endParaRPr>
          </a:p>
          <a:p>
            <a:endParaRPr lang="en-US" sz="200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5B6DC64-FC97-44E7-A4BE-A7FD410B58E4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47019" y="3429000"/>
            <a:ext cx="4887340" cy="2424214"/>
          </a:xfrm>
          <a:prstGeom prst="rect">
            <a:avLst/>
          </a:prstGeom>
        </p:spPr>
      </p:pic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0B89D820-5CAA-4015-AB0E-571BD479F7F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48383089"/>
              </p:ext>
            </p:extLst>
          </p:nvPr>
        </p:nvGraphicFramePr>
        <p:xfrm>
          <a:off x="805745" y="3189664"/>
          <a:ext cx="5828405" cy="3282700"/>
        </p:xfrm>
        <a:graphic>
          <a:graphicData uri="http://schemas.openxmlformats.org/drawingml/2006/table">
            <a:tbl>
              <a:tblPr firstRow="1" firstCol="1" bandRow="1">
                <a:tableStyleId>{616DA210-FB5B-4158-B5E0-FEB733F419BA}</a:tableStyleId>
              </a:tblPr>
              <a:tblGrid>
                <a:gridCol w="1530202">
                  <a:extLst>
                    <a:ext uri="{9D8B030D-6E8A-4147-A177-3AD203B41FA5}">
                      <a16:colId xmlns:a16="http://schemas.microsoft.com/office/drawing/2014/main" val="731673923"/>
                    </a:ext>
                  </a:extLst>
                </a:gridCol>
                <a:gridCol w="516564">
                  <a:extLst>
                    <a:ext uri="{9D8B030D-6E8A-4147-A177-3AD203B41FA5}">
                      <a16:colId xmlns:a16="http://schemas.microsoft.com/office/drawing/2014/main" val="2099718756"/>
                    </a:ext>
                  </a:extLst>
                </a:gridCol>
                <a:gridCol w="545803">
                  <a:extLst>
                    <a:ext uri="{9D8B030D-6E8A-4147-A177-3AD203B41FA5}">
                      <a16:colId xmlns:a16="http://schemas.microsoft.com/office/drawing/2014/main" val="1211201432"/>
                    </a:ext>
                  </a:extLst>
                </a:gridCol>
                <a:gridCol w="555550">
                  <a:extLst>
                    <a:ext uri="{9D8B030D-6E8A-4147-A177-3AD203B41FA5}">
                      <a16:colId xmlns:a16="http://schemas.microsoft.com/office/drawing/2014/main" val="1710425097"/>
                    </a:ext>
                  </a:extLst>
                </a:gridCol>
                <a:gridCol w="623776">
                  <a:extLst>
                    <a:ext uri="{9D8B030D-6E8A-4147-A177-3AD203B41FA5}">
                      <a16:colId xmlns:a16="http://schemas.microsoft.com/office/drawing/2014/main" val="856380034"/>
                    </a:ext>
                  </a:extLst>
                </a:gridCol>
                <a:gridCol w="653015">
                  <a:extLst>
                    <a:ext uri="{9D8B030D-6E8A-4147-A177-3AD203B41FA5}">
                      <a16:colId xmlns:a16="http://schemas.microsoft.com/office/drawing/2014/main" val="2565740137"/>
                    </a:ext>
                  </a:extLst>
                </a:gridCol>
                <a:gridCol w="740733">
                  <a:extLst>
                    <a:ext uri="{9D8B030D-6E8A-4147-A177-3AD203B41FA5}">
                      <a16:colId xmlns:a16="http://schemas.microsoft.com/office/drawing/2014/main" val="3545180617"/>
                    </a:ext>
                  </a:extLst>
                </a:gridCol>
                <a:gridCol w="662762">
                  <a:extLst>
                    <a:ext uri="{9D8B030D-6E8A-4147-A177-3AD203B41FA5}">
                      <a16:colId xmlns:a16="http://schemas.microsoft.com/office/drawing/2014/main" val="2434165872"/>
                    </a:ext>
                  </a:extLst>
                </a:gridCol>
              </a:tblGrid>
              <a:tr h="162010">
                <a:tc rowSpan="2"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US" sz="2000">
                        <a:effectLst/>
                      </a:endParaRPr>
                    </a:p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Search pattern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 gridSpan="4"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AMVR mode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Merge mode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zh-TW" altLang="en-US"/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637775363"/>
                  </a:ext>
                </a:extLst>
              </a:tr>
              <a:tr h="40277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4-pel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F-pel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H-pel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Q-pel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effectLst/>
                        </a:rPr>
                        <a:t>BM off</a:t>
                      </a:r>
                      <a:endParaRPr lang="zh-CN" altLang="en-CA" sz="1400">
                        <a:effectLst/>
                      </a:endParaRPr>
                    </a:p>
                    <a:p>
                      <a:pPr marL="0" marR="0" lvl="0" algn="ctr">
                        <a:spcBef>
                          <a:spcPts val="680"/>
                        </a:spcBef>
                        <a:spcAft>
                          <a:spcPts val="0"/>
                        </a:spcAft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AltIF=0</a:t>
                      </a:r>
                      <a:endParaRPr lang="en-US" sz="20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effectLst/>
                        </a:rPr>
                        <a:t>BM off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  <a:p>
                      <a:pPr marL="0" marR="0" lvl="0" algn="ctr">
                        <a:spcBef>
                          <a:spcPts val="68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CA" sz="1400">
                          <a:effectLst/>
                        </a:rPr>
                        <a:t>AltIF=1</a:t>
                      </a:r>
                      <a:endParaRPr lang="en-US" sz="20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lvl="0" algn="ctr">
                        <a:spcBef>
                          <a:spcPts val="68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CA" sz="1400">
                          <a:effectLst/>
                        </a:rPr>
                        <a:t>BM on</a:t>
                      </a:r>
                    </a:p>
                    <a:p>
                      <a:pPr marL="0" lvl="0" algn="ctr">
                        <a:spcBef>
                          <a:spcPts val="680"/>
                        </a:spcBef>
                        <a:spcAft>
                          <a:spcPts val="0"/>
                        </a:spcAft>
                        <a:buNone/>
                      </a:pPr>
                      <a:endParaRPr lang="en-CA" sz="1400">
                        <a:effectLst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933255281"/>
                  </a:ext>
                </a:extLst>
              </a:tr>
              <a:tr h="324020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effectLst/>
                        </a:rPr>
                        <a:t>4-pel diamond 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v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US" sz="2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US" sz="2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US" sz="2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US" sz="2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US" sz="2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lvl="0" algn="ctr">
                        <a:spcBef>
                          <a:spcPts val="680"/>
                        </a:spcBef>
                        <a:spcAft>
                          <a:spcPts val="0"/>
                        </a:spcAft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US" sz="20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60469968"/>
                  </a:ext>
                </a:extLst>
              </a:tr>
              <a:tr h="162010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effectLst/>
                        </a:rPr>
                        <a:t>4-pel cross 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v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US" sz="2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US" sz="2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US" sz="2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US" sz="2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US" sz="2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lvl="0" algn="ctr">
                        <a:spcBef>
                          <a:spcPts val="680"/>
                        </a:spcBef>
                        <a:spcAft>
                          <a:spcPts val="0"/>
                        </a:spcAft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US" sz="20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916108707"/>
                  </a:ext>
                </a:extLst>
              </a:tr>
              <a:tr h="324020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effectLst/>
                        </a:rPr>
                        <a:t>Full-pel diamond 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US" sz="2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v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v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v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v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v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lvl="0" algn="ctr">
                        <a:spcBef>
                          <a:spcPts val="680"/>
                        </a:spcBef>
                        <a:spcAft>
                          <a:spcPts val="0"/>
                        </a:spcAft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v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454647521"/>
                  </a:ext>
                </a:extLst>
              </a:tr>
              <a:tr h="324020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effectLst/>
                        </a:rPr>
                        <a:t>Full-pel cross 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US" sz="2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v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v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v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v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v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lvl="0" algn="ctr">
                        <a:spcBef>
                          <a:spcPts val="680"/>
                        </a:spcBef>
                        <a:spcAft>
                          <a:spcPts val="0"/>
                        </a:spcAft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v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836596365"/>
                  </a:ext>
                </a:extLst>
              </a:tr>
              <a:tr h="324020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effectLst/>
                        </a:rPr>
                        <a:t>Half-pel cross 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US" sz="2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US" sz="2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v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v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v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v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lvl="0" algn="ctr">
                        <a:spcBef>
                          <a:spcPts val="680"/>
                        </a:spcBef>
                        <a:spcAft>
                          <a:spcPts val="0"/>
                        </a:spcAft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v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657539165"/>
                  </a:ext>
                </a:extLst>
              </a:tr>
              <a:tr h="324020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effectLst/>
                        </a:rPr>
                        <a:t>Quarter-pel cross 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US" sz="2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US" sz="2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US" sz="2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v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v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US" sz="2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lvl="0" algn="ctr">
                        <a:spcBef>
                          <a:spcPts val="680"/>
                        </a:spcBef>
                        <a:spcAft>
                          <a:spcPts val="0"/>
                        </a:spcAft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US" sz="20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032862147"/>
                  </a:ext>
                </a:extLst>
              </a:tr>
              <a:tr h="324020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effectLst/>
                        </a:rPr>
                        <a:t>1/8-pel cross 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US" sz="2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US" sz="2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US" sz="2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US" sz="2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v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US" sz="2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lvl="0" algn="ctr">
                        <a:spcBef>
                          <a:spcPts val="680"/>
                        </a:spcBef>
                        <a:spcAft>
                          <a:spcPts val="0"/>
                        </a:spcAft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US" sz="20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002881301"/>
                  </a:ext>
                </a:extLst>
              </a:tr>
              <a:tr h="302141">
                <a:tc>
                  <a:txBody>
                    <a:bodyPr/>
                    <a:lstStyle/>
                    <a:p>
                      <a:pPr marL="0" lvl="0" algn="just">
                        <a:spcBef>
                          <a:spcPts val="68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CA" sz="1400">
                          <a:effectLst/>
                        </a:rPr>
                        <a:t>Model-based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lvl="0" algn="ctr">
                        <a:spcBef>
                          <a:spcPts val="680"/>
                        </a:spcBef>
                        <a:spcAft>
                          <a:spcPts val="0"/>
                        </a:spcAft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US" sz="20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lvl="0" algn="ctr">
                        <a:spcBef>
                          <a:spcPts val="680"/>
                        </a:spcBef>
                        <a:spcAft>
                          <a:spcPts val="0"/>
                        </a:spcAft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US" sz="20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lvl="0" algn="ctr">
                        <a:spcBef>
                          <a:spcPts val="680"/>
                        </a:spcBef>
                        <a:spcAft>
                          <a:spcPts val="0"/>
                        </a:spcAft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US" sz="20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lvl="0" algn="ctr">
                        <a:spcBef>
                          <a:spcPts val="680"/>
                        </a:spcBef>
                        <a:spcAft>
                          <a:spcPts val="0"/>
                        </a:spcAft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US" sz="20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lvl="0" algn="ctr">
                        <a:spcBef>
                          <a:spcPts val="680"/>
                        </a:spcBef>
                        <a:spcAft>
                          <a:spcPts val="0"/>
                        </a:spcAft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CA" sz="1400">
                        <a:effectLst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lvl="0" algn="ctr">
                        <a:spcBef>
                          <a:spcPts val="680"/>
                        </a:spcBef>
                        <a:spcAft>
                          <a:spcPts val="0"/>
                        </a:spcAft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US" sz="20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lvl="0" algn="ctr">
                        <a:spcBef>
                          <a:spcPts val="68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CA" sz="1400" kern="1200" noProof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</a:t>
                      </a:r>
                      <a:endParaRPr lang="zh-TW" altLang="en-US" sz="14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45605277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6335893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7A580DEB18E2148A43FC4421F931F99" ma:contentTypeVersion="10" ma:contentTypeDescription="Create a new document." ma:contentTypeScope="" ma:versionID="0459a2198a4cbdab3aea7bea68cb760a">
  <xsd:schema xmlns:xsd="http://www.w3.org/2001/XMLSchema" xmlns:xs="http://www.w3.org/2001/XMLSchema" xmlns:p="http://schemas.microsoft.com/office/2006/metadata/properties" xmlns:ns2="2d713343-d069-4d9c-a0e4-feacafe3e3fc" xmlns:ns3="a4784b13-8bb2-4d79-9d47-3a3867450a90" targetNamespace="http://schemas.microsoft.com/office/2006/metadata/properties" ma:root="true" ma:fieldsID="9878673cc833cbe777b2db3859d2e76b" ns2:_="" ns3:_="">
    <xsd:import namespace="2d713343-d069-4d9c-a0e4-feacafe3e3fc"/>
    <xsd:import namespace="a4784b13-8bb2-4d79-9d47-3a3867450a90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d713343-d069-4d9c-a0e4-feacafe3e3fc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4784b13-8bb2-4d79-9d47-3a3867450a90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99C04479-5CDB-4C10-AF9F-1D9805EFC4B7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3893BFB0-6469-4EAE-B86D-718A48117264}">
  <ds:schemaRefs>
    <ds:schemaRef ds:uri="2d713343-d069-4d9c-a0e4-feacafe3e3fc"/>
    <ds:schemaRef ds:uri="a4784b13-8bb2-4d79-9d47-3a3867450a90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3.xml><?xml version="1.0" encoding="utf-8"?>
<ds:datastoreItem xmlns:ds="http://schemas.openxmlformats.org/officeDocument/2006/customXml" ds:itemID="{B1612306-C9F0-434D-A76E-23E63723F908}">
  <ds:schemaRefs>
    <ds:schemaRef ds:uri="2d713343-d069-4d9c-a0e4-feacafe3e3fc"/>
    <ds:schemaRef ds:uri="a4784b13-8bb2-4d79-9d47-3a3867450a90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2380</Words>
  <Application>Microsoft Office PowerPoint</Application>
  <PresentationFormat>Widescreen</PresentationFormat>
  <Paragraphs>549</Paragraphs>
  <Slides>18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5" baseType="lpstr">
      <vt:lpstr>Arial</vt:lpstr>
      <vt:lpstr>Calibri</vt:lpstr>
      <vt:lpstr>Calibri Light</vt:lpstr>
      <vt:lpstr>Cambria Math</vt:lpstr>
      <vt:lpstr>Microsoft Sans Serif</vt:lpstr>
      <vt:lpstr>Times New Roman</vt:lpstr>
      <vt:lpstr>Office Theme</vt:lpstr>
      <vt:lpstr>EE2: Tests of compression efficiency methods beyond VVC</vt:lpstr>
      <vt:lpstr>Summary of the modifications</vt:lpstr>
      <vt:lpstr>Intra prediction</vt:lpstr>
      <vt:lpstr>Multi-Model LM Mode</vt:lpstr>
      <vt:lpstr>Gradient PDPC and reference interpolation</vt:lpstr>
      <vt:lpstr>Decoder Side Intra Mode Derivation</vt:lpstr>
      <vt:lpstr>Local illumination compensation</vt:lpstr>
      <vt:lpstr>Extended merge list with non-adjacent candidates</vt:lpstr>
      <vt:lpstr>Template matching</vt:lpstr>
      <vt:lpstr>Multi-pass decoder-side motion vector refinement (1)</vt:lpstr>
      <vt:lpstr>Multi-pass decoder-side motion vector refinement (2)</vt:lpstr>
      <vt:lpstr>Overlapped block motion compensation (OBMC)</vt:lpstr>
      <vt:lpstr>Other inter modifications</vt:lpstr>
      <vt:lpstr>Transform and coefficient coding</vt:lpstr>
      <vt:lpstr>Transform Coefficients Sign Prediction</vt:lpstr>
      <vt:lpstr>Entropy coding</vt:lpstr>
      <vt:lpstr>Adaptive loop filter</vt:lpstr>
      <vt:lpstr>Results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Vadim Seregin</dc:creator>
  <cp:lastModifiedBy>Vadim Seregin</cp:lastModifiedBy>
  <cp:revision>1</cp:revision>
  <cp:lastPrinted>2021-04-21T23:40:15Z</cp:lastPrinted>
  <dcterms:created xsi:type="dcterms:W3CDTF">2020-12-27T23:16:27Z</dcterms:created>
  <dcterms:modified xsi:type="dcterms:W3CDTF">2021-04-22T20:01:02Z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0x01010007A580DEB18E2148A43FC4421F931F99</vt:lpwstr>
  </property>
</Properties>
</file>