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8" r:id="rId4"/>
    <p:sldId id="259" r:id="rId5"/>
    <p:sldId id="261" r:id="rId6"/>
    <p:sldId id="262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F2866E-88B7-4B67-9CA0-D3EBBB7CD16E}" v="4" dt="2021-04-22T22:31:52.621"/>
    <p1510:client id="{ED0E94E2-8F4C-4568-8E2D-EBE3192661DE}" v="17" dt="2021-04-22T23:36:51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E63BFC73-E7A5-4AA8-BFBB-72B6151118E9}"/>
    <pc:docChg chg="undo custSel addSld delSld modSld sldOrd">
      <pc:chgData name="Bappaditya Ray" userId="7702d70d-8a97-4837-afbb-59f98ec6bf37" providerId="ADAL" clId="{E63BFC73-E7A5-4AA8-BFBB-72B6151118E9}" dt="2021-04-22T18:07:45.986" v="3481" actId="27107"/>
      <pc:docMkLst>
        <pc:docMk/>
      </pc:docMkLst>
      <pc:sldChg chg="modSp new mod">
        <pc:chgData name="Bappaditya Ray" userId="7702d70d-8a97-4837-afbb-59f98ec6bf37" providerId="ADAL" clId="{E63BFC73-E7A5-4AA8-BFBB-72B6151118E9}" dt="2021-04-22T17:11:33.806" v="3064" actId="115"/>
        <pc:sldMkLst>
          <pc:docMk/>
          <pc:sldMk cId="86203123" sldId="256"/>
        </pc:sldMkLst>
        <pc:spChg chg="mod">
          <ac:chgData name="Bappaditya Ray" userId="7702d70d-8a97-4837-afbb-59f98ec6bf37" providerId="ADAL" clId="{E63BFC73-E7A5-4AA8-BFBB-72B6151118E9}" dt="2021-04-21T21:38:27.770" v="199" actId="20577"/>
          <ac:spMkLst>
            <pc:docMk/>
            <pc:sldMk cId="86203123" sldId="256"/>
            <ac:spMk id="2" creationId="{01D7E3D2-C052-47C4-8FCB-06B4FCD90354}"/>
          </ac:spMkLst>
        </pc:spChg>
        <pc:spChg chg="mod">
          <ac:chgData name="Bappaditya Ray" userId="7702d70d-8a97-4837-afbb-59f98ec6bf37" providerId="ADAL" clId="{E63BFC73-E7A5-4AA8-BFBB-72B6151118E9}" dt="2021-04-22T17:11:33.806" v="3064" actId="115"/>
          <ac:spMkLst>
            <pc:docMk/>
            <pc:sldMk cId="86203123" sldId="256"/>
            <ac:spMk id="3" creationId="{14C44276-DE76-439D-898C-B0557ACD4C26}"/>
          </ac:spMkLst>
        </pc:spChg>
      </pc:sldChg>
      <pc:sldChg chg="addSp delSp modSp new mod">
        <pc:chgData name="Bappaditya Ray" userId="7702d70d-8a97-4837-afbb-59f98ec6bf37" providerId="ADAL" clId="{E63BFC73-E7A5-4AA8-BFBB-72B6151118E9}" dt="2021-04-22T17:42:51.738" v="3160" actId="6549"/>
        <pc:sldMkLst>
          <pc:docMk/>
          <pc:sldMk cId="3087463235" sldId="257"/>
        </pc:sldMkLst>
        <pc:spChg chg="mod">
          <ac:chgData name="Bappaditya Ray" userId="7702d70d-8a97-4837-afbb-59f98ec6bf37" providerId="ADAL" clId="{E63BFC73-E7A5-4AA8-BFBB-72B6151118E9}" dt="2021-04-21T21:39:18.042" v="223" actId="20577"/>
          <ac:spMkLst>
            <pc:docMk/>
            <pc:sldMk cId="3087463235" sldId="257"/>
            <ac:spMk id="2" creationId="{1CDF1358-1A62-4C7F-8216-6FCE0A257557}"/>
          </ac:spMkLst>
        </pc:spChg>
        <pc:spChg chg="del">
          <ac:chgData name="Bappaditya Ray" userId="7702d70d-8a97-4837-afbb-59f98ec6bf37" providerId="ADAL" clId="{E63BFC73-E7A5-4AA8-BFBB-72B6151118E9}" dt="2021-04-21T21:35:47.285" v="4" actId="478"/>
          <ac:spMkLst>
            <pc:docMk/>
            <pc:sldMk cId="3087463235" sldId="257"/>
            <ac:spMk id="3" creationId="{15AFFE62-59DC-4A37-BC1C-6850F48BCA99}"/>
          </ac:spMkLst>
        </pc:spChg>
        <pc:spChg chg="add mod">
          <ac:chgData name="Bappaditya Ray" userId="7702d70d-8a97-4837-afbb-59f98ec6bf37" providerId="ADAL" clId="{E63BFC73-E7A5-4AA8-BFBB-72B6151118E9}" dt="2021-04-22T17:42:51.738" v="3160" actId="6549"/>
          <ac:spMkLst>
            <pc:docMk/>
            <pc:sldMk cId="3087463235" sldId="257"/>
            <ac:spMk id="4" creationId="{1419B2D8-687A-4074-9D40-CFB50E6DE8AF}"/>
          </ac:spMkLst>
        </pc:spChg>
      </pc:sldChg>
      <pc:sldChg chg="addSp delSp modSp add mod modNotesTx">
        <pc:chgData name="Bappaditya Ray" userId="7702d70d-8a97-4837-afbb-59f98ec6bf37" providerId="ADAL" clId="{E63BFC73-E7A5-4AA8-BFBB-72B6151118E9}" dt="2021-04-22T17:49:04.035" v="3365" actId="20577"/>
        <pc:sldMkLst>
          <pc:docMk/>
          <pc:sldMk cId="1073097523" sldId="258"/>
        </pc:sldMkLst>
        <pc:spChg chg="mod">
          <ac:chgData name="Bappaditya Ray" userId="7702d70d-8a97-4837-afbb-59f98ec6bf37" providerId="ADAL" clId="{E63BFC73-E7A5-4AA8-BFBB-72B6151118E9}" dt="2021-04-21T22:22:56.993" v="1077" actId="20577"/>
          <ac:spMkLst>
            <pc:docMk/>
            <pc:sldMk cId="1073097523" sldId="258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01:14:42.627" v="1503" actId="20577"/>
          <ac:spMkLst>
            <pc:docMk/>
            <pc:sldMk cId="1073097523" sldId="258"/>
            <ac:spMk id="3" creationId="{6AAE3352-400F-4808-A648-6835C2CE48C0}"/>
          </ac:spMkLst>
        </pc:spChg>
        <pc:spChg chg="add del mod">
          <ac:chgData name="Bappaditya Ray" userId="7702d70d-8a97-4837-afbb-59f98ec6bf37" providerId="ADAL" clId="{E63BFC73-E7A5-4AA8-BFBB-72B6151118E9}" dt="2021-04-21T23:54:39.943" v="1116" actId="478"/>
          <ac:spMkLst>
            <pc:docMk/>
            <pc:sldMk cId="1073097523" sldId="258"/>
            <ac:spMk id="4" creationId="{C8B2D796-749F-4F1D-8B87-C0322DFDB972}"/>
          </ac:spMkLst>
        </pc:spChg>
        <pc:spChg chg="add del mod">
          <ac:chgData name="Bappaditya Ray" userId="7702d70d-8a97-4837-afbb-59f98ec6bf37" providerId="ADAL" clId="{E63BFC73-E7A5-4AA8-BFBB-72B6151118E9}" dt="2021-04-22T17:45:54.891" v="3176" actId="478"/>
          <ac:spMkLst>
            <pc:docMk/>
            <pc:sldMk cId="1073097523" sldId="258"/>
            <ac:spMk id="7" creationId="{CDCBD989-A038-46F6-9C54-1ED48E78ED20}"/>
          </ac:spMkLst>
        </pc:spChg>
        <pc:spChg chg="add del mod">
          <ac:chgData name="Bappaditya Ray" userId="7702d70d-8a97-4837-afbb-59f98ec6bf37" providerId="ADAL" clId="{E63BFC73-E7A5-4AA8-BFBB-72B6151118E9}" dt="2021-04-22T17:45:49.554" v="3175" actId="478"/>
          <ac:spMkLst>
            <pc:docMk/>
            <pc:sldMk cId="1073097523" sldId="258"/>
            <ac:spMk id="8" creationId="{4D91D974-55DE-4DA5-A784-68834BD79A33}"/>
          </ac:spMkLst>
        </pc:spChg>
        <pc:spChg chg="add mod">
          <ac:chgData name="Bappaditya Ray" userId="7702d70d-8a97-4837-afbb-59f98ec6bf37" providerId="ADAL" clId="{E63BFC73-E7A5-4AA8-BFBB-72B6151118E9}" dt="2021-04-22T17:49:04.035" v="3365" actId="20577"/>
          <ac:spMkLst>
            <pc:docMk/>
            <pc:sldMk cId="1073097523" sldId="258"/>
            <ac:spMk id="9" creationId="{C9423AF6-47B4-4124-AF8E-37B6CB629C2A}"/>
          </ac:spMkLst>
        </pc:spChg>
        <pc:spChg chg="add mod">
          <ac:chgData name="Bappaditya Ray" userId="7702d70d-8a97-4837-afbb-59f98ec6bf37" providerId="ADAL" clId="{E63BFC73-E7A5-4AA8-BFBB-72B6151118E9}" dt="2021-04-22T17:47:54.506" v="3306" actId="20577"/>
          <ac:spMkLst>
            <pc:docMk/>
            <pc:sldMk cId="1073097523" sldId="258"/>
            <ac:spMk id="12" creationId="{BB7EA0D4-90E7-40BC-920C-B4785420C7E4}"/>
          </ac:spMkLst>
        </pc:spChg>
        <pc:graphicFrameChg chg="add mod modGraphic">
          <ac:chgData name="Bappaditya Ray" userId="7702d70d-8a97-4837-afbb-59f98ec6bf37" providerId="ADAL" clId="{E63BFC73-E7A5-4AA8-BFBB-72B6151118E9}" dt="2021-04-22T17:48:58.216" v="3364" actId="1076"/>
          <ac:graphicFrameMkLst>
            <pc:docMk/>
            <pc:sldMk cId="1073097523" sldId="258"/>
            <ac:graphicFrameMk id="4" creationId="{91F6F6BA-252D-40F2-8808-00D81C4009FE}"/>
          </ac:graphicFrameMkLst>
        </pc:graphicFrameChg>
        <pc:graphicFrameChg chg="add mod modGraphic">
          <ac:chgData name="Bappaditya Ray" userId="7702d70d-8a97-4837-afbb-59f98ec6bf37" providerId="ADAL" clId="{E63BFC73-E7A5-4AA8-BFBB-72B6151118E9}" dt="2021-04-22T17:46:55.772" v="3220" actId="1076"/>
          <ac:graphicFrameMkLst>
            <pc:docMk/>
            <pc:sldMk cId="1073097523" sldId="258"/>
            <ac:graphicFrameMk id="5" creationId="{1F472273-5449-4CC3-8E47-879AB0EF967A}"/>
          </ac:graphicFrameMkLst>
        </pc:graphicFrameChg>
        <pc:graphicFrameChg chg="add del mod modGraphic">
          <ac:chgData name="Bappaditya Ray" userId="7702d70d-8a97-4837-afbb-59f98ec6bf37" providerId="ADAL" clId="{E63BFC73-E7A5-4AA8-BFBB-72B6151118E9}" dt="2021-04-22T17:16:39.523" v="3136" actId="478"/>
          <ac:graphicFrameMkLst>
            <pc:docMk/>
            <pc:sldMk cId="1073097523" sldId="258"/>
            <ac:graphicFrameMk id="6" creationId="{019AC9DD-DFF2-440F-B206-08FE3CEEF87C}"/>
          </ac:graphicFrameMkLst>
        </pc:graphicFrameChg>
        <pc:graphicFrameChg chg="add del mod modGraphic">
          <ac:chgData name="Bappaditya Ray" userId="7702d70d-8a97-4837-afbb-59f98ec6bf37" providerId="ADAL" clId="{E63BFC73-E7A5-4AA8-BFBB-72B6151118E9}" dt="2021-04-22T17:45:21.804" v="3170" actId="478"/>
          <ac:graphicFrameMkLst>
            <pc:docMk/>
            <pc:sldMk cId="1073097523" sldId="258"/>
            <ac:graphicFrameMk id="10" creationId="{377230B0-C379-4F23-99C2-70C7BA349D46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7:45:47.602" v="3174" actId="478"/>
          <ac:graphicFrameMkLst>
            <pc:docMk/>
            <pc:sldMk cId="1073097523" sldId="258"/>
            <ac:graphicFrameMk id="11" creationId="{316F8AB9-7A09-4739-95A6-0321160EBF19}"/>
          </ac:graphicFrameMkLst>
        </pc:graphicFrameChg>
      </pc:sldChg>
      <pc:sldChg chg="addSp delSp modSp add mod">
        <pc:chgData name="Bappaditya Ray" userId="7702d70d-8a97-4837-afbb-59f98ec6bf37" providerId="ADAL" clId="{E63BFC73-E7A5-4AA8-BFBB-72B6151118E9}" dt="2021-04-22T16:29:37.681" v="1605" actId="20577"/>
        <pc:sldMkLst>
          <pc:docMk/>
          <pc:sldMk cId="2762388029" sldId="259"/>
        </pc:sldMkLst>
        <pc:spChg chg="mod">
          <ac:chgData name="Bappaditya Ray" userId="7702d70d-8a97-4837-afbb-59f98ec6bf37" providerId="ADAL" clId="{E63BFC73-E7A5-4AA8-BFBB-72B6151118E9}" dt="2021-04-22T16:28:20.305" v="1578" actId="1076"/>
          <ac:spMkLst>
            <pc:docMk/>
            <pc:sldMk cId="2762388029" sldId="259"/>
            <ac:spMk id="2" creationId="{1CDF1358-1A62-4C7F-8216-6FCE0A257557}"/>
          </ac:spMkLst>
        </pc:spChg>
        <pc:spChg chg="add del mod">
          <ac:chgData name="Bappaditya Ray" userId="7702d70d-8a97-4837-afbb-59f98ec6bf37" providerId="ADAL" clId="{E63BFC73-E7A5-4AA8-BFBB-72B6151118E9}" dt="2021-04-22T16:28:16.052" v="1577" actId="478"/>
          <ac:spMkLst>
            <pc:docMk/>
            <pc:sldMk cId="2762388029" sldId="259"/>
            <ac:spMk id="3" creationId="{CD1F8A96-17E0-4C55-B8F9-FB60D36C52F9}"/>
          </ac:spMkLst>
        </pc:spChg>
        <pc:spChg chg="del">
          <ac:chgData name="Bappaditya Ray" userId="7702d70d-8a97-4837-afbb-59f98ec6bf37" providerId="ADAL" clId="{E63BFC73-E7A5-4AA8-BFBB-72B6151118E9}" dt="2021-04-22T16:26:27.979" v="1547" actId="478"/>
          <ac:spMkLst>
            <pc:docMk/>
            <pc:sldMk cId="2762388029" sldId="259"/>
            <ac:spMk id="4" creationId="{1419B2D8-687A-4074-9D40-CFB50E6DE8AF}"/>
          </ac:spMkLst>
        </pc:spChg>
        <pc:spChg chg="add del mod">
          <ac:chgData name="Bappaditya Ray" userId="7702d70d-8a97-4837-afbb-59f98ec6bf37" providerId="ADAL" clId="{E63BFC73-E7A5-4AA8-BFBB-72B6151118E9}" dt="2021-04-22T16:28:12.768" v="1576" actId="478"/>
          <ac:spMkLst>
            <pc:docMk/>
            <pc:sldMk cId="2762388029" sldId="259"/>
            <ac:spMk id="5" creationId="{6F03580B-7D19-4BB9-B230-76F7DD005F8E}"/>
          </ac:spMkLst>
        </pc:spChg>
        <pc:spChg chg="add mod">
          <ac:chgData name="Bappaditya Ray" userId="7702d70d-8a97-4837-afbb-59f98ec6bf37" providerId="ADAL" clId="{E63BFC73-E7A5-4AA8-BFBB-72B6151118E9}" dt="2021-04-22T16:29:12.967" v="1591" actId="115"/>
          <ac:spMkLst>
            <pc:docMk/>
            <pc:sldMk cId="2762388029" sldId="259"/>
            <ac:spMk id="9" creationId="{DD0F2632-F146-49D2-B203-B7B846141603}"/>
          </ac:spMkLst>
        </pc:spChg>
        <pc:spChg chg="add mod">
          <ac:chgData name="Bappaditya Ray" userId="7702d70d-8a97-4837-afbb-59f98ec6bf37" providerId="ADAL" clId="{E63BFC73-E7A5-4AA8-BFBB-72B6151118E9}" dt="2021-04-22T16:29:37.681" v="1605" actId="20577"/>
          <ac:spMkLst>
            <pc:docMk/>
            <pc:sldMk cId="2762388029" sldId="259"/>
            <ac:spMk id="10" creationId="{C7F02644-AE46-4170-9478-FD40E978FAB0}"/>
          </ac:spMkLst>
        </pc:spChg>
        <pc:graphicFrameChg chg="add del mod">
          <ac:chgData name="Bappaditya Ray" userId="7702d70d-8a97-4837-afbb-59f98ec6bf37" providerId="ADAL" clId="{E63BFC73-E7A5-4AA8-BFBB-72B6151118E9}" dt="2021-04-22T16:27:40.390" v="1572" actId="478"/>
          <ac:graphicFrameMkLst>
            <pc:docMk/>
            <pc:sldMk cId="2762388029" sldId="259"/>
            <ac:graphicFrameMk id="6" creationId="{FB87BB41-E4F7-4CD8-87F2-CE44AF397D3E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28:02.745" v="1575" actId="1076"/>
          <ac:graphicFrameMkLst>
            <pc:docMk/>
            <pc:sldMk cId="2762388029" sldId="259"/>
            <ac:graphicFrameMk id="7" creationId="{81BC1C1D-66F6-48B2-933D-B2DED77F52D8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28:50.875" v="1580" actId="1076"/>
          <ac:graphicFrameMkLst>
            <pc:docMk/>
            <pc:sldMk cId="2762388029" sldId="259"/>
            <ac:graphicFrameMk id="8" creationId="{3DF3DBC2-AA17-4DF1-AA98-40AD7B29896F}"/>
          </ac:graphicFrameMkLst>
        </pc:graphicFrameChg>
      </pc:sldChg>
      <pc:sldChg chg="addSp delSp modSp add mod ord">
        <pc:chgData name="Bappaditya Ray" userId="7702d70d-8a97-4837-afbb-59f98ec6bf37" providerId="ADAL" clId="{E63BFC73-E7A5-4AA8-BFBB-72B6151118E9}" dt="2021-04-22T17:56:45.842" v="3389" actId="20577"/>
        <pc:sldMkLst>
          <pc:docMk/>
          <pc:sldMk cId="1235688059" sldId="260"/>
        </pc:sldMkLst>
        <pc:spChg chg="mod">
          <ac:chgData name="Bappaditya Ray" userId="7702d70d-8a97-4837-afbb-59f98ec6bf37" providerId="ADAL" clId="{E63BFC73-E7A5-4AA8-BFBB-72B6151118E9}" dt="2021-04-22T17:56:45.842" v="3389" actId="20577"/>
          <ac:spMkLst>
            <pc:docMk/>
            <pc:sldMk cId="1235688059" sldId="260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6:39:42.092" v="2022" actId="20577"/>
          <ac:spMkLst>
            <pc:docMk/>
            <pc:sldMk cId="1235688059" sldId="260"/>
            <ac:spMk id="5" creationId="{FFAB0E82-3DC4-4135-A123-5729F5C7C535}"/>
          </ac:spMkLst>
        </pc:spChg>
        <pc:spChg chg="mod">
          <ac:chgData name="Bappaditya Ray" userId="7702d70d-8a97-4837-afbb-59f98ec6bf37" providerId="ADAL" clId="{E63BFC73-E7A5-4AA8-BFBB-72B6151118E9}" dt="2021-04-22T16:33:30.150" v="1696" actId="14100"/>
          <ac:spMkLst>
            <pc:docMk/>
            <pc:sldMk cId="1235688059" sldId="260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6:32:25.360" v="1670" actId="478"/>
          <ac:spMkLst>
            <pc:docMk/>
            <pc:sldMk cId="1235688059" sldId="260"/>
            <ac:spMk id="10" creationId="{C7F02644-AE46-4170-9478-FD40E978FAB0}"/>
          </ac:spMkLst>
        </pc:spChg>
        <pc:spChg chg="add mod">
          <ac:chgData name="Bappaditya Ray" userId="7702d70d-8a97-4837-afbb-59f98ec6bf37" providerId="ADAL" clId="{E63BFC73-E7A5-4AA8-BFBB-72B6151118E9}" dt="2021-04-22T16:43:48.558" v="2061" actId="20577"/>
          <ac:spMkLst>
            <pc:docMk/>
            <pc:sldMk cId="1235688059" sldId="260"/>
            <ac:spMk id="11" creationId="{D6F111EA-9A15-48B2-BCE8-5D09BD50836A}"/>
          </ac:spMkLst>
        </pc:spChg>
        <pc:graphicFrameChg chg="del">
          <ac:chgData name="Bappaditya Ray" userId="7702d70d-8a97-4837-afbb-59f98ec6bf37" providerId="ADAL" clId="{E63BFC73-E7A5-4AA8-BFBB-72B6151118E9}" dt="2021-04-22T16:32:22.273" v="1669" actId="478"/>
          <ac:graphicFrameMkLst>
            <pc:docMk/>
            <pc:sldMk cId="1235688059" sldId="260"/>
            <ac:graphicFrameMk id="7" creationId="{81BC1C1D-66F6-48B2-933D-B2DED77F52D8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32:18.249" v="1668" actId="478"/>
          <ac:graphicFrameMkLst>
            <pc:docMk/>
            <pc:sldMk cId="1235688059" sldId="260"/>
            <ac:graphicFrameMk id="8" creationId="{3DF3DBC2-AA17-4DF1-AA98-40AD7B29896F}"/>
          </ac:graphicFrameMkLst>
        </pc:graphicFrameChg>
        <pc:picChg chg="add mod">
          <ac:chgData name="Bappaditya Ray" userId="7702d70d-8a97-4837-afbb-59f98ec6bf37" providerId="ADAL" clId="{E63BFC73-E7A5-4AA8-BFBB-72B6151118E9}" dt="2021-04-22T16:33:04.011" v="1685" actId="1076"/>
          <ac:picMkLst>
            <pc:docMk/>
            <pc:sldMk cId="1235688059" sldId="260"/>
            <ac:picMk id="3" creationId="{6F548194-6FB3-4136-8688-21ED40A6533D}"/>
          </ac:picMkLst>
        </pc:picChg>
        <pc:picChg chg="add mod">
          <ac:chgData name="Bappaditya Ray" userId="7702d70d-8a97-4837-afbb-59f98ec6bf37" providerId="ADAL" clId="{E63BFC73-E7A5-4AA8-BFBB-72B6151118E9}" dt="2021-04-22T16:36:02.768" v="1698" actId="1076"/>
          <ac:picMkLst>
            <pc:docMk/>
            <pc:sldMk cId="1235688059" sldId="260"/>
            <ac:picMk id="4" creationId="{C932480E-93A7-4D3C-B82C-346C2C65F51C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7:57:30.083" v="3397" actId="20577"/>
        <pc:sldMkLst>
          <pc:docMk/>
          <pc:sldMk cId="1821127194" sldId="261"/>
        </pc:sldMkLst>
        <pc:spChg chg="mod">
          <ac:chgData name="Bappaditya Ray" userId="7702d70d-8a97-4837-afbb-59f98ec6bf37" providerId="ADAL" clId="{E63BFC73-E7A5-4AA8-BFBB-72B6151118E9}" dt="2021-04-22T17:57:30.083" v="3397" actId="20577"/>
          <ac:spMkLst>
            <pc:docMk/>
            <pc:sldMk cId="1821127194" sldId="261"/>
            <ac:spMk id="2" creationId="{1CDF1358-1A62-4C7F-8216-6FCE0A257557}"/>
          </ac:spMkLst>
        </pc:spChg>
        <pc:spChg chg="mod">
          <ac:chgData name="Bappaditya Ray" userId="7702d70d-8a97-4837-afbb-59f98ec6bf37" providerId="ADAL" clId="{E63BFC73-E7A5-4AA8-BFBB-72B6151118E9}" dt="2021-04-22T16:54:43.988" v="2278" actId="20577"/>
          <ac:spMkLst>
            <pc:docMk/>
            <pc:sldMk cId="1821127194" sldId="261"/>
            <ac:spMk id="5" creationId="{FFAB0E82-3DC4-4135-A123-5729F5C7C535}"/>
          </ac:spMkLst>
        </pc:spChg>
        <pc:spChg chg="del">
          <ac:chgData name="Bappaditya Ray" userId="7702d70d-8a97-4837-afbb-59f98ec6bf37" providerId="ADAL" clId="{E63BFC73-E7A5-4AA8-BFBB-72B6151118E9}" dt="2021-04-22T16:40:43.092" v="2027" actId="478"/>
          <ac:spMkLst>
            <pc:docMk/>
            <pc:sldMk cId="1821127194" sldId="261"/>
            <ac:spMk id="9" creationId="{DD0F2632-F146-49D2-B203-B7B846141603}"/>
          </ac:spMkLst>
        </pc:spChg>
        <pc:spChg chg="add mod">
          <ac:chgData name="Bappaditya Ray" userId="7702d70d-8a97-4837-afbb-59f98ec6bf37" providerId="ADAL" clId="{E63BFC73-E7A5-4AA8-BFBB-72B6151118E9}" dt="2021-04-22T16:52:29.635" v="2085" actId="1076"/>
          <ac:spMkLst>
            <pc:docMk/>
            <pc:sldMk cId="1821127194" sldId="261"/>
            <ac:spMk id="10" creationId="{8C55896A-C674-4CAB-BA29-FC32108048B2}"/>
          </ac:spMkLst>
        </pc:spChg>
        <pc:spChg chg="del">
          <ac:chgData name="Bappaditya Ray" userId="7702d70d-8a97-4837-afbb-59f98ec6bf37" providerId="ADAL" clId="{E63BFC73-E7A5-4AA8-BFBB-72B6151118E9}" dt="2021-04-22T16:41:06.001" v="2049" actId="478"/>
          <ac:spMkLst>
            <pc:docMk/>
            <pc:sldMk cId="1821127194" sldId="261"/>
            <ac:spMk id="11" creationId="{D6F111EA-9A15-48B2-BCE8-5D09BD50836A}"/>
          </ac:spMkLst>
        </pc:spChg>
        <pc:spChg chg="add mod">
          <ac:chgData name="Bappaditya Ray" userId="7702d70d-8a97-4837-afbb-59f98ec6bf37" providerId="ADAL" clId="{E63BFC73-E7A5-4AA8-BFBB-72B6151118E9}" dt="2021-04-22T16:52:44.974" v="2100" actId="20577"/>
          <ac:spMkLst>
            <pc:docMk/>
            <pc:sldMk cId="1821127194" sldId="261"/>
            <ac:spMk id="17" creationId="{FFF936CE-EDD4-42B4-A483-29EF73A254AB}"/>
          </ac:spMkLst>
        </pc:spChg>
        <pc:graphicFrameChg chg="add del mod">
          <ac:chgData name="Bappaditya Ray" userId="7702d70d-8a97-4837-afbb-59f98ec6bf37" providerId="ADAL" clId="{E63BFC73-E7A5-4AA8-BFBB-72B6151118E9}" dt="2021-04-22T16:50:06.057" v="2063"/>
          <ac:graphicFrameMkLst>
            <pc:docMk/>
            <pc:sldMk cId="1821127194" sldId="261"/>
            <ac:graphicFrameMk id="6" creationId="{BD7FC32C-275B-40CE-B8C9-8927DA989362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40:34.697" v="2026" actId="478"/>
          <ac:graphicFrameMkLst>
            <pc:docMk/>
            <pc:sldMk cId="1821127194" sldId="261"/>
            <ac:graphicFrameMk id="8" creationId="{4EAB4FBF-B46A-4547-83C7-3EABF7492B08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51:36.973" v="2077"/>
          <ac:graphicFrameMkLst>
            <pc:docMk/>
            <pc:sldMk cId="1821127194" sldId="261"/>
            <ac:graphicFrameMk id="13" creationId="{A8773DA0-26FC-4F67-AF18-9FF9FD9FC361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52:18.443" v="2082"/>
          <ac:graphicFrameMkLst>
            <pc:docMk/>
            <pc:sldMk cId="1821127194" sldId="261"/>
            <ac:graphicFrameMk id="15" creationId="{600BDDD6-E2F4-45A3-AC2B-1C37F9A07E7F}"/>
          </ac:graphicFrameMkLst>
        </pc:graphicFrameChg>
        <pc:picChg chg="del">
          <ac:chgData name="Bappaditya Ray" userId="7702d70d-8a97-4837-afbb-59f98ec6bf37" providerId="ADAL" clId="{E63BFC73-E7A5-4AA8-BFBB-72B6151118E9}" dt="2021-04-22T16:40:12.732" v="2024" actId="478"/>
          <ac:picMkLst>
            <pc:docMk/>
            <pc:sldMk cId="1821127194" sldId="261"/>
            <ac:picMk id="3" creationId="{6F548194-6FB3-4136-8688-21ED40A6533D}"/>
          </ac:picMkLst>
        </pc:picChg>
        <pc:picChg chg="del">
          <ac:chgData name="Bappaditya Ray" userId="7702d70d-8a97-4837-afbb-59f98ec6bf37" providerId="ADAL" clId="{E63BFC73-E7A5-4AA8-BFBB-72B6151118E9}" dt="2021-04-22T16:41:03.663" v="2048" actId="478"/>
          <ac:picMkLst>
            <pc:docMk/>
            <pc:sldMk cId="1821127194" sldId="261"/>
            <ac:picMk id="4" creationId="{C932480E-93A7-4D3C-B82C-346C2C65F51C}"/>
          </ac:picMkLst>
        </pc:picChg>
        <pc:picChg chg="add del mod">
          <ac:chgData name="Bappaditya Ray" userId="7702d70d-8a97-4837-afbb-59f98ec6bf37" providerId="ADAL" clId="{E63BFC73-E7A5-4AA8-BFBB-72B6151118E9}" dt="2021-04-22T16:51:45.213" v="2080" actId="478"/>
          <ac:picMkLst>
            <pc:docMk/>
            <pc:sldMk cId="1821127194" sldId="261"/>
            <ac:picMk id="7" creationId="{DFB9A5FA-A604-4BBD-8404-C9F158E45028}"/>
          </ac:picMkLst>
        </pc:picChg>
        <pc:picChg chg="add del mod">
          <ac:chgData name="Bappaditya Ray" userId="7702d70d-8a97-4837-afbb-59f98ec6bf37" providerId="ADAL" clId="{E63BFC73-E7A5-4AA8-BFBB-72B6151118E9}" dt="2021-04-22T16:51:25.525" v="2075" actId="478"/>
          <ac:picMkLst>
            <pc:docMk/>
            <pc:sldMk cId="1821127194" sldId="261"/>
            <ac:picMk id="12" creationId="{0B076E89-0449-4567-9368-8BFE762E1FBC}"/>
          </ac:picMkLst>
        </pc:picChg>
        <pc:picChg chg="add mod">
          <ac:chgData name="Bappaditya Ray" userId="7702d70d-8a97-4837-afbb-59f98ec6bf37" providerId="ADAL" clId="{E63BFC73-E7A5-4AA8-BFBB-72B6151118E9}" dt="2021-04-22T16:51:43.281" v="2079" actId="1076"/>
          <ac:picMkLst>
            <pc:docMk/>
            <pc:sldMk cId="1821127194" sldId="261"/>
            <ac:picMk id="14" creationId="{982186E8-202F-48A9-8089-C10872097480}"/>
          </ac:picMkLst>
        </pc:picChg>
        <pc:picChg chg="add mod">
          <ac:chgData name="Bappaditya Ray" userId="7702d70d-8a97-4837-afbb-59f98ec6bf37" providerId="ADAL" clId="{E63BFC73-E7A5-4AA8-BFBB-72B6151118E9}" dt="2021-04-22T16:52:26.430" v="2084" actId="1076"/>
          <ac:picMkLst>
            <pc:docMk/>
            <pc:sldMk cId="1821127194" sldId="261"/>
            <ac:picMk id="16" creationId="{A28EC923-1F32-46D2-A9BC-A9B5A7FB9190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8:07:45.986" v="3481" actId="27107"/>
        <pc:sldMkLst>
          <pc:docMk/>
          <pc:sldMk cId="1829432138" sldId="262"/>
        </pc:sldMkLst>
        <pc:spChg chg="mod">
          <ac:chgData name="Bappaditya Ray" userId="7702d70d-8a97-4837-afbb-59f98ec6bf37" providerId="ADAL" clId="{E63BFC73-E7A5-4AA8-BFBB-72B6151118E9}" dt="2021-04-22T18:03:31.543" v="3446" actId="20577"/>
          <ac:spMkLst>
            <pc:docMk/>
            <pc:sldMk cId="1829432138" sldId="262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8:07:45.986" v="3481" actId="27107"/>
          <ac:spMkLst>
            <pc:docMk/>
            <pc:sldMk cId="1829432138" sldId="262"/>
            <ac:spMk id="5" creationId="{4727EA59-561F-4794-BE96-320EC5716588}"/>
          </ac:spMkLst>
        </pc:spChg>
        <pc:spChg chg="mod">
          <ac:chgData name="Bappaditya Ray" userId="7702d70d-8a97-4837-afbb-59f98ec6bf37" providerId="ADAL" clId="{E63BFC73-E7A5-4AA8-BFBB-72B6151118E9}" dt="2021-04-22T18:02:37.471" v="3429" actId="20577"/>
          <ac:spMkLst>
            <pc:docMk/>
            <pc:sldMk cId="1829432138" sldId="262"/>
            <ac:spMk id="9" creationId="{DD0F2632-F146-49D2-B203-B7B846141603}"/>
          </ac:spMkLst>
        </pc:spChg>
        <pc:spChg chg="del mod">
          <ac:chgData name="Bappaditya Ray" userId="7702d70d-8a97-4837-afbb-59f98ec6bf37" providerId="ADAL" clId="{E63BFC73-E7A5-4AA8-BFBB-72B6151118E9}" dt="2021-04-22T18:00:56.230" v="3402" actId="478"/>
          <ac:spMkLst>
            <pc:docMk/>
            <pc:sldMk cId="1829432138" sldId="262"/>
            <ac:spMk id="10" creationId="{C7F02644-AE46-4170-9478-FD40E978FAB0}"/>
          </ac:spMkLst>
        </pc:spChg>
        <pc:spChg chg="add mod">
          <ac:chgData name="Bappaditya Ray" userId="7702d70d-8a97-4837-afbb-59f98ec6bf37" providerId="ADAL" clId="{E63BFC73-E7A5-4AA8-BFBB-72B6151118E9}" dt="2021-04-22T18:02:30.718" v="3427" actId="20577"/>
          <ac:spMkLst>
            <pc:docMk/>
            <pc:sldMk cId="1829432138" sldId="262"/>
            <ac:spMk id="11" creationId="{A2F931E7-8EDE-46A1-8D3E-FB5ADB96E935}"/>
          </ac:spMkLst>
        </pc:spChg>
        <pc:graphicFrameChg chg="add del mod">
          <ac:chgData name="Bappaditya Ray" userId="7702d70d-8a97-4837-afbb-59f98ec6bf37" providerId="ADAL" clId="{E63BFC73-E7A5-4AA8-BFBB-72B6151118E9}" dt="2021-04-22T18:00:54.518" v="3401" actId="478"/>
          <ac:graphicFrameMkLst>
            <pc:docMk/>
            <pc:sldMk cId="1829432138" sldId="262"/>
            <ac:graphicFrameMk id="4" creationId="{00DF43A0-C615-457F-801E-B05945EFABEF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56:25.676" v="2309" actId="478"/>
          <ac:graphicFrameMkLst>
            <pc:docMk/>
            <pc:sldMk cId="1829432138" sldId="262"/>
            <ac:graphicFrameMk id="7" creationId="{81BC1C1D-66F6-48B2-933D-B2DED77F52D8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55:46.992" v="2305" actId="478"/>
          <ac:graphicFrameMkLst>
            <pc:docMk/>
            <pc:sldMk cId="1829432138" sldId="262"/>
            <ac:graphicFrameMk id="8" creationId="{3DF3DBC2-AA17-4DF1-AA98-40AD7B29896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8:03:07.019" v="3430" actId="1076"/>
          <ac:graphicFrameMkLst>
            <pc:docMk/>
            <pc:sldMk cId="1829432138" sldId="262"/>
            <ac:graphicFrameMk id="8" creationId="{F49AEB42-BCCE-4C4E-AF19-C27A32C87ABF}"/>
          </ac:graphicFrameMkLst>
        </pc:graphicFrameChg>
        <pc:picChg chg="add mod">
          <ac:chgData name="Bappaditya Ray" userId="7702d70d-8a97-4837-afbb-59f98ec6bf37" providerId="ADAL" clId="{E63BFC73-E7A5-4AA8-BFBB-72B6151118E9}" dt="2021-04-22T16:56:13.182" v="2307" actId="1076"/>
          <ac:picMkLst>
            <pc:docMk/>
            <pc:sldMk cId="1829432138" sldId="262"/>
            <ac:picMk id="3" creationId="{CDE13D0A-E821-4339-A07B-D69BF63AEF55}"/>
          </ac:picMkLst>
        </pc:picChg>
      </pc:sldChg>
      <pc:sldChg chg="addSp delSp modSp add del mod">
        <pc:chgData name="Bappaditya Ray" userId="7702d70d-8a97-4837-afbb-59f98ec6bf37" providerId="ADAL" clId="{E63BFC73-E7A5-4AA8-BFBB-72B6151118E9}" dt="2021-04-22T18:03:23.093" v="3431" actId="47"/>
        <pc:sldMkLst>
          <pc:docMk/>
          <pc:sldMk cId="1827181043" sldId="263"/>
        </pc:sldMkLst>
        <pc:spChg chg="mod">
          <ac:chgData name="Bappaditya Ray" userId="7702d70d-8a97-4837-afbb-59f98ec6bf37" providerId="ADAL" clId="{E63BFC73-E7A5-4AA8-BFBB-72B6151118E9}" dt="2021-04-22T16:58:38.949" v="2400" actId="20577"/>
          <ac:spMkLst>
            <pc:docMk/>
            <pc:sldMk cId="1827181043" sldId="263"/>
            <ac:spMk id="2" creationId="{1CDF1358-1A62-4C7F-8216-6FCE0A257557}"/>
          </ac:spMkLst>
        </pc:spChg>
        <pc:spChg chg="mod">
          <ac:chgData name="Bappaditya Ray" userId="7702d70d-8a97-4837-afbb-59f98ec6bf37" providerId="ADAL" clId="{E63BFC73-E7A5-4AA8-BFBB-72B6151118E9}" dt="2021-04-22T17:01:30.065" v="2485" actId="20577"/>
          <ac:spMkLst>
            <pc:docMk/>
            <pc:sldMk cId="1827181043" sldId="263"/>
            <ac:spMk id="5" creationId="{4727EA59-561F-4794-BE96-320EC5716588}"/>
          </ac:spMkLst>
        </pc:spChg>
        <pc:spChg chg="mod">
          <ac:chgData name="Bappaditya Ray" userId="7702d70d-8a97-4837-afbb-59f98ec6bf37" providerId="ADAL" clId="{E63BFC73-E7A5-4AA8-BFBB-72B6151118E9}" dt="2021-04-22T17:00:37.827" v="2411" actId="20577"/>
          <ac:spMkLst>
            <pc:docMk/>
            <pc:sldMk cId="1827181043" sldId="263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6:58:56.080" v="2402" actId="478"/>
          <ac:spMkLst>
            <pc:docMk/>
            <pc:sldMk cId="1827181043" sldId="263"/>
            <ac:spMk id="10" creationId="{C7F02644-AE46-4170-9478-FD40E978FAB0}"/>
          </ac:spMkLst>
        </pc:spChg>
        <pc:graphicFrameChg chg="del">
          <ac:chgData name="Bappaditya Ray" userId="7702d70d-8a97-4837-afbb-59f98ec6bf37" providerId="ADAL" clId="{E63BFC73-E7A5-4AA8-BFBB-72B6151118E9}" dt="2021-04-22T16:58:53.820" v="2401" actId="478"/>
          <ac:graphicFrameMkLst>
            <pc:docMk/>
            <pc:sldMk cId="1827181043" sldId="263"/>
            <ac:graphicFrameMk id="4" creationId="{00DF43A0-C615-457F-801E-B05945EFABE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59:53.140" v="2407" actId="1076"/>
          <ac:graphicFrameMkLst>
            <pc:docMk/>
            <pc:sldMk cId="1827181043" sldId="263"/>
            <ac:graphicFrameMk id="6" creationId="{C0D3B7FA-FCA9-4DE7-BA4C-01DCDACB21D3}"/>
          </ac:graphicFrameMkLst>
        </pc:graphicFrameChg>
        <pc:picChg chg="del mod">
          <ac:chgData name="Bappaditya Ray" userId="7702d70d-8a97-4837-afbb-59f98ec6bf37" providerId="ADAL" clId="{E63BFC73-E7A5-4AA8-BFBB-72B6151118E9}" dt="2021-04-22T16:59:45.048" v="2405" actId="478"/>
          <ac:picMkLst>
            <pc:docMk/>
            <pc:sldMk cId="1827181043" sldId="263"/>
            <ac:picMk id="3" creationId="{CDE13D0A-E821-4339-A07B-D69BF63AEF55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7:04:32.137" v="2504" actId="1076"/>
        <pc:sldMkLst>
          <pc:docMk/>
          <pc:sldMk cId="2785487173" sldId="264"/>
        </pc:sldMkLst>
        <pc:spChg chg="mod">
          <ac:chgData name="Bappaditya Ray" userId="7702d70d-8a97-4837-afbb-59f98ec6bf37" providerId="ADAL" clId="{E63BFC73-E7A5-4AA8-BFBB-72B6151118E9}" dt="2021-04-22T17:01:51.906" v="2498" actId="20577"/>
          <ac:spMkLst>
            <pc:docMk/>
            <pc:sldMk cId="2785487173" sldId="264"/>
            <ac:spMk id="2" creationId="{1CDF1358-1A62-4C7F-8216-6FCE0A257557}"/>
          </ac:spMkLst>
        </pc:spChg>
        <pc:graphicFrameChg chg="del">
          <ac:chgData name="Bappaditya Ray" userId="7702d70d-8a97-4837-afbb-59f98ec6bf37" providerId="ADAL" clId="{E63BFC73-E7A5-4AA8-BFBB-72B6151118E9}" dt="2021-04-22T17:04:21.942" v="2502" actId="478"/>
          <ac:graphicFrameMkLst>
            <pc:docMk/>
            <pc:sldMk cId="2785487173" sldId="264"/>
            <ac:graphicFrameMk id="4" creationId="{00DF43A0-C615-457F-801E-B05945EFABE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7:02:39.531" v="2501" actId="1076"/>
          <ac:graphicFrameMkLst>
            <pc:docMk/>
            <pc:sldMk cId="2785487173" sldId="264"/>
            <ac:graphicFrameMk id="6" creationId="{BB43FDD6-29CD-4CC0-B72B-CFB885173446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7:04:32.137" v="2504" actId="1076"/>
          <ac:graphicFrameMkLst>
            <pc:docMk/>
            <pc:sldMk cId="2785487173" sldId="264"/>
            <ac:graphicFrameMk id="7" creationId="{5EABA1F0-280E-47AE-8E68-003786491496}"/>
          </ac:graphicFrameMkLst>
        </pc:graphicFrameChg>
        <pc:picChg chg="del">
          <ac:chgData name="Bappaditya Ray" userId="7702d70d-8a97-4837-afbb-59f98ec6bf37" providerId="ADAL" clId="{E63BFC73-E7A5-4AA8-BFBB-72B6151118E9}" dt="2021-04-22T17:02:02.322" v="2499" actId="478"/>
          <ac:picMkLst>
            <pc:docMk/>
            <pc:sldMk cId="2785487173" sldId="264"/>
            <ac:picMk id="3" creationId="{CDE13D0A-E821-4339-A07B-D69BF63AEF55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8:07:24.295" v="3480" actId="478"/>
        <pc:sldMkLst>
          <pc:docMk/>
          <pc:sldMk cId="3710796861" sldId="265"/>
        </pc:sldMkLst>
        <pc:spChg chg="mod">
          <ac:chgData name="Bappaditya Ray" userId="7702d70d-8a97-4837-afbb-59f98ec6bf37" providerId="ADAL" clId="{E63BFC73-E7A5-4AA8-BFBB-72B6151118E9}" dt="2021-04-22T17:05:07.956" v="2552" actId="20577"/>
          <ac:spMkLst>
            <pc:docMk/>
            <pc:sldMk cId="3710796861" sldId="265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8:07:18.813" v="3478" actId="14100"/>
          <ac:spMkLst>
            <pc:docMk/>
            <pc:sldMk cId="3710796861" sldId="265"/>
            <ac:spMk id="3" creationId="{9E5E606F-87F4-4414-917A-1FF46A443230}"/>
          </ac:spMkLst>
        </pc:spChg>
        <pc:spChg chg="del">
          <ac:chgData name="Bappaditya Ray" userId="7702d70d-8a97-4837-afbb-59f98ec6bf37" providerId="ADAL" clId="{E63BFC73-E7A5-4AA8-BFBB-72B6151118E9}" dt="2021-04-22T17:09:39.074" v="2894" actId="478"/>
          <ac:spMkLst>
            <pc:docMk/>
            <pc:sldMk cId="3710796861" sldId="265"/>
            <ac:spMk id="5" creationId="{4727EA59-561F-4794-BE96-320EC5716588}"/>
          </ac:spMkLst>
        </pc:spChg>
        <pc:spChg chg="del">
          <ac:chgData name="Bappaditya Ray" userId="7702d70d-8a97-4837-afbb-59f98ec6bf37" providerId="ADAL" clId="{E63BFC73-E7A5-4AA8-BFBB-72B6151118E9}" dt="2021-04-22T17:05:17.593" v="2556" actId="478"/>
          <ac:spMkLst>
            <pc:docMk/>
            <pc:sldMk cId="3710796861" sldId="265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7:05:15.315" v="2555" actId="478"/>
          <ac:spMkLst>
            <pc:docMk/>
            <pc:sldMk cId="3710796861" sldId="265"/>
            <ac:spMk id="10" creationId="{C7F02644-AE46-4170-9478-FD40E978FAB0}"/>
          </ac:spMkLst>
        </pc:spChg>
        <pc:spChg chg="add del mod">
          <ac:chgData name="Bappaditya Ray" userId="7702d70d-8a97-4837-afbb-59f98ec6bf37" providerId="ADAL" clId="{E63BFC73-E7A5-4AA8-BFBB-72B6151118E9}" dt="2021-04-22T18:07:22.197" v="3479" actId="478"/>
          <ac:spMkLst>
            <pc:docMk/>
            <pc:sldMk cId="3710796861" sldId="265"/>
            <ac:spMk id="11" creationId="{A2A013F8-2EBE-48BC-BE3B-A829EAB10B74}"/>
          </ac:spMkLst>
        </pc:spChg>
        <pc:spChg chg="add del mod">
          <ac:chgData name="Bappaditya Ray" userId="7702d70d-8a97-4837-afbb-59f98ec6bf37" providerId="ADAL" clId="{E63BFC73-E7A5-4AA8-BFBB-72B6151118E9}" dt="2021-04-22T18:07:24.295" v="3480" actId="478"/>
          <ac:spMkLst>
            <pc:docMk/>
            <pc:sldMk cId="3710796861" sldId="265"/>
            <ac:spMk id="12" creationId="{1069E94C-FBB6-4FA7-BD92-CFB27E895086}"/>
          </ac:spMkLst>
        </pc:spChg>
        <pc:graphicFrameChg chg="del">
          <ac:chgData name="Bappaditya Ray" userId="7702d70d-8a97-4837-afbb-59f98ec6bf37" providerId="ADAL" clId="{E63BFC73-E7A5-4AA8-BFBB-72B6151118E9}" dt="2021-04-22T17:05:12.187" v="2553" actId="478"/>
          <ac:graphicFrameMkLst>
            <pc:docMk/>
            <pc:sldMk cId="3710796861" sldId="265"/>
            <ac:graphicFrameMk id="6" creationId="{BB43FDD6-29CD-4CC0-B72B-CFB885173446}"/>
          </ac:graphicFrameMkLst>
        </pc:graphicFrameChg>
        <pc:graphicFrameChg chg="del">
          <ac:chgData name="Bappaditya Ray" userId="7702d70d-8a97-4837-afbb-59f98ec6bf37" providerId="ADAL" clId="{E63BFC73-E7A5-4AA8-BFBB-72B6151118E9}" dt="2021-04-22T17:05:13.379" v="2554" actId="478"/>
          <ac:graphicFrameMkLst>
            <pc:docMk/>
            <pc:sldMk cId="3710796861" sldId="265"/>
            <ac:graphicFrameMk id="7" creationId="{5EABA1F0-280E-47AE-8E68-003786491496}"/>
          </ac:graphicFrameMkLst>
        </pc:graphicFrameChg>
      </pc:sldChg>
      <pc:sldChg chg="add">
        <pc:chgData name="Bappaditya Ray" userId="7702d70d-8a97-4837-afbb-59f98ec6bf37" providerId="ADAL" clId="{E63BFC73-E7A5-4AA8-BFBB-72B6151118E9}" dt="2021-04-22T18:00:48.919" v="3400"/>
        <pc:sldMkLst>
          <pc:docMk/>
          <pc:sldMk cId="597076180" sldId="266"/>
        </pc:sldMkLst>
      </pc:sldChg>
    </pc:docChg>
  </pc:docChgLst>
  <pc:docChgLst>
    <pc:chgData name="Bappaditya Ray" userId="7702d70d-8a97-4837-afbb-59f98ec6bf37" providerId="ADAL" clId="{ED0E94E2-8F4C-4568-8E2D-EBE3192661DE}"/>
    <pc:docChg chg="undo custSel addSld delSld modSld sldOrd">
      <pc:chgData name="Bappaditya Ray" userId="7702d70d-8a97-4837-afbb-59f98ec6bf37" providerId="ADAL" clId="{ED0E94E2-8F4C-4568-8E2D-EBE3192661DE}" dt="2021-04-22T23:47:12.269" v="589" actId="47"/>
      <pc:docMkLst>
        <pc:docMk/>
      </pc:docMkLst>
      <pc:sldChg chg="addSp modSp mod">
        <pc:chgData name="Bappaditya Ray" userId="7702d70d-8a97-4837-afbb-59f98ec6bf37" providerId="ADAL" clId="{ED0E94E2-8F4C-4568-8E2D-EBE3192661DE}" dt="2021-04-22T23:40:33.623" v="588" actId="1076"/>
        <pc:sldMkLst>
          <pc:docMk/>
          <pc:sldMk cId="3087463235" sldId="257"/>
        </pc:sldMkLst>
        <pc:spChg chg="mod">
          <ac:chgData name="Bappaditya Ray" userId="7702d70d-8a97-4837-afbb-59f98ec6bf37" providerId="ADAL" clId="{ED0E94E2-8F4C-4568-8E2D-EBE3192661DE}" dt="2021-04-22T23:38:26.710" v="582" actId="20577"/>
          <ac:spMkLst>
            <pc:docMk/>
            <pc:sldMk cId="3087463235" sldId="257"/>
            <ac:spMk id="4" creationId="{1419B2D8-687A-4074-9D40-CFB50E6DE8AF}"/>
          </ac:spMkLst>
        </pc:spChg>
        <pc:graphicFrameChg chg="add mod modGraphic">
          <ac:chgData name="Bappaditya Ray" userId="7702d70d-8a97-4837-afbb-59f98ec6bf37" providerId="ADAL" clId="{ED0E94E2-8F4C-4568-8E2D-EBE3192661DE}" dt="2021-04-22T23:40:33.623" v="588" actId="1076"/>
          <ac:graphicFrameMkLst>
            <pc:docMk/>
            <pc:sldMk cId="3087463235" sldId="257"/>
            <ac:graphicFrameMk id="5" creationId="{DAD22B5F-6AD9-4987-BBCA-577DDBADAB54}"/>
          </ac:graphicFrameMkLst>
        </pc:graphicFrameChg>
        <pc:graphicFrameChg chg="add mod modGraphic">
          <ac:chgData name="Bappaditya Ray" userId="7702d70d-8a97-4837-afbb-59f98ec6bf37" providerId="ADAL" clId="{ED0E94E2-8F4C-4568-8E2D-EBE3192661DE}" dt="2021-04-22T23:40:30.330" v="587" actId="1076"/>
          <ac:graphicFrameMkLst>
            <pc:docMk/>
            <pc:sldMk cId="3087463235" sldId="257"/>
            <ac:graphicFrameMk id="6" creationId="{83B9530B-B592-4EAE-93E4-DECB61334908}"/>
          </ac:graphicFrameMkLst>
        </pc:graphicFrameChg>
      </pc:sldChg>
      <pc:sldChg chg="del">
        <pc:chgData name="Bappaditya Ray" userId="7702d70d-8a97-4837-afbb-59f98ec6bf37" providerId="ADAL" clId="{ED0E94E2-8F4C-4568-8E2D-EBE3192661DE}" dt="2021-04-22T23:11:03.691" v="514" actId="47"/>
        <pc:sldMkLst>
          <pc:docMk/>
          <pc:sldMk cId="1073097523" sldId="258"/>
        </pc:sldMkLst>
      </pc:sldChg>
      <pc:sldChg chg="del">
        <pc:chgData name="Bappaditya Ray" userId="7702d70d-8a97-4837-afbb-59f98ec6bf37" providerId="ADAL" clId="{ED0E94E2-8F4C-4568-8E2D-EBE3192661DE}" dt="2021-04-22T23:47:12.269" v="589" actId="47"/>
        <pc:sldMkLst>
          <pc:docMk/>
          <pc:sldMk cId="1235688059" sldId="260"/>
        </pc:sldMkLst>
      </pc:sldChg>
      <pc:sldChg chg="del ord">
        <pc:chgData name="Bappaditya Ray" userId="7702d70d-8a97-4837-afbb-59f98ec6bf37" providerId="ADAL" clId="{ED0E94E2-8F4C-4568-8E2D-EBE3192661DE}" dt="2021-04-22T23:47:12.269" v="589" actId="47"/>
        <pc:sldMkLst>
          <pc:docMk/>
          <pc:sldMk cId="2785487173" sldId="264"/>
        </pc:sldMkLst>
      </pc:sldChg>
      <pc:sldChg chg="modSp mod">
        <pc:chgData name="Bappaditya Ray" userId="7702d70d-8a97-4837-afbb-59f98ec6bf37" providerId="ADAL" clId="{ED0E94E2-8F4C-4568-8E2D-EBE3192661DE}" dt="2021-04-22T23:05:16.260" v="513" actId="20577"/>
        <pc:sldMkLst>
          <pc:docMk/>
          <pc:sldMk cId="3710796861" sldId="265"/>
        </pc:sldMkLst>
        <pc:spChg chg="mod">
          <ac:chgData name="Bappaditya Ray" userId="7702d70d-8a97-4837-afbb-59f98ec6bf37" providerId="ADAL" clId="{ED0E94E2-8F4C-4568-8E2D-EBE3192661DE}" dt="2021-04-22T23:05:16.260" v="513" actId="20577"/>
          <ac:spMkLst>
            <pc:docMk/>
            <pc:sldMk cId="3710796861" sldId="265"/>
            <ac:spMk id="3" creationId="{9E5E606F-87F4-4414-917A-1FF46A443230}"/>
          </ac:spMkLst>
        </pc:spChg>
      </pc:sldChg>
      <pc:sldChg chg="del">
        <pc:chgData name="Bappaditya Ray" userId="7702d70d-8a97-4837-afbb-59f98ec6bf37" providerId="ADAL" clId="{ED0E94E2-8F4C-4568-8E2D-EBE3192661DE}" dt="2021-04-22T23:47:12.269" v="589" actId="47"/>
        <pc:sldMkLst>
          <pc:docMk/>
          <pc:sldMk cId="597076180" sldId="266"/>
        </pc:sldMkLst>
      </pc:sldChg>
      <pc:sldChg chg="addSp delSp modSp add del mod ord">
        <pc:chgData name="Bappaditya Ray" userId="7702d70d-8a97-4837-afbb-59f98ec6bf37" providerId="ADAL" clId="{ED0E94E2-8F4C-4568-8E2D-EBE3192661DE}" dt="2021-04-22T23:38:36.104" v="583" actId="47"/>
        <pc:sldMkLst>
          <pc:docMk/>
          <pc:sldMk cId="771398987" sldId="267"/>
        </pc:sldMkLst>
        <pc:spChg chg="mod">
          <ac:chgData name="Bappaditya Ray" userId="7702d70d-8a97-4837-afbb-59f98ec6bf37" providerId="ADAL" clId="{ED0E94E2-8F4C-4568-8E2D-EBE3192661DE}" dt="2021-04-22T23:13:58.135" v="518" actId="1076"/>
          <ac:spMkLst>
            <pc:docMk/>
            <pc:sldMk cId="771398987" sldId="267"/>
            <ac:spMk id="4" creationId="{1419B2D8-687A-4074-9D40-CFB50E6DE8AF}"/>
          </ac:spMkLst>
        </pc:spChg>
        <pc:spChg chg="add del mod">
          <ac:chgData name="Bappaditya Ray" userId="7702d70d-8a97-4837-afbb-59f98ec6bf37" providerId="ADAL" clId="{ED0E94E2-8F4C-4568-8E2D-EBE3192661DE}" dt="2021-04-22T22:48:26.711" v="129" actId="478"/>
          <ac:spMkLst>
            <pc:docMk/>
            <pc:sldMk cId="771398987" sldId="267"/>
            <ac:spMk id="5" creationId="{F192D63C-4D06-4203-BF4E-53E71E0E53D1}"/>
          </ac:spMkLst>
        </pc:spChg>
        <pc:spChg chg="add mod">
          <ac:chgData name="Bappaditya Ray" userId="7702d70d-8a97-4837-afbb-59f98ec6bf37" providerId="ADAL" clId="{ED0E94E2-8F4C-4568-8E2D-EBE3192661DE}" dt="2021-04-22T22:59:21.305" v="512" actId="20577"/>
          <ac:spMkLst>
            <pc:docMk/>
            <pc:sldMk cId="771398987" sldId="267"/>
            <ac:spMk id="7" creationId="{0A321C11-10C3-4395-A764-01C02391EF3E}"/>
          </ac:spMkLst>
        </pc:spChg>
        <pc:spChg chg="add mod">
          <ac:chgData name="Bappaditya Ray" userId="7702d70d-8a97-4837-afbb-59f98ec6bf37" providerId="ADAL" clId="{ED0E94E2-8F4C-4568-8E2D-EBE3192661DE}" dt="2021-04-22T22:57:30.127" v="478" actId="20577"/>
          <ac:spMkLst>
            <pc:docMk/>
            <pc:sldMk cId="771398987" sldId="267"/>
            <ac:spMk id="8" creationId="{92B46546-B2B1-4B8E-927C-A93B46269D09}"/>
          </ac:spMkLst>
        </pc:spChg>
        <pc:graphicFrameChg chg="add mod modGraphic">
          <ac:chgData name="Bappaditya Ray" userId="7702d70d-8a97-4837-afbb-59f98ec6bf37" providerId="ADAL" clId="{ED0E94E2-8F4C-4568-8E2D-EBE3192661DE}" dt="2021-04-22T23:13:52.490" v="517" actId="1076"/>
          <ac:graphicFrameMkLst>
            <pc:docMk/>
            <pc:sldMk cId="771398987" sldId="267"/>
            <ac:graphicFrameMk id="3" creationId="{C260911C-965A-43BC-91EC-9707F8920B5B}"/>
          </ac:graphicFrameMkLst>
        </pc:graphicFrameChg>
        <pc:graphicFrameChg chg="add mod modGraphic">
          <ac:chgData name="Bappaditya Ray" userId="7702d70d-8a97-4837-afbb-59f98ec6bf37" providerId="ADAL" clId="{ED0E94E2-8F4C-4568-8E2D-EBE3192661DE}" dt="2021-04-22T22:53:06" v="225" actId="1076"/>
          <ac:graphicFrameMkLst>
            <pc:docMk/>
            <pc:sldMk cId="771398987" sldId="267"/>
            <ac:graphicFrameMk id="6" creationId="{BEAB8BAB-32E2-4CDE-A6BD-A2172E018DEE}"/>
          </ac:graphicFrameMkLst>
        </pc:graphicFrameChg>
      </pc:sldChg>
      <pc:sldChg chg="modSp add">
        <pc:chgData name="Bappaditya Ray" userId="7702d70d-8a97-4837-afbb-59f98ec6bf37" providerId="ADAL" clId="{ED0E94E2-8F4C-4568-8E2D-EBE3192661DE}" dt="2021-04-22T23:11:29.729" v="516"/>
        <pc:sldMkLst>
          <pc:docMk/>
          <pc:sldMk cId="89505286" sldId="268"/>
        </pc:sldMkLst>
        <pc:graphicFrameChg chg="mod">
          <ac:chgData name="Bappaditya Ray" userId="7702d70d-8a97-4837-afbb-59f98ec6bf37" providerId="ADAL" clId="{ED0E94E2-8F4C-4568-8E2D-EBE3192661DE}" dt="2021-04-22T23:11:29.729" v="516"/>
          <ac:graphicFrameMkLst>
            <pc:docMk/>
            <pc:sldMk cId="89505286" sldId="268"/>
            <ac:graphicFrameMk id="4" creationId="{91F6F6BA-252D-40F2-8808-00D81C4009FE}"/>
          </ac:graphicFrameMkLst>
        </pc:graphicFrameChg>
      </pc:sldChg>
    </pc:docChg>
  </pc:docChgLst>
  <pc:docChgLst>
    <pc:chgData name="Bappaditya Ray" userId="7702d70d-8a97-4837-afbb-59f98ec6bf37" providerId="ADAL" clId="{13F2866E-88B7-4B67-9CA0-D3EBBB7CD16E}"/>
    <pc:docChg chg="custSel modSld">
      <pc:chgData name="Bappaditya Ray" userId="7702d70d-8a97-4837-afbb-59f98ec6bf37" providerId="ADAL" clId="{13F2866E-88B7-4B67-9CA0-D3EBBB7CD16E}" dt="2021-04-22T22:31:43.757" v="3" actId="1076"/>
      <pc:docMkLst>
        <pc:docMk/>
      </pc:docMkLst>
      <pc:sldChg chg="modSp">
        <pc:chgData name="Bappaditya Ray" userId="7702d70d-8a97-4837-afbb-59f98ec6bf37" providerId="ADAL" clId="{13F2866E-88B7-4B67-9CA0-D3EBBB7CD16E}" dt="2021-04-22T22:30:34.314" v="0"/>
        <pc:sldMkLst>
          <pc:docMk/>
          <pc:sldMk cId="1073097523" sldId="258"/>
        </pc:sldMkLst>
        <pc:graphicFrameChg chg="mod">
          <ac:chgData name="Bappaditya Ray" userId="7702d70d-8a97-4837-afbb-59f98ec6bf37" providerId="ADAL" clId="{13F2866E-88B7-4B67-9CA0-D3EBBB7CD16E}" dt="2021-04-22T22:30:34.314" v="0"/>
          <ac:graphicFrameMkLst>
            <pc:docMk/>
            <pc:sldMk cId="1073097523" sldId="258"/>
            <ac:graphicFrameMk id="4" creationId="{91F6F6BA-252D-40F2-8808-00D81C4009FE}"/>
          </ac:graphicFrameMkLst>
        </pc:graphicFrameChg>
      </pc:sldChg>
      <pc:sldChg chg="addSp delSp modSp mod">
        <pc:chgData name="Bappaditya Ray" userId="7702d70d-8a97-4837-afbb-59f98ec6bf37" providerId="ADAL" clId="{13F2866E-88B7-4B67-9CA0-D3EBBB7CD16E}" dt="2021-04-22T22:31:43.757" v="3" actId="1076"/>
        <pc:sldMkLst>
          <pc:docMk/>
          <pc:sldMk cId="1829432138" sldId="262"/>
        </pc:sldMkLst>
        <pc:graphicFrameChg chg="add mod">
          <ac:chgData name="Bappaditya Ray" userId="7702d70d-8a97-4837-afbb-59f98ec6bf37" providerId="ADAL" clId="{13F2866E-88B7-4B67-9CA0-D3EBBB7CD16E}" dt="2021-04-22T22:31:43.757" v="3" actId="1076"/>
          <ac:graphicFrameMkLst>
            <pc:docMk/>
            <pc:sldMk cId="1829432138" sldId="262"/>
            <ac:graphicFrameMk id="4" creationId="{D786B32B-E08D-4ABF-9FA3-93D0567A6127}"/>
          </ac:graphicFrameMkLst>
        </pc:graphicFrameChg>
        <pc:graphicFrameChg chg="del">
          <ac:chgData name="Bappaditya Ray" userId="7702d70d-8a97-4837-afbb-59f98ec6bf37" providerId="ADAL" clId="{13F2866E-88B7-4B67-9CA0-D3EBBB7CD16E}" dt="2021-04-22T22:31:21.709" v="1" actId="478"/>
          <ac:graphicFrameMkLst>
            <pc:docMk/>
            <pc:sldMk cId="1829432138" sldId="262"/>
            <ac:graphicFrameMk id="8" creationId="{F49AEB42-BCCE-4C4E-AF19-C27A32C87ABF}"/>
          </ac:graphicFrameMkLst>
        </pc:graphicFrameChg>
      </pc:sldChg>
    </pc:docChg>
  </pc:docChgLst>
  <pc:docChgLst>
    <pc:chgData name="Bappaditya Ray" userId="7702d70d-8a97-4837-afbb-59f98ec6bf37" providerId="ADAL" clId="{6A22D75B-2DB3-46FD-A94F-D29FB4063099}"/>
    <pc:docChg chg="undo custSel modSld">
      <pc:chgData name="Bappaditya Ray" userId="7702d70d-8a97-4837-afbb-59f98ec6bf37" providerId="ADAL" clId="{6A22D75B-2DB3-46FD-A94F-D29FB4063099}" dt="2021-04-23T21:52:21.756" v="50" actId="11529"/>
      <pc:docMkLst>
        <pc:docMk/>
      </pc:docMkLst>
      <pc:sldChg chg="addSp modSp mod">
        <pc:chgData name="Bappaditya Ray" userId="7702d70d-8a97-4837-afbb-59f98ec6bf37" providerId="ADAL" clId="{6A22D75B-2DB3-46FD-A94F-D29FB4063099}" dt="2021-04-23T21:52:21.756" v="50" actId="11529"/>
        <pc:sldMkLst>
          <pc:docMk/>
          <pc:sldMk cId="1821127194" sldId="261"/>
        </pc:sldMkLst>
        <pc:spChg chg="add">
          <ac:chgData name="Bappaditya Ray" userId="7702d70d-8a97-4837-afbb-59f98ec6bf37" providerId="ADAL" clId="{6A22D75B-2DB3-46FD-A94F-D29FB4063099}" dt="2021-04-23T21:52:21.756" v="50" actId="11529"/>
          <ac:spMkLst>
            <pc:docMk/>
            <pc:sldMk cId="1821127194" sldId="261"/>
            <ac:spMk id="3" creationId="{DF3F43EF-36EF-43E5-9724-F9090FA3DA07}"/>
          </ac:spMkLst>
        </pc:spChg>
        <pc:spChg chg="mod">
          <ac:chgData name="Bappaditya Ray" userId="7702d70d-8a97-4837-afbb-59f98ec6bf37" providerId="ADAL" clId="{6A22D75B-2DB3-46FD-A94F-D29FB4063099}" dt="2021-04-23T21:40:39.717" v="49" actId="6549"/>
          <ac:spMkLst>
            <pc:docMk/>
            <pc:sldMk cId="1821127194" sldId="261"/>
            <ac:spMk id="5" creationId="{FFAB0E82-3DC4-4135-A123-5729F5C7C535}"/>
          </ac:spMkLst>
        </pc:spChg>
      </pc:sldChg>
      <pc:sldChg chg="addSp delSp modSp mod">
        <pc:chgData name="Bappaditya Ray" userId="7702d70d-8a97-4837-afbb-59f98ec6bf37" providerId="ADAL" clId="{6A22D75B-2DB3-46FD-A94F-D29FB4063099}" dt="2021-04-23T21:36:10.982" v="48" actId="1076"/>
        <pc:sldMkLst>
          <pc:docMk/>
          <pc:sldMk cId="89505286" sldId="268"/>
        </pc:sldMkLst>
        <pc:spChg chg="add del mod">
          <ac:chgData name="Bappaditya Ray" userId="7702d70d-8a97-4837-afbb-59f98ec6bf37" providerId="ADAL" clId="{6A22D75B-2DB3-46FD-A94F-D29FB4063099}" dt="2021-04-23T21:36:10.982" v="48" actId="1076"/>
          <ac:spMkLst>
            <pc:docMk/>
            <pc:sldMk cId="89505286" sldId="268"/>
            <ac:spMk id="9" creationId="{C9423AF6-47B4-4124-AF8E-37B6CB629C2A}"/>
          </ac:spMkLst>
        </pc:spChg>
        <pc:graphicFrameChg chg="modGraphic">
          <ac:chgData name="Bappaditya Ray" userId="7702d70d-8a97-4837-afbb-59f98ec6bf37" providerId="ADAL" clId="{6A22D75B-2DB3-46FD-A94F-D29FB4063099}" dt="2021-04-23T21:35:17.893" v="2" actId="2166"/>
          <ac:graphicFrameMkLst>
            <pc:docMk/>
            <pc:sldMk cId="89505286" sldId="268"/>
            <ac:graphicFrameMk id="4" creationId="{91F6F6BA-252D-40F2-8808-00D81C4009FE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8001A-FC60-48FF-B00A-B8B1C265A57F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54243-69B5-4F59-A00F-3BFF4C61D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2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4x4,4x8,4x16,4x32,8x4,16x4,32x4 = 7 sets.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4243-69B5-4F59-A00F-3BFF4C61DB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4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F6B30-592C-4AB8-A094-E4A58AAAF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79229B-60BE-4F3A-9FE8-929DF8034B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9627F-5611-488F-BB66-80F8BBF1C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64C99-CE3B-4D7D-A515-24582051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75869-F86A-4489-9D50-21ADA5C5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9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46E8C-501D-4AEF-8CBF-CF33509E0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DA8CD-FB2E-43BB-9B47-2D5DD7B2E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A2042-9D5A-454D-80C1-15D810162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417F-0250-49F7-B6D9-F3CA94F7D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36FAC-D9E4-4159-AF41-17E6B7BBE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84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7F96F4-A115-44CF-B8FD-FD78ECB2C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025FC-ADC0-4C51-9191-79CF96908E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91CEA-6E1A-4A50-BFCE-04C95109E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5DB01-5F33-4729-83E5-81D2A029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788F5-0C5E-4BE0-8368-0EDC8FAB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1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3C524-7D12-4DA8-B401-50CE8F691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2AAFA-DDE2-4AB9-BEFD-325B45274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3959E-8313-443A-A930-B707A151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A1E45-A5C6-4AB6-BE61-9F86D8522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2786C-2779-4F56-BC8E-C0E54C036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15DD-EBED-4526-BBBD-5CDA398B3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A204D-FBB8-4548-AA17-D3BCD50A8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FD8ED-AFE8-423D-A319-79C6CC027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6E5AE-F525-4DE7-8DA0-350D1051D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5BA6E-E7CB-4DEC-8E6D-5FB4BD1E6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2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2678E-D92D-4C59-B270-0BA8A04C3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F0C0-F7D7-4735-9FD4-8D4334989B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DE532-3C4A-4242-8131-B539C670F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75BF1-2229-49B6-87A5-CC2D7AA83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EC1D9-DADD-44A5-B64A-641E4B68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3E6A5C-4513-48DC-935E-8FC168DFB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217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ABB2D-F6B0-44DA-A203-46CE50CF9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74C2F3-60EF-46C3-BEC6-57DC1A939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B5857-883C-49AF-8995-5482FB2F5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B3BDC-ABDD-4F2D-B1A8-11F1BBB4F5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66A91C-EF12-4C5D-A06F-6708197C8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F79459-7761-4847-AFEB-C0B6BA6ED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453CDB-1710-43FC-A7FB-510F799D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8654F4-7DD0-42C5-9EFE-8CCC32B5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60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686B2-8307-481A-A8D8-7C5DE4FC0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AEBC60-65F8-4465-964B-5F1975160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350895-F91A-4FCB-A61D-2B04E0F64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B39722-5CE3-4691-9CDD-A76560966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16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725BA4-6BAA-4F53-9AB3-D3AF37C4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4CA6C-B944-49C2-A927-85987257E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3F73D-0F2D-485F-8EE4-6582379E8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A676B-A4EF-4DE3-85D1-CDAED7CE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F2876-CEF0-460A-B241-1E46F9640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3B19AA-7FE0-479E-AB12-010F88F47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1649A-420D-44EC-B795-D80A01B3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1590-E630-46B9-B327-E6D9C6CA3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CE0EC-4E63-47EB-B828-6508EFA91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6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7D823-C184-4EF9-828B-75C654D9E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574FD5-FA82-4F17-9121-EA8BD9A0E7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00ABA0-9D2E-46FA-8BA5-BA6178CF5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3C6CD-093E-4B95-B6DB-60BF6C966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A17864-30FC-4569-A099-126E5F4C1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4A722-8386-4B1D-AF8C-79BB1C551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22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F12A36-E52D-4130-8E70-E2E6B73E4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B4569-81FE-4315-95B7-76676BF60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8CDA2-7BCF-4C9D-A365-AF89414C17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A62E3-1BAC-43D7-AA00-AC4AB8FD565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9D681-0C5D-4C23-8EB1-9EAADF1BF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8941E-49B6-4FEB-8D61-F2995E97F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2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Macro-Enabled_Worksheet2.xlsm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7E3D2-C052-47C4-8FCB-06B4FCD903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Enhanced Intra MTS and LFNST for compression beyond VVC (JVET-V0116)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C44276-DE76-439D-898C-B0557ACD4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45675"/>
          </a:xfrm>
        </p:spPr>
        <p:txBody>
          <a:bodyPr>
            <a:normAutofit/>
          </a:bodyPr>
          <a:lstStyle/>
          <a:p>
            <a:r>
              <a:rPr lang="en-US" u="sng" dirty="0"/>
              <a:t>Bappaditya Ray, </a:t>
            </a:r>
            <a:r>
              <a:rPr lang="en-US" dirty="0"/>
              <a:t>Louis Kerofsky, Muhammed Coban, Marta Karczewicz, Hilmi Egilmez, Vadim Seregin (Qualcomm)</a:t>
            </a:r>
          </a:p>
        </p:txBody>
      </p:sp>
    </p:spTree>
    <p:extLst>
      <p:ext uri="{BB962C8B-B14F-4D97-AF65-F5344CB8AC3E}">
        <p14:creationId xmlns:p14="http://schemas.microsoft.com/office/powerpoint/2010/main" val="86203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Mode dependent intra-MTS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19B2D8-687A-4074-9D40-CFB50E6DE8AF}"/>
              </a:ext>
            </a:extLst>
          </p:cNvPr>
          <p:cNvSpPr txBox="1"/>
          <p:nvPr/>
        </p:nvSpPr>
        <p:spPr>
          <a:xfrm>
            <a:off x="754602" y="1154097"/>
            <a:ext cx="110882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VVC uses DCT8/DST7 transform pairs (i.e., 4 choices) for all intra modes.</a:t>
            </a:r>
          </a:p>
          <a:p>
            <a:endParaRPr lang="en-US" dirty="0"/>
          </a:p>
          <a:p>
            <a:r>
              <a:rPr lang="en-US" u="sng" dirty="0">
                <a:solidFill>
                  <a:srgbClr val="FF0000"/>
                </a:solidFill>
              </a:rPr>
              <a:t>Proposal: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primary transforms: DCT5, DST4, DST1 and Identity Transform (IDTR).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Choices of transform pairs (i.e., 4 choices) dependent on intra mode and block shape.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16 different classes for block shapes; 5 different classes for intra mode.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Symmetry considering both block shape and intra mode ( e.g. </a:t>
            </a:r>
            <a:r>
              <a:rPr lang="en-US" dirty="0" err="1">
                <a:sym typeface="Wingdings" panose="05000000000000000000" pitchFamily="2" charset="2"/>
              </a:rPr>
              <a:t>WxH</a:t>
            </a:r>
            <a:r>
              <a:rPr lang="en-US" dirty="0">
                <a:sym typeface="Wingdings" panose="05000000000000000000" pitchFamily="2" charset="2"/>
              </a:rPr>
              <a:t> (mode 50) = </a:t>
            </a:r>
            <a:r>
              <a:rPr lang="en-US" dirty="0" err="1">
                <a:sym typeface="Wingdings" panose="05000000000000000000" pitchFamily="2" charset="2"/>
              </a:rPr>
              <a:t>HxW</a:t>
            </a:r>
            <a:r>
              <a:rPr lang="en-US" dirty="0">
                <a:sym typeface="Wingdings" panose="05000000000000000000" pitchFamily="2" charset="2"/>
              </a:rPr>
              <a:t> (mode 18)).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IDTR is used for small blocks (W &amp; H &lt;=16) and mode is closer to Ver/Hor.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4 MTS candidates signaled with 2 bit fixed-length coding (as opposed to truncated unary).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VTM shortcuts related to intra MTS are removed </a:t>
            </a:r>
            <a:r>
              <a:rPr lang="en-US" u="sng" dirty="0"/>
              <a:t>(Encoder only).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AD22B5F-6AD9-4987-BBCA-577DDBADA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29075"/>
              </p:ext>
            </p:extLst>
          </p:nvPr>
        </p:nvGraphicFramePr>
        <p:xfrm>
          <a:off x="1201445" y="3033548"/>
          <a:ext cx="330249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5623">
                  <a:extLst>
                    <a:ext uri="{9D8B030D-6E8A-4147-A177-3AD203B41FA5}">
                      <a16:colId xmlns:a16="http://schemas.microsoft.com/office/drawing/2014/main" val="4177497620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2204656621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2293672459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365054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3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763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38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MxM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736763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3B9530B-B592-4EAE-93E4-DECB61334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951869"/>
              </p:ext>
            </p:extLst>
          </p:nvPr>
        </p:nvGraphicFramePr>
        <p:xfrm>
          <a:off x="4824520" y="2981911"/>
          <a:ext cx="2726431" cy="158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1833">
                  <a:extLst>
                    <a:ext uri="{9D8B030D-6E8A-4147-A177-3AD203B41FA5}">
                      <a16:colId xmlns:a16="http://schemas.microsoft.com/office/drawing/2014/main" val="3725347386"/>
                    </a:ext>
                  </a:extLst>
                </a:gridCol>
                <a:gridCol w="2344598">
                  <a:extLst>
                    <a:ext uri="{9D8B030D-6E8A-4147-A177-3AD203B41FA5}">
                      <a16:colId xmlns:a16="http://schemas.microsoft.com/office/drawing/2014/main" val="1217439403"/>
                    </a:ext>
                  </a:extLst>
                </a:gridCol>
              </a:tblGrid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 &lt;= mode &lt;=1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280178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&lt;= mode &lt;=12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720586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 &lt;= mode &lt;=23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538865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 &lt;= mode &lt;=34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38736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132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7463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LFNST improvement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AE3352-400F-4808-A648-6835C2CE48C0}"/>
              </a:ext>
            </a:extLst>
          </p:cNvPr>
          <p:cNvSpPr txBox="1"/>
          <p:nvPr/>
        </p:nvSpPr>
        <p:spPr>
          <a:xfrm>
            <a:off x="838200" y="1206197"/>
            <a:ext cx="94103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 top of Extended-LFNST (U0100).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methods are proposed – based on TU shape.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other parameters are the same as Extended-LFNST.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Method 2 splits the 16x16 LFNST kernels into 7 classes: {4 x min(32,M), min(32,N) x 4}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F472273-5449-4CC3-8E47-879AB0EF967A}"/>
              </a:ext>
            </a:extLst>
          </p:cNvPr>
          <p:cNvGraphicFramePr>
            <a:graphicFrameLocks noGrp="1"/>
          </p:cNvGraphicFramePr>
          <p:nvPr/>
        </p:nvGraphicFramePr>
        <p:xfrm>
          <a:off x="950465" y="2788933"/>
          <a:ext cx="3621535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46001">
                  <a:extLst>
                    <a:ext uri="{9D8B030D-6E8A-4147-A177-3AD203B41FA5}">
                      <a16:colId xmlns:a16="http://schemas.microsoft.com/office/drawing/2014/main" val="211661327"/>
                    </a:ext>
                  </a:extLst>
                </a:gridCol>
                <a:gridCol w="1775534">
                  <a:extLst>
                    <a:ext uri="{9D8B030D-6E8A-4147-A177-3AD203B41FA5}">
                      <a16:colId xmlns:a16="http://schemas.microsoft.com/office/drawing/2014/main" val="1244676220"/>
                    </a:ext>
                  </a:extLst>
                </a:gridCol>
              </a:tblGrid>
              <a:tr h="24993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TU Class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LFNST Kernels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196383"/>
                  </a:ext>
                </a:extLst>
              </a:tr>
              <a:tr h="2584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{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NxM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| min(N,M) = 4}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16x16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6408297"/>
                  </a:ext>
                </a:extLst>
              </a:tr>
              <a:tr h="2401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{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NxM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| min(N,M) &gt; 4}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64x64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3927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F6F6BA-252D-40F2-8808-00D81C4009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190438"/>
              </p:ext>
            </p:extLst>
          </p:nvPr>
        </p:nvGraphicFramePr>
        <p:xfrm>
          <a:off x="950465" y="4765306"/>
          <a:ext cx="4395680" cy="7874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89399">
                  <a:extLst>
                    <a:ext uri="{9D8B030D-6E8A-4147-A177-3AD203B41FA5}">
                      <a16:colId xmlns:a16="http://schemas.microsoft.com/office/drawing/2014/main" val="10124835"/>
                    </a:ext>
                  </a:extLst>
                </a:gridCol>
                <a:gridCol w="703309">
                  <a:extLst>
                    <a:ext uri="{9D8B030D-6E8A-4147-A177-3AD203B41FA5}">
                      <a16:colId xmlns:a16="http://schemas.microsoft.com/office/drawing/2014/main" val="925110364"/>
                    </a:ext>
                  </a:extLst>
                </a:gridCol>
                <a:gridCol w="703309">
                  <a:extLst>
                    <a:ext uri="{9D8B030D-6E8A-4147-A177-3AD203B41FA5}">
                      <a16:colId xmlns:a16="http://schemas.microsoft.com/office/drawing/2014/main" val="247956917"/>
                    </a:ext>
                  </a:extLst>
                </a:gridCol>
                <a:gridCol w="703309">
                  <a:extLst>
                    <a:ext uri="{9D8B030D-6E8A-4147-A177-3AD203B41FA5}">
                      <a16:colId xmlns:a16="http://schemas.microsoft.com/office/drawing/2014/main" val="2601727611"/>
                    </a:ext>
                  </a:extLst>
                </a:gridCol>
                <a:gridCol w="996354">
                  <a:extLst>
                    <a:ext uri="{9D8B030D-6E8A-4147-A177-3AD203B41FA5}">
                      <a16:colId xmlns:a16="http://schemas.microsoft.com/office/drawing/2014/main" val="2874093117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LFNST Design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16x16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64x64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Candidates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749565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U0100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449805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Method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06306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Method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99812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9423AF6-47B4-4124-AF8E-37B6CB629C2A}"/>
              </a:ext>
            </a:extLst>
          </p:cNvPr>
          <p:cNvSpPr txBox="1"/>
          <p:nvPr/>
        </p:nvSpPr>
        <p:spPr>
          <a:xfrm>
            <a:off x="753028" y="4457529"/>
            <a:ext cx="1413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LFNST Kernels: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EA0D4-90E7-40BC-920C-B4785420C7E4}"/>
              </a:ext>
            </a:extLst>
          </p:cNvPr>
          <p:cNvSpPr txBox="1"/>
          <p:nvPr/>
        </p:nvSpPr>
        <p:spPr>
          <a:xfrm>
            <a:off x="110969" y="2449144"/>
            <a:ext cx="3845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TU class and LFNST kernel size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695D65B0-5EA9-434D-96E8-236CDC10D144}"/>
              </a:ext>
            </a:extLst>
          </p:cNvPr>
          <p:cNvGraphicFramePr>
            <a:graphicFrameLocks noGrp="1"/>
          </p:cNvGraphicFramePr>
          <p:nvPr/>
        </p:nvGraphicFramePr>
        <p:xfrm>
          <a:off x="5543365" y="2790278"/>
          <a:ext cx="3621535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46001">
                  <a:extLst>
                    <a:ext uri="{9D8B030D-6E8A-4147-A177-3AD203B41FA5}">
                      <a16:colId xmlns:a16="http://schemas.microsoft.com/office/drawing/2014/main" val="211661327"/>
                    </a:ext>
                  </a:extLst>
                </a:gridCol>
                <a:gridCol w="1775534">
                  <a:extLst>
                    <a:ext uri="{9D8B030D-6E8A-4147-A177-3AD203B41FA5}">
                      <a16:colId xmlns:a16="http://schemas.microsoft.com/office/drawing/2014/main" val="1244676220"/>
                    </a:ext>
                  </a:extLst>
                </a:gridCol>
              </a:tblGrid>
              <a:tr h="26849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TU Class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LFNST Kernels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196383"/>
                  </a:ext>
                </a:extLst>
              </a:tr>
              <a:tr h="26849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{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NxM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| min(N,M) = 4}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16x16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6408297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{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NxM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| min(N,M) &gt; 4}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64x64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39274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CF65603-EF31-46C6-92C2-00B51B19DFAA}"/>
              </a:ext>
            </a:extLst>
          </p:cNvPr>
          <p:cNvSpPr txBox="1"/>
          <p:nvPr/>
        </p:nvSpPr>
        <p:spPr>
          <a:xfrm>
            <a:off x="4657815" y="2437304"/>
            <a:ext cx="3845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TU class and LFNST kernel size</a:t>
            </a:r>
          </a:p>
        </p:txBody>
      </p:sp>
    </p:spTree>
    <p:extLst>
      <p:ext uri="{BB962C8B-B14F-4D97-AF65-F5344CB8AC3E}">
        <p14:creationId xmlns:p14="http://schemas.microsoft.com/office/powerpoint/2010/main" val="89505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Results: intra-MTS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1BC1C1D-66F6-48B2-933D-B2DED77F52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158350"/>
              </p:ext>
            </p:extLst>
          </p:nvPr>
        </p:nvGraphicFramePr>
        <p:xfrm>
          <a:off x="6402697" y="842892"/>
          <a:ext cx="4429125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Macro-Enabled Worksheet" r:id="rId3" imgW="4429365" imgH="5676878" progId="Excel.SheetMacroEnabled.12">
                  <p:embed/>
                </p:oleObj>
              </mc:Choice>
              <mc:Fallback>
                <p:oleObj name="Macro-Enabled Worksheet" r:id="rId3" imgW="4429365" imgH="5676878" progId="Excel.SheetMacroEnabled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1BC1C1D-66F6-48B2-933D-B2DED77F52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02697" y="842892"/>
                        <a:ext cx="4429125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DF3DBC2-AA17-4DF1-AA98-40AD7B2989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7191"/>
              </p:ext>
            </p:extLst>
          </p:nvPr>
        </p:nvGraphicFramePr>
        <p:xfrm>
          <a:off x="838200" y="842892"/>
          <a:ext cx="4429125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Macro-Enabled Worksheet" r:id="rId5" imgW="4429365" imgH="5676878" progId="Excel.SheetMacroEnabled.12">
                  <p:embed/>
                </p:oleObj>
              </mc:Choice>
              <mc:Fallback>
                <p:oleObj name="Macro-Enabled Worksheet" r:id="rId5" imgW="4429365" imgH="5676878" progId="Excel.SheetMacroEnabled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DF3DBC2-AA17-4DF1-AA98-40AD7B2989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842892"/>
                        <a:ext cx="4429125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D0F2632-F146-49D2-B203-B7B846141603}"/>
              </a:ext>
            </a:extLst>
          </p:cNvPr>
          <p:cNvSpPr txBox="1"/>
          <p:nvPr/>
        </p:nvSpPr>
        <p:spPr>
          <a:xfrm>
            <a:off x="1699935" y="478284"/>
            <a:ext cx="268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Tool 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F02644-AE46-4170-9478-FD40E978FAB0}"/>
              </a:ext>
            </a:extLst>
          </p:cNvPr>
          <p:cNvSpPr txBox="1"/>
          <p:nvPr/>
        </p:nvSpPr>
        <p:spPr>
          <a:xfrm>
            <a:off x="7489656" y="473560"/>
            <a:ext cx="268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U0100</a:t>
            </a:r>
          </a:p>
        </p:txBody>
      </p:sp>
    </p:spTree>
    <p:extLst>
      <p:ext uri="{BB962C8B-B14F-4D97-AF65-F5344CB8AC3E}">
        <p14:creationId xmlns:p14="http://schemas.microsoft.com/office/powerpoint/2010/main" val="2762388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Results: intra-MTS speedup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AB0E82-3DC4-4135-A123-5729F5C7C535}"/>
              </a:ext>
            </a:extLst>
          </p:cNvPr>
          <p:cNvSpPr txBox="1"/>
          <p:nvPr/>
        </p:nvSpPr>
        <p:spPr>
          <a:xfrm>
            <a:off x="838200" y="4880246"/>
            <a:ext cx="9797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MTS can be speedup for a better tradeoff.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55896A-C674-4CAB-BA29-FC32108048B2}"/>
              </a:ext>
            </a:extLst>
          </p:cNvPr>
          <p:cNvSpPr txBox="1"/>
          <p:nvPr/>
        </p:nvSpPr>
        <p:spPr>
          <a:xfrm>
            <a:off x="1715926" y="1516089"/>
            <a:ext cx="3125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2186E8-202F-48A9-8089-C10872097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908" y="2025034"/>
            <a:ext cx="4438650" cy="18002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8EC923-1F32-46D2-A9BC-A9B5A7FB9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28" y="2030309"/>
            <a:ext cx="4438650" cy="18002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FF936CE-EDD4-42B4-A483-29EF73A254AB}"/>
              </a:ext>
            </a:extLst>
          </p:cNvPr>
          <p:cNvSpPr txBox="1"/>
          <p:nvPr/>
        </p:nvSpPr>
        <p:spPr>
          <a:xfrm>
            <a:off x="7615983" y="1555995"/>
            <a:ext cx="3125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MTS with speedup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DF3F43EF-36EF-43E5-9724-F9090FA3DA07}"/>
              </a:ext>
            </a:extLst>
          </p:cNvPr>
          <p:cNvSpPr/>
          <p:nvPr/>
        </p:nvSpPr>
        <p:spPr>
          <a:xfrm>
            <a:off x="5592932" y="2965142"/>
            <a:ext cx="503068" cy="2574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27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Results: LFNST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0F2632-F146-49D2-B203-B7B846141603}"/>
              </a:ext>
            </a:extLst>
          </p:cNvPr>
          <p:cNvSpPr txBox="1"/>
          <p:nvPr/>
        </p:nvSpPr>
        <p:spPr>
          <a:xfrm>
            <a:off x="1750035" y="1002066"/>
            <a:ext cx="268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Tool On(*) (Method 1)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E13D0A-E821-4339-A07B-D69BF63AEF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77" y="1557337"/>
            <a:ext cx="4438650" cy="3743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27EA59-561F-4794-BE96-320EC5716588}"/>
              </a:ext>
            </a:extLst>
          </p:cNvPr>
          <p:cNvSpPr txBox="1"/>
          <p:nvPr/>
        </p:nvSpPr>
        <p:spPr>
          <a:xfrm>
            <a:off x="710214" y="5646198"/>
            <a:ext cx="9667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(*) Tool on results show combined gain of Extended - LFNST and LFNST improvement</a:t>
            </a:r>
          </a:p>
          <a:p>
            <a:r>
              <a:rPr lang="en-US" dirty="0"/>
              <a:t>(**) Runtime not reliable, should be similar to Extended - LFNST.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F931E7-8EDE-46A1-8D3E-FB5ADB96E935}"/>
              </a:ext>
            </a:extLst>
          </p:cNvPr>
          <p:cNvSpPr txBox="1"/>
          <p:nvPr/>
        </p:nvSpPr>
        <p:spPr>
          <a:xfrm>
            <a:off x="7974761" y="1002066"/>
            <a:ext cx="268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Tool On(*)(**) (Method 2)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786B32B-E08D-4ABF-9FA3-93D0567A6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70910"/>
              </p:ext>
            </p:extLst>
          </p:nvPr>
        </p:nvGraphicFramePr>
        <p:xfrm>
          <a:off x="6748925" y="1619010"/>
          <a:ext cx="4429125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Worksheet" r:id="rId4" imgW="4429365" imgH="3733646" progId="Excel.SheetMacroEnabled.12">
                  <p:embed/>
                </p:oleObj>
              </mc:Choice>
              <mc:Fallback>
                <p:oleObj name="Macro-Enabled Worksheet" r:id="rId4" imgW="4429365" imgH="3733646" progId="Excel.SheetMacroEnabled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786B32B-E08D-4ABF-9FA3-93D0567A61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48925" y="1619010"/>
                        <a:ext cx="4429125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9432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5E606F-87F4-4414-917A-1FF46A443230}"/>
              </a:ext>
            </a:extLst>
          </p:cNvPr>
          <p:cNvSpPr txBox="1"/>
          <p:nvPr/>
        </p:nvSpPr>
        <p:spPr>
          <a:xfrm>
            <a:off x="932155" y="794550"/>
            <a:ext cx="10120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Intra-MTS provides gain with encoder runtime increase.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Preliminary results demonstrate encoder speedup is possible for a better tradeoff.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LFNST improvement provides gain on top of Extended-LFNST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requested to consider both MTS and LFNST improvement aspects to be studied in EE2.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96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496</Words>
  <Application>Microsoft Office PowerPoint</Application>
  <PresentationFormat>Widescreen</PresentationFormat>
  <Paragraphs>112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Macro-Enabled Worksheet</vt:lpstr>
      <vt:lpstr>Enhanced Intra MTS and LFNST for compression beyond VVC (JVET-V0116)</vt:lpstr>
      <vt:lpstr>Mode dependent intra-MTS</vt:lpstr>
      <vt:lpstr>LFNST improvement</vt:lpstr>
      <vt:lpstr>Results: intra-MTS</vt:lpstr>
      <vt:lpstr>Results: intra-MTS speedup</vt:lpstr>
      <vt:lpstr>Results: LFNST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Enhanced Intra MTS and LFNST for compression beyond VVC (JVET-V0116)</dc:title>
  <dc:creator>Bappaditya Ray</dc:creator>
  <cp:lastModifiedBy>Bappaditya Ray</cp:lastModifiedBy>
  <cp:revision>1</cp:revision>
  <dcterms:created xsi:type="dcterms:W3CDTF">2021-04-21T21:35:31Z</dcterms:created>
  <dcterms:modified xsi:type="dcterms:W3CDTF">2021-04-23T21:52:25Z</dcterms:modified>
</cp:coreProperties>
</file>