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0"/>
  </p:sldMasterIdLst>
  <p:notesMasterIdLst>
    <p:notesMasterId r:id="rId23"/>
  </p:notesMasterIdLst>
  <p:handoutMasterIdLst>
    <p:handoutMasterId r:id="rId24"/>
  </p:handoutMasterIdLst>
  <p:sldIdLst>
    <p:sldId id="259" r:id="rId11"/>
    <p:sldId id="326" r:id="rId12"/>
    <p:sldId id="328" r:id="rId13"/>
    <p:sldId id="331" r:id="rId14"/>
    <p:sldId id="333" r:id="rId15"/>
    <p:sldId id="336" r:id="rId16"/>
    <p:sldId id="337" r:id="rId17"/>
    <p:sldId id="339" r:id="rId18"/>
    <p:sldId id="340" r:id="rId19"/>
    <p:sldId id="341" r:id="rId20"/>
    <p:sldId id="327" r:id="rId21"/>
    <p:sldId id="325" r:id="rId22"/>
  </p:sldIdLst>
  <p:sldSz cx="12192000" cy="6858000"/>
  <p:notesSz cx="6858000" cy="9144000"/>
  <p:embeddedFontLst>
    <p:embeddedFont>
      <p:font typeface="Ericsson Hilda" pitchFamily="2" charset="0"/>
      <p:regular r:id="rId25"/>
      <p:bold r:id="rId26"/>
    </p:embeddedFont>
    <p:embeddedFont>
      <p:font typeface="Ericsson Hilda Light" pitchFamily="2" charset="0"/>
      <p:regular r:id="rId27"/>
    </p:embeddedFont>
    <p:embeddedFont>
      <p:font typeface="Ericsson Technical Icons" pitchFamily="2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C1FF"/>
    <a:srgbClr val="FD5400"/>
    <a:srgbClr val="A6DFFF"/>
    <a:srgbClr val="E1F3FF"/>
    <a:srgbClr val="DCF0FF"/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D9D4DF-7756-718E-0E50-311AF5B18369}" v="23" dt="2021-04-19T08:03:48.190"/>
    <p1510:client id="{7AD5A62A-BE9F-4115-8360-3D56DEC0A5CA}" v="9" vWet="11" dt="2021-04-19T12:01:42.718"/>
    <p1510:client id="{9CA45B12-ACBD-4AF6-A531-2EDF813566D1}" v="2" dt="2021-04-19T08:30:33.547"/>
    <p1510:client id="{E16B62E6-0C0D-864E-AA24-DF76CE245FE5}" v="56" dt="2021-04-19T12:02:15.8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80"/>
    <p:restoredTop sz="94656"/>
  </p:normalViewPr>
  <p:slideViewPr>
    <p:cSldViewPr snapToGrid="0">
      <p:cViewPr varScale="1">
        <p:scale>
          <a:sx n="107" d="100"/>
          <a:sy n="107" d="100"/>
        </p:scale>
        <p:origin x="11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microsoft.com/office/2015/10/relationships/revisionInfo" Target="revisionInfo.xml"/><Relationship Id="rId7" Type="http://schemas.openxmlformats.org/officeDocument/2006/relationships/customXml" Target="../customXml/item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1.xml"/><Relationship Id="rId24" Type="http://schemas.openxmlformats.org/officeDocument/2006/relationships/handoutMaster" Target="handoutMasters/handoutMaster1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10" Type="http://schemas.openxmlformats.org/officeDocument/2006/relationships/slideMaster" Target="slideMasters/slideMaster1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 Wennersten" userId="6438f804-a6fe-48f1-b87d-c65c64e8b4be" providerId="ADAL" clId="{DE23EE34-B787-491C-8451-E91C38FB17CF}"/>
    <pc:docChg chg="custSel addSld modSld modMainMaster">
      <pc:chgData name="Per Wennersten" userId="6438f804-a6fe-48f1-b87d-c65c64e8b4be" providerId="ADAL" clId="{DE23EE34-B787-491C-8451-E91C38FB17CF}" dt="2021-01-18T12:52:17.367" v="1"/>
      <pc:docMkLst>
        <pc:docMk/>
      </pc:docMkLst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856110735" sldId="290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694527586" sldId="291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592794354" sldId="292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91965875" sldId="293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2330548847" sldId="294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029717852" sldId="295"/>
        </pc:sldMkLst>
      </pc:sldChg>
      <pc:sldChg chg="add">
        <pc:chgData name="Per Wennersten" userId="6438f804-a6fe-48f1-b87d-c65c64e8b4be" providerId="ADAL" clId="{DE23EE34-B787-491C-8451-E91C38FB17CF}" dt="2021-01-18T12:52:17.367" v="1"/>
        <pc:sldMkLst>
          <pc:docMk/>
          <pc:sldMk cId="1130347999" sldId="296"/>
        </pc:sldMkLst>
      </pc:sldChg>
      <pc:sldMasterChg chg="modSldLayout">
        <pc:chgData name="Per Wennersten" userId="6438f804-a6fe-48f1-b87d-c65c64e8b4be" providerId="ADAL" clId="{DE23EE34-B787-491C-8451-E91C38FB17CF}" dt="2021-01-18T12:50:57.324" v="0" actId="20577"/>
        <pc:sldMasterMkLst>
          <pc:docMk/>
          <pc:sldMasterMk cId="2523064765" sldId="2147483660"/>
        </pc:sldMasterMkLst>
        <pc:sldLayoutChg chg="modSp">
          <pc:chgData name="Per Wennersten" userId="6438f804-a6fe-48f1-b87d-c65c64e8b4be" providerId="ADAL" clId="{DE23EE34-B787-491C-8451-E91C38FB17CF}" dt="2021-01-18T12:50:57.324" v="0" actId="20577"/>
          <pc:sldLayoutMkLst>
            <pc:docMk/>
            <pc:sldMasterMk cId="2523064765" sldId="2147483660"/>
            <pc:sldLayoutMk cId="3624818068" sldId="2147483707"/>
          </pc:sldLayoutMkLst>
          <pc:spChg chg="mod">
            <ac:chgData name="Per Wennersten" userId="6438f804-a6fe-48f1-b87d-c65c64e8b4be" providerId="ADAL" clId="{DE23EE34-B787-491C-8451-E91C38FB17CF}" dt="2021-01-18T12:50:57.324" v="0" actId="20577"/>
            <ac:spMkLst>
              <pc:docMk/>
              <pc:sldMasterMk cId="2523064765" sldId="2147483660"/>
              <pc:sldLayoutMk cId="3624818068" sldId="2147483707"/>
              <ac:spMk id="8" creationId="{C2AD0284-E6BA-49D8-AB3F-D94DBB1D54F0}"/>
            </ac:spMkLst>
          </pc:spChg>
        </pc:sldLayoutChg>
      </pc:sldMasterChg>
    </pc:docChg>
  </pc:docChgLst>
  <pc:docChgLst>
    <pc:chgData name="Du Liu" userId="f6bbb955-1166-4a0c-a0ca-de04d0e558b9" providerId="ADAL" clId="{F4FD240C-FE16-48CE-BFFA-46CD1F23C9D0}"/>
    <pc:docChg chg="addSld delSld modSld">
      <pc:chgData name="Du Liu" userId="f6bbb955-1166-4a0c-a0ca-de04d0e558b9" providerId="ADAL" clId="{F4FD240C-FE16-48CE-BFFA-46CD1F23C9D0}" dt="2020-10-19T11:43:12.361" v="20" actId="20577"/>
      <pc:docMkLst>
        <pc:docMk/>
      </pc:docMkLst>
      <pc:sldChg chg="modSp add">
        <pc:chgData name="Du Liu" userId="f6bbb955-1166-4a0c-a0ca-de04d0e558b9" providerId="ADAL" clId="{F4FD240C-FE16-48CE-BFFA-46CD1F23C9D0}" dt="2020-10-19T09:37:00.113" v="14" actId="404"/>
        <pc:sldMkLst>
          <pc:docMk/>
          <pc:sldMk cId="3106230953" sldId="349"/>
        </pc:sldMkLst>
        <pc:spChg chg="mod">
          <ac:chgData name="Du Liu" userId="f6bbb955-1166-4a0c-a0ca-de04d0e558b9" providerId="ADAL" clId="{F4FD240C-FE16-48CE-BFFA-46CD1F23C9D0}" dt="2020-10-19T09:37:00.113" v="14" actId="404"/>
          <ac:spMkLst>
            <pc:docMk/>
            <pc:sldMk cId="3106230953" sldId="349"/>
            <ac:spMk id="2" creationId="{5FA349AD-129E-49E5-9A19-2AD3C35E505C}"/>
          </ac:spMkLst>
        </pc:spChg>
      </pc:sldChg>
      <pc:sldChg chg="add">
        <pc:chgData name="Du Liu" userId="f6bbb955-1166-4a0c-a0ca-de04d0e558b9" providerId="ADAL" clId="{F4FD240C-FE16-48CE-BFFA-46CD1F23C9D0}" dt="2020-10-19T09:40:57.583" v="15"/>
        <pc:sldMkLst>
          <pc:docMk/>
          <pc:sldMk cId="1596927174" sldId="350"/>
        </pc:sldMkLst>
      </pc:sldChg>
      <pc:sldChg chg="modSp add del">
        <pc:chgData name="Du Liu" userId="f6bbb955-1166-4a0c-a0ca-de04d0e558b9" providerId="ADAL" clId="{F4FD240C-FE16-48CE-BFFA-46CD1F23C9D0}" dt="2020-10-19T11:43:12.361" v="20" actId="20577"/>
        <pc:sldMkLst>
          <pc:docMk/>
          <pc:sldMk cId="778308035" sldId="351"/>
        </pc:sldMkLst>
        <pc:graphicFrameChg chg="modGraphic">
          <ac:chgData name="Du Liu" userId="f6bbb955-1166-4a0c-a0ca-de04d0e558b9" providerId="ADAL" clId="{F4FD240C-FE16-48CE-BFFA-46CD1F23C9D0}" dt="2020-10-19T11:43:12.361" v="20" actId="20577"/>
          <ac:graphicFrameMkLst>
            <pc:docMk/>
            <pc:sldMk cId="778308035" sldId="351"/>
            <ac:graphicFrameMk id="4" creationId="{3B68AF6F-407D-4422-8663-5CA054060BE7}"/>
          </ac:graphicFrameMkLst>
        </pc:graphicFrameChg>
      </pc:sldChg>
    </pc:docChg>
  </pc:docChgLst>
  <pc:docChgLst>
    <pc:chgData name="Mitra Damghanian" userId="40089900-0281-4acb-a002-bdd869cc1988" providerId="ADAL" clId="{1607A273-7A25-4A14-9F69-848AD5F8ED13}"/>
    <pc:docChg chg="custSel delSld modSld modMainMaster">
      <pc:chgData name="Mitra Damghanian" userId="40089900-0281-4acb-a002-bdd869cc1988" providerId="ADAL" clId="{1607A273-7A25-4A14-9F69-848AD5F8ED13}" dt="2020-08-24T12:00:46.605" v="147" actId="1076"/>
      <pc:docMkLst>
        <pc:docMk/>
      </pc:docMkLst>
      <pc:sldChg chg="modSp">
        <pc:chgData name="Mitra Damghanian" userId="40089900-0281-4acb-a002-bdd869cc1988" providerId="ADAL" clId="{1607A273-7A25-4A14-9F69-848AD5F8ED13}" dt="2020-08-24T11:42:15.949" v="22" actId="20577"/>
        <pc:sldMkLst>
          <pc:docMk/>
          <pc:sldMk cId="2230748882" sldId="271"/>
        </pc:sldMkLst>
        <pc:spChg chg="mod">
          <ac:chgData name="Mitra Damghanian" userId="40089900-0281-4acb-a002-bdd869cc1988" providerId="ADAL" clId="{1607A273-7A25-4A14-9F69-848AD5F8ED13}" dt="2020-08-24T11:42:15.949" v="22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addSp modSp">
        <pc:chgData name="Mitra Damghanian" userId="40089900-0281-4acb-a002-bdd869cc1988" providerId="ADAL" clId="{1607A273-7A25-4A14-9F69-848AD5F8ED13}" dt="2020-08-24T12:00:46.605" v="147" actId="1076"/>
        <pc:sldMkLst>
          <pc:docMk/>
          <pc:sldMk cId="3372924178" sldId="274"/>
        </pc:sldMkLst>
        <pc:spChg chg="add mod">
          <ac:chgData name="Mitra Damghanian" userId="40089900-0281-4acb-a002-bdd869cc1988" providerId="ADAL" clId="{1607A273-7A25-4A14-9F69-848AD5F8ED13}" dt="2020-08-24T12:00:46.605" v="147" actId="1076"/>
          <ac:spMkLst>
            <pc:docMk/>
            <pc:sldMk cId="3372924178" sldId="274"/>
            <ac:spMk id="6" creationId="{310EE956-FA27-4847-8F12-37DE488064BF}"/>
          </ac:spMkLst>
        </pc:spChg>
        <pc:picChg chg="add mod">
          <ac:chgData name="Mitra Damghanian" userId="40089900-0281-4acb-a002-bdd869cc1988" providerId="ADAL" clId="{1607A273-7A25-4A14-9F69-848AD5F8ED13}" dt="2020-08-24T11:59:37.455" v="68" actId="1076"/>
          <ac:picMkLst>
            <pc:docMk/>
            <pc:sldMk cId="3372924178" sldId="274"/>
            <ac:picMk id="4" creationId="{C92F5F15-208B-47BC-9735-1EDEAED57031}"/>
          </ac:picMkLst>
        </pc:picChg>
      </pc:sldChg>
      <pc:sldChg chg="del">
        <pc:chgData name="Mitra Damghanian" userId="40089900-0281-4acb-a002-bdd869cc1988" providerId="ADAL" clId="{1607A273-7A25-4A14-9F69-848AD5F8ED13}" dt="2020-08-24T11:42:31.536" v="23" actId="2696"/>
        <pc:sldMkLst>
          <pc:docMk/>
          <pc:sldMk cId="1516043955" sldId="358"/>
        </pc:sldMkLst>
      </pc:sldChg>
      <pc:sldMasterChg chg="modSldLayout">
        <pc:chgData name="Mitra Damghanian" userId="40089900-0281-4acb-a002-bdd869cc1988" providerId="ADAL" clId="{1607A273-7A25-4A14-9F69-848AD5F8ED13}" dt="2020-08-24T11:59:03.385" v="64" actId="20577"/>
        <pc:sldMasterMkLst>
          <pc:docMk/>
          <pc:sldMasterMk cId="4079280077" sldId="2147483751"/>
        </pc:sldMasterMkLst>
        <pc:sldLayoutChg chg="modSp">
          <pc:chgData name="Mitra Damghanian" userId="40089900-0281-4acb-a002-bdd869cc1988" providerId="ADAL" clId="{1607A273-7A25-4A14-9F69-848AD5F8ED13}" dt="2020-08-24T11:59:03.227" v="24" actId="20577"/>
          <pc:sldLayoutMkLst>
            <pc:docMk/>
            <pc:sldMasterMk cId="4079280077" sldId="2147483751"/>
            <pc:sldLayoutMk cId="1892418265" sldId="2147483707"/>
          </pc:sldLayoutMkLst>
          <pc:spChg chg="mod">
            <ac:chgData name="Mitra Damghanian" userId="40089900-0281-4acb-a002-bdd869cc1988" providerId="ADAL" clId="{1607A273-7A25-4A14-9F69-848AD5F8ED13}" dt="2020-08-24T11:59:03.227" v="24" actId="20577"/>
            <ac:spMkLst>
              <pc:docMk/>
              <pc:sldMasterMk cId="4079280077" sldId="2147483751"/>
              <pc:sldLayoutMk cId="1892418265" sldId="2147483707"/>
              <ac:spMk id="9" creationId="{72C1EE1F-EF94-4EBA-A010-8BC3D2F38C3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7" v="26" actId="20577"/>
          <pc:sldLayoutMkLst>
            <pc:docMk/>
            <pc:sldMasterMk cId="4079280077" sldId="2147483751"/>
            <pc:sldLayoutMk cId="745799669" sldId="2147483709"/>
          </pc:sldLayoutMkLst>
          <pc:spChg chg="mod">
            <ac:chgData name="Mitra Damghanian" userId="40089900-0281-4acb-a002-bdd869cc1988" providerId="ADAL" clId="{1607A273-7A25-4A14-9F69-848AD5F8ED13}" dt="2020-08-24T11:59:03.237" v="26" actId="20577"/>
            <ac:spMkLst>
              <pc:docMk/>
              <pc:sldMasterMk cId="4079280077" sldId="2147483751"/>
              <pc:sldLayoutMk cId="745799669" sldId="2147483709"/>
              <ac:spMk id="7" creationId="{3AD885ED-EA58-419A-BC0B-F06CF965942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9" v="34" actId="20577"/>
          <pc:sldLayoutMkLst>
            <pc:docMk/>
            <pc:sldMasterMk cId="4079280077" sldId="2147483751"/>
            <pc:sldLayoutMk cId="3625546101" sldId="2147483717"/>
          </pc:sldLayoutMkLst>
          <pc:spChg chg="mod">
            <ac:chgData name="Mitra Damghanian" userId="40089900-0281-4acb-a002-bdd869cc1988" providerId="ADAL" clId="{1607A273-7A25-4A14-9F69-848AD5F8ED13}" dt="2020-08-24T11:59:03.269" v="34" actId="20577"/>
            <ac:spMkLst>
              <pc:docMk/>
              <pc:sldMasterMk cId="4079280077" sldId="2147483751"/>
              <pc:sldLayoutMk cId="3625546101" sldId="2147483717"/>
              <ac:spMk id="4" creationId="{7AB1CD1C-AD0D-4C0E-8012-BDF9F1E4C38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2" v="35" actId="20577"/>
          <pc:sldLayoutMkLst>
            <pc:docMk/>
            <pc:sldMasterMk cId="4079280077" sldId="2147483751"/>
            <pc:sldLayoutMk cId="1427627850" sldId="2147483718"/>
          </pc:sldLayoutMkLst>
          <pc:spChg chg="mod">
            <ac:chgData name="Mitra Damghanian" userId="40089900-0281-4acb-a002-bdd869cc1988" providerId="ADAL" clId="{1607A273-7A25-4A14-9F69-848AD5F8ED13}" dt="2020-08-24T11:59:03.272" v="35" actId="20577"/>
            <ac:spMkLst>
              <pc:docMk/>
              <pc:sldMasterMk cId="4079280077" sldId="2147483751"/>
              <pc:sldLayoutMk cId="1427627850" sldId="2147483718"/>
              <ac:spMk id="3" creationId="{76D5DBE1-F5A0-4F54-BCB1-8A427840805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5" v="36" actId="20577"/>
          <pc:sldLayoutMkLst>
            <pc:docMk/>
            <pc:sldMasterMk cId="4079280077" sldId="2147483751"/>
            <pc:sldLayoutMk cId="357389542" sldId="2147483719"/>
          </pc:sldLayoutMkLst>
          <pc:spChg chg="mod">
            <ac:chgData name="Mitra Damghanian" userId="40089900-0281-4acb-a002-bdd869cc1988" providerId="ADAL" clId="{1607A273-7A25-4A14-9F69-848AD5F8ED13}" dt="2020-08-24T11:59:03.275" v="36" actId="20577"/>
            <ac:spMkLst>
              <pc:docMk/>
              <pc:sldMasterMk cId="4079280077" sldId="2147483751"/>
              <pc:sldLayoutMk cId="357389542" sldId="2147483719"/>
              <ac:spMk id="2" creationId="{69F42FFA-3DFB-4DB2-A942-F02200203C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77" v="37" actId="20577"/>
          <pc:sldLayoutMkLst>
            <pc:docMk/>
            <pc:sldMasterMk cId="4079280077" sldId="2147483751"/>
            <pc:sldLayoutMk cId="2814932008" sldId="2147483720"/>
          </pc:sldLayoutMkLst>
          <pc:spChg chg="mod">
            <ac:chgData name="Mitra Damghanian" userId="40089900-0281-4acb-a002-bdd869cc1988" providerId="ADAL" clId="{1607A273-7A25-4A14-9F69-848AD5F8ED13}" dt="2020-08-24T11:59:03.277" v="37" actId="20577"/>
            <ac:spMkLst>
              <pc:docMk/>
              <pc:sldMasterMk cId="4079280077" sldId="2147483751"/>
              <pc:sldLayoutMk cId="2814932008" sldId="2147483720"/>
              <ac:spMk id="3" creationId="{C44ECCE6-4D94-443E-8C20-CA233A5C057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6" v="45" actId="20577"/>
          <pc:sldLayoutMkLst>
            <pc:docMk/>
            <pc:sldMasterMk cId="4079280077" sldId="2147483751"/>
            <pc:sldLayoutMk cId="1431378966" sldId="2147483728"/>
          </pc:sldLayoutMkLst>
          <pc:spChg chg="mod">
            <ac:chgData name="Mitra Damghanian" userId="40089900-0281-4acb-a002-bdd869cc1988" providerId="ADAL" clId="{1607A273-7A25-4A14-9F69-848AD5F8ED13}" dt="2020-08-24T11:59:03.306" v="45" actId="20577"/>
            <ac:spMkLst>
              <pc:docMk/>
              <pc:sldMasterMk cId="4079280077" sldId="2147483751"/>
              <pc:sldLayoutMk cId="1431378966" sldId="2147483728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0" v="46" actId="20577"/>
          <pc:sldLayoutMkLst>
            <pc:docMk/>
            <pc:sldMasterMk cId="4079280077" sldId="2147483751"/>
            <pc:sldLayoutMk cId="125564242" sldId="2147483729"/>
          </pc:sldLayoutMkLst>
          <pc:spChg chg="mod">
            <ac:chgData name="Mitra Damghanian" userId="40089900-0281-4acb-a002-bdd869cc1988" providerId="ADAL" clId="{1607A273-7A25-4A14-9F69-848AD5F8ED13}" dt="2020-08-24T11:59:03.310" v="46" actId="20577"/>
            <ac:spMkLst>
              <pc:docMk/>
              <pc:sldMasterMk cId="4079280077" sldId="2147483751"/>
              <pc:sldLayoutMk cId="125564242" sldId="2147483729"/>
              <ac:spMk id="8" creationId="{C2AD0284-E6BA-49D8-AB3F-D94DBB1D54F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16" v="47" actId="20577"/>
          <pc:sldLayoutMkLst>
            <pc:docMk/>
            <pc:sldMasterMk cId="4079280077" sldId="2147483751"/>
            <pc:sldLayoutMk cId="536763186" sldId="2147483730"/>
          </pc:sldLayoutMkLst>
          <pc:spChg chg="mod">
            <ac:chgData name="Mitra Damghanian" userId="40089900-0281-4acb-a002-bdd869cc1988" providerId="ADAL" clId="{1607A273-7A25-4A14-9F69-848AD5F8ED13}" dt="2020-08-24T11:59:03.316" v="47" actId="20577"/>
            <ac:spMkLst>
              <pc:docMk/>
              <pc:sldMasterMk cId="4079280077" sldId="2147483751"/>
              <pc:sldLayoutMk cId="536763186" sldId="2147483730"/>
              <ac:spMk id="7" creationId="{DB8BC610-C1B0-4C6A-B5C2-80DA487CE5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1" v="48" actId="20577"/>
          <pc:sldLayoutMkLst>
            <pc:docMk/>
            <pc:sldMasterMk cId="4079280077" sldId="2147483751"/>
            <pc:sldLayoutMk cId="627471967" sldId="2147483731"/>
          </pc:sldLayoutMkLst>
          <pc:spChg chg="mod">
            <ac:chgData name="Mitra Damghanian" userId="40089900-0281-4acb-a002-bdd869cc1988" providerId="ADAL" clId="{1607A273-7A25-4A14-9F69-848AD5F8ED13}" dt="2020-08-24T11:59:03.321" v="48" actId="20577"/>
            <ac:spMkLst>
              <pc:docMk/>
              <pc:sldMasterMk cId="4079280077" sldId="2147483751"/>
              <pc:sldLayoutMk cId="627471967" sldId="2147483731"/>
              <ac:spMk id="7" creationId="{EF2C589A-70A9-4C1E-92FD-76B1E60A1A29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26" v="49" actId="20577"/>
          <pc:sldLayoutMkLst>
            <pc:docMk/>
            <pc:sldMasterMk cId="4079280077" sldId="2147483751"/>
            <pc:sldLayoutMk cId="2164695598" sldId="2147483732"/>
          </pc:sldLayoutMkLst>
          <pc:spChg chg="mod">
            <ac:chgData name="Mitra Damghanian" userId="40089900-0281-4acb-a002-bdd869cc1988" providerId="ADAL" clId="{1607A273-7A25-4A14-9F69-848AD5F8ED13}" dt="2020-08-24T11:59:03.326" v="49" actId="20577"/>
            <ac:spMkLst>
              <pc:docMk/>
              <pc:sldMasterMk cId="4079280077" sldId="2147483751"/>
              <pc:sldLayoutMk cId="2164695598" sldId="2147483732"/>
              <ac:spMk id="9" creationId="{4372D240-75C4-4747-BB0C-CDA1A95650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0" v="50" actId="20577"/>
          <pc:sldLayoutMkLst>
            <pc:docMk/>
            <pc:sldMasterMk cId="4079280077" sldId="2147483751"/>
            <pc:sldLayoutMk cId="4155300563" sldId="2147483733"/>
          </pc:sldLayoutMkLst>
          <pc:spChg chg="mod">
            <ac:chgData name="Mitra Damghanian" userId="40089900-0281-4acb-a002-bdd869cc1988" providerId="ADAL" clId="{1607A273-7A25-4A14-9F69-848AD5F8ED13}" dt="2020-08-24T11:59:03.330" v="50" actId="20577"/>
            <ac:spMkLst>
              <pc:docMk/>
              <pc:sldMasterMk cId="4079280077" sldId="2147483751"/>
              <pc:sldLayoutMk cId="4155300563" sldId="2147483733"/>
              <ac:spMk id="7" creationId="{8D51E95B-B5A6-40B6-97CB-5F0FE563EB1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4" v="51" actId="20577"/>
          <pc:sldLayoutMkLst>
            <pc:docMk/>
            <pc:sldMasterMk cId="4079280077" sldId="2147483751"/>
            <pc:sldLayoutMk cId="3654160984" sldId="2147483734"/>
          </pc:sldLayoutMkLst>
          <pc:spChg chg="mod">
            <ac:chgData name="Mitra Damghanian" userId="40089900-0281-4acb-a002-bdd869cc1988" providerId="ADAL" clId="{1607A273-7A25-4A14-9F69-848AD5F8ED13}" dt="2020-08-24T11:59:03.334" v="51" actId="20577"/>
            <ac:spMkLst>
              <pc:docMk/>
              <pc:sldMasterMk cId="4079280077" sldId="2147483751"/>
              <pc:sldLayoutMk cId="3654160984" sldId="2147483734"/>
              <ac:spMk id="11" creationId="{4137CA89-AFF7-46A6-A978-5D6CF4C2A39A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39" v="52" actId="20577"/>
          <pc:sldLayoutMkLst>
            <pc:docMk/>
            <pc:sldMasterMk cId="4079280077" sldId="2147483751"/>
            <pc:sldLayoutMk cId="1631898276" sldId="2147483735"/>
          </pc:sldLayoutMkLst>
          <pc:spChg chg="mod">
            <ac:chgData name="Mitra Damghanian" userId="40089900-0281-4acb-a002-bdd869cc1988" providerId="ADAL" clId="{1607A273-7A25-4A14-9F69-848AD5F8ED13}" dt="2020-08-24T11:59:03.339" v="52" actId="20577"/>
            <ac:spMkLst>
              <pc:docMk/>
              <pc:sldMasterMk cId="4079280077" sldId="2147483751"/>
              <pc:sldLayoutMk cId="1631898276" sldId="2147483735"/>
              <ac:spMk id="8" creationId="{53797230-5A6C-4718-8C90-CB9F2709B382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3" v="53" actId="20577"/>
          <pc:sldLayoutMkLst>
            <pc:docMk/>
            <pc:sldMasterMk cId="4079280077" sldId="2147483751"/>
            <pc:sldLayoutMk cId="4223058812" sldId="2147483736"/>
          </pc:sldLayoutMkLst>
          <pc:spChg chg="mod">
            <ac:chgData name="Mitra Damghanian" userId="40089900-0281-4acb-a002-bdd869cc1988" providerId="ADAL" clId="{1607A273-7A25-4A14-9F69-848AD5F8ED13}" dt="2020-08-24T11:59:03.343" v="53" actId="20577"/>
            <ac:spMkLst>
              <pc:docMk/>
              <pc:sldMasterMk cId="4079280077" sldId="2147483751"/>
              <pc:sldLayoutMk cId="4223058812" sldId="2147483736"/>
              <ac:spMk id="9" creationId="{00E7BBCA-E768-4FD9-82EA-32829778336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47" v="54" actId="20577"/>
          <pc:sldLayoutMkLst>
            <pc:docMk/>
            <pc:sldMasterMk cId="4079280077" sldId="2147483751"/>
            <pc:sldLayoutMk cId="3927274022" sldId="2147483737"/>
          </pc:sldLayoutMkLst>
          <pc:spChg chg="mod">
            <ac:chgData name="Mitra Damghanian" userId="40089900-0281-4acb-a002-bdd869cc1988" providerId="ADAL" clId="{1607A273-7A25-4A14-9F69-848AD5F8ED13}" dt="2020-08-24T11:59:03.347" v="54" actId="20577"/>
            <ac:spMkLst>
              <pc:docMk/>
              <pc:sldMasterMk cId="4079280077" sldId="2147483751"/>
              <pc:sldLayoutMk cId="3927274022" sldId="2147483737"/>
              <ac:spMk id="8" creationId="{4E1D7684-BC36-44BA-9074-E0D05038847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1" v="55" actId="20577"/>
          <pc:sldLayoutMkLst>
            <pc:docMk/>
            <pc:sldMasterMk cId="4079280077" sldId="2147483751"/>
            <pc:sldLayoutMk cId="2226487514" sldId="2147483738"/>
          </pc:sldLayoutMkLst>
          <pc:spChg chg="mod">
            <ac:chgData name="Mitra Damghanian" userId="40089900-0281-4acb-a002-bdd869cc1988" providerId="ADAL" clId="{1607A273-7A25-4A14-9F69-848AD5F8ED13}" dt="2020-08-24T11:59:03.351" v="55" actId="20577"/>
            <ac:spMkLst>
              <pc:docMk/>
              <pc:sldMasterMk cId="4079280077" sldId="2147483751"/>
              <pc:sldLayoutMk cId="2226487514" sldId="2147483738"/>
              <ac:spMk id="8" creationId="{227D3F0D-C903-4314-9038-82A30CA7029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55" v="56" actId="20577"/>
          <pc:sldLayoutMkLst>
            <pc:docMk/>
            <pc:sldMasterMk cId="4079280077" sldId="2147483751"/>
            <pc:sldLayoutMk cId="3073883347" sldId="2147483739"/>
          </pc:sldLayoutMkLst>
          <pc:spChg chg="mod">
            <ac:chgData name="Mitra Damghanian" userId="40089900-0281-4acb-a002-bdd869cc1988" providerId="ADAL" clId="{1607A273-7A25-4A14-9F69-848AD5F8ED13}" dt="2020-08-24T11:59:03.355" v="56" actId="20577"/>
            <ac:spMkLst>
              <pc:docMk/>
              <pc:sldMasterMk cId="4079280077" sldId="2147483751"/>
              <pc:sldLayoutMk cId="3073883347" sldId="2147483739"/>
              <ac:spMk id="9" creationId="{4421DB2A-3017-4E73-8332-6B8D884A549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1" v="57" actId="20577"/>
          <pc:sldLayoutMkLst>
            <pc:docMk/>
            <pc:sldMasterMk cId="4079280077" sldId="2147483751"/>
            <pc:sldLayoutMk cId="1626418565" sldId="2147483740"/>
          </pc:sldLayoutMkLst>
          <pc:spChg chg="mod">
            <ac:chgData name="Mitra Damghanian" userId="40089900-0281-4acb-a002-bdd869cc1988" providerId="ADAL" clId="{1607A273-7A25-4A14-9F69-848AD5F8ED13}" dt="2020-08-24T11:59:03.361" v="57" actId="20577"/>
            <ac:spMkLst>
              <pc:docMk/>
              <pc:sldMasterMk cId="4079280077" sldId="2147483751"/>
              <pc:sldLayoutMk cId="1626418565" sldId="2147483740"/>
              <ac:spMk id="9" creationId="{4E5A81C5-0588-4509-B7B9-9497297F88E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5" v="58" actId="20577"/>
          <pc:sldLayoutMkLst>
            <pc:docMk/>
            <pc:sldMasterMk cId="4079280077" sldId="2147483751"/>
            <pc:sldLayoutMk cId="1941267430" sldId="2147483741"/>
          </pc:sldLayoutMkLst>
          <pc:spChg chg="mod">
            <ac:chgData name="Mitra Damghanian" userId="40089900-0281-4acb-a002-bdd869cc1988" providerId="ADAL" clId="{1607A273-7A25-4A14-9F69-848AD5F8ED13}" dt="2020-08-24T11:59:03.365" v="58" actId="20577"/>
            <ac:spMkLst>
              <pc:docMk/>
              <pc:sldMasterMk cId="4079280077" sldId="2147483751"/>
              <pc:sldLayoutMk cId="1941267430" sldId="2147483741"/>
              <ac:spMk id="9" creationId="{2C8570FA-FAA3-4EFA-A4F1-01C285AE39D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69" v="59" actId="20577"/>
          <pc:sldLayoutMkLst>
            <pc:docMk/>
            <pc:sldMasterMk cId="4079280077" sldId="2147483751"/>
            <pc:sldLayoutMk cId="4059922365" sldId="2147483742"/>
          </pc:sldLayoutMkLst>
          <pc:spChg chg="mod">
            <ac:chgData name="Mitra Damghanian" userId="40089900-0281-4acb-a002-bdd869cc1988" providerId="ADAL" clId="{1607A273-7A25-4A14-9F69-848AD5F8ED13}" dt="2020-08-24T11:59:03.369" v="59" actId="20577"/>
            <ac:spMkLst>
              <pc:docMk/>
              <pc:sldMasterMk cId="4079280077" sldId="2147483751"/>
              <pc:sldLayoutMk cId="4059922365" sldId="2147483742"/>
              <ac:spMk id="9" creationId="{4815D3F0-43E8-418F-A5E4-30F31668DC0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3" v="60" actId="20577"/>
          <pc:sldLayoutMkLst>
            <pc:docMk/>
            <pc:sldMasterMk cId="4079280077" sldId="2147483751"/>
            <pc:sldLayoutMk cId="1099401626" sldId="2147483743"/>
          </pc:sldLayoutMkLst>
          <pc:spChg chg="mod">
            <ac:chgData name="Mitra Damghanian" userId="40089900-0281-4acb-a002-bdd869cc1988" providerId="ADAL" clId="{1607A273-7A25-4A14-9F69-848AD5F8ED13}" dt="2020-08-24T11:59:03.373" v="60" actId="20577"/>
            <ac:spMkLst>
              <pc:docMk/>
              <pc:sldMasterMk cId="4079280077" sldId="2147483751"/>
              <pc:sldLayoutMk cId="1099401626" sldId="2147483743"/>
              <ac:spMk id="11" creationId="{A55C34B4-681E-4FDA-A9BB-6BC31D94C8D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6" v="61" actId="20577"/>
          <pc:sldLayoutMkLst>
            <pc:docMk/>
            <pc:sldMasterMk cId="4079280077" sldId="2147483751"/>
            <pc:sldLayoutMk cId="1731840061" sldId="2147483744"/>
          </pc:sldLayoutMkLst>
          <pc:spChg chg="mod">
            <ac:chgData name="Mitra Damghanian" userId="40089900-0281-4acb-a002-bdd869cc1988" providerId="ADAL" clId="{1607A273-7A25-4A14-9F69-848AD5F8ED13}" dt="2020-08-24T11:59:03.376" v="61" actId="20577"/>
            <ac:spMkLst>
              <pc:docMk/>
              <pc:sldMasterMk cId="4079280077" sldId="2147483751"/>
              <pc:sldLayoutMk cId="1731840061" sldId="2147483744"/>
              <ac:spMk id="11" creationId="{107CDD62-B47C-43AB-8BA0-F875DF45681E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78" v="62" actId="20577"/>
          <pc:sldLayoutMkLst>
            <pc:docMk/>
            <pc:sldMasterMk cId="4079280077" sldId="2147483751"/>
            <pc:sldLayoutMk cId="1566677476" sldId="2147483745"/>
          </pc:sldLayoutMkLst>
          <pc:spChg chg="mod">
            <ac:chgData name="Mitra Damghanian" userId="40089900-0281-4acb-a002-bdd869cc1988" providerId="ADAL" clId="{1607A273-7A25-4A14-9F69-848AD5F8ED13}" dt="2020-08-24T11:59:03.378" v="62" actId="20577"/>
            <ac:spMkLst>
              <pc:docMk/>
              <pc:sldMasterMk cId="4079280077" sldId="2147483751"/>
              <pc:sldLayoutMk cId="1566677476" sldId="2147483745"/>
              <ac:spMk id="11" creationId="{A2963A4D-3277-42A5-8919-305DE5AD924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2" v="63" actId="20577"/>
          <pc:sldLayoutMkLst>
            <pc:docMk/>
            <pc:sldMasterMk cId="4079280077" sldId="2147483751"/>
            <pc:sldLayoutMk cId="2392341854" sldId="2147483746"/>
          </pc:sldLayoutMkLst>
          <pc:spChg chg="mod">
            <ac:chgData name="Mitra Damghanian" userId="40089900-0281-4acb-a002-bdd869cc1988" providerId="ADAL" clId="{1607A273-7A25-4A14-9F69-848AD5F8ED13}" dt="2020-08-24T11:59:03.382" v="63" actId="20577"/>
            <ac:spMkLst>
              <pc:docMk/>
              <pc:sldMasterMk cId="4079280077" sldId="2147483751"/>
              <pc:sldLayoutMk cId="2392341854" sldId="2147483746"/>
              <ac:spMk id="10" creationId="{549048C1-340D-44C4-857B-1B201EC9A7E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85" v="64" actId="20577"/>
          <pc:sldLayoutMkLst>
            <pc:docMk/>
            <pc:sldMasterMk cId="4079280077" sldId="2147483751"/>
            <pc:sldLayoutMk cId="3583578490" sldId="2147483747"/>
          </pc:sldLayoutMkLst>
          <pc:spChg chg="mod">
            <ac:chgData name="Mitra Damghanian" userId="40089900-0281-4acb-a002-bdd869cc1988" providerId="ADAL" clId="{1607A273-7A25-4A14-9F69-848AD5F8ED13}" dt="2020-08-24T11:59:03.385" v="64" actId="20577"/>
            <ac:spMkLst>
              <pc:docMk/>
              <pc:sldMasterMk cId="4079280077" sldId="2147483751"/>
              <pc:sldLayoutMk cId="3583578490" sldId="2147483747"/>
              <ac:spMk id="14" creationId="{089CBEB5-348B-49F3-8F8B-FDEE08950E37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32" v="25" actId="20577"/>
          <pc:sldLayoutMkLst>
            <pc:docMk/>
            <pc:sldMasterMk cId="4079280077" sldId="2147483751"/>
            <pc:sldLayoutMk cId="1466210871" sldId="2147483752"/>
          </pc:sldLayoutMkLst>
          <pc:spChg chg="mod">
            <ac:chgData name="Mitra Damghanian" userId="40089900-0281-4acb-a002-bdd869cc1988" providerId="ADAL" clId="{1607A273-7A25-4A14-9F69-848AD5F8ED13}" dt="2020-08-24T11:59:03.232" v="25" actId="20577"/>
            <ac:spMkLst>
              <pc:docMk/>
              <pc:sldMasterMk cId="4079280077" sldId="2147483751"/>
              <pc:sldLayoutMk cId="1466210871" sldId="2147483752"/>
              <ac:spMk id="14" creationId="{89DFBA61-B916-44BD-A1D9-F41D32B7BCB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1" v="27" actId="20577"/>
          <pc:sldLayoutMkLst>
            <pc:docMk/>
            <pc:sldMasterMk cId="4079280077" sldId="2147483751"/>
            <pc:sldLayoutMk cId="3290334774" sldId="2147483753"/>
          </pc:sldLayoutMkLst>
          <pc:spChg chg="mod">
            <ac:chgData name="Mitra Damghanian" userId="40089900-0281-4acb-a002-bdd869cc1988" providerId="ADAL" clId="{1607A273-7A25-4A14-9F69-848AD5F8ED13}" dt="2020-08-24T11:59:03.241" v="27" actId="20577"/>
            <ac:spMkLst>
              <pc:docMk/>
              <pc:sldMasterMk cId="4079280077" sldId="2147483751"/>
              <pc:sldLayoutMk cId="3290334774" sldId="2147483753"/>
              <ac:spMk id="8" creationId="{866A1512-27D5-4CA8-94C5-10E56C30705D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5" v="28" actId="20577"/>
          <pc:sldLayoutMkLst>
            <pc:docMk/>
            <pc:sldMasterMk cId="4079280077" sldId="2147483751"/>
            <pc:sldLayoutMk cId="1579551737" sldId="2147483754"/>
          </pc:sldLayoutMkLst>
          <pc:spChg chg="mod">
            <ac:chgData name="Mitra Damghanian" userId="40089900-0281-4acb-a002-bdd869cc1988" providerId="ADAL" clId="{1607A273-7A25-4A14-9F69-848AD5F8ED13}" dt="2020-08-24T11:59:03.245" v="28" actId="20577"/>
            <ac:spMkLst>
              <pc:docMk/>
              <pc:sldMasterMk cId="4079280077" sldId="2147483751"/>
              <pc:sldLayoutMk cId="1579551737" sldId="2147483754"/>
              <ac:spMk id="7" creationId="{F4D3A834-11EE-4BDF-A704-0BF0873EFBA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49" v="29" actId="20577"/>
          <pc:sldLayoutMkLst>
            <pc:docMk/>
            <pc:sldMasterMk cId="4079280077" sldId="2147483751"/>
            <pc:sldLayoutMk cId="3082363437" sldId="2147483755"/>
          </pc:sldLayoutMkLst>
          <pc:spChg chg="mod">
            <ac:chgData name="Mitra Damghanian" userId="40089900-0281-4acb-a002-bdd869cc1988" providerId="ADAL" clId="{1607A273-7A25-4A14-9F69-848AD5F8ED13}" dt="2020-08-24T11:59:03.249" v="29" actId="20577"/>
            <ac:spMkLst>
              <pc:docMk/>
              <pc:sldMasterMk cId="4079280077" sldId="2147483751"/>
              <pc:sldLayoutMk cId="3082363437" sldId="2147483755"/>
              <ac:spMk id="7" creationId="{A51D0608-0A57-43BF-AD18-8DFD8B5D249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4" v="30" actId="20577"/>
          <pc:sldLayoutMkLst>
            <pc:docMk/>
            <pc:sldMasterMk cId="4079280077" sldId="2147483751"/>
            <pc:sldLayoutMk cId="1876225008" sldId="2147483756"/>
          </pc:sldLayoutMkLst>
          <pc:spChg chg="mod">
            <ac:chgData name="Mitra Damghanian" userId="40089900-0281-4acb-a002-bdd869cc1988" providerId="ADAL" clId="{1607A273-7A25-4A14-9F69-848AD5F8ED13}" dt="2020-08-24T11:59:03.254" v="30" actId="20577"/>
            <ac:spMkLst>
              <pc:docMk/>
              <pc:sldMasterMk cId="4079280077" sldId="2147483751"/>
              <pc:sldLayoutMk cId="1876225008" sldId="2147483756"/>
              <ac:spMk id="7" creationId="{89A384A6-2ED7-4C73-9166-564C827C9CC4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59" v="31" actId="20577"/>
          <pc:sldLayoutMkLst>
            <pc:docMk/>
            <pc:sldMasterMk cId="4079280077" sldId="2147483751"/>
            <pc:sldLayoutMk cId="1087944663" sldId="2147483757"/>
          </pc:sldLayoutMkLst>
          <pc:spChg chg="mod">
            <ac:chgData name="Mitra Damghanian" userId="40089900-0281-4acb-a002-bdd869cc1988" providerId="ADAL" clId="{1607A273-7A25-4A14-9F69-848AD5F8ED13}" dt="2020-08-24T11:59:03.259" v="31" actId="20577"/>
            <ac:spMkLst>
              <pc:docMk/>
              <pc:sldMasterMk cId="4079280077" sldId="2147483751"/>
              <pc:sldLayoutMk cId="1087944663" sldId="2147483757"/>
              <ac:spMk id="7" creationId="{88BB9017-2EBC-4916-882A-FAB5684DE9C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2" v="32" actId="20577"/>
          <pc:sldLayoutMkLst>
            <pc:docMk/>
            <pc:sldMasterMk cId="4079280077" sldId="2147483751"/>
            <pc:sldLayoutMk cId="987450877" sldId="2147483758"/>
          </pc:sldLayoutMkLst>
          <pc:spChg chg="mod">
            <ac:chgData name="Mitra Damghanian" userId="40089900-0281-4acb-a002-bdd869cc1988" providerId="ADAL" clId="{1607A273-7A25-4A14-9F69-848AD5F8ED13}" dt="2020-08-24T11:59:03.262" v="32" actId="20577"/>
            <ac:spMkLst>
              <pc:docMk/>
              <pc:sldMasterMk cId="4079280077" sldId="2147483751"/>
              <pc:sldLayoutMk cId="987450877" sldId="2147483758"/>
              <ac:spMk id="7" creationId="{515DEFEB-D8FB-411D-89D1-C457BD4FE531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66" v="33" actId="20577"/>
          <pc:sldLayoutMkLst>
            <pc:docMk/>
            <pc:sldMasterMk cId="4079280077" sldId="2147483751"/>
            <pc:sldLayoutMk cId="3312953482" sldId="2147483759"/>
          </pc:sldLayoutMkLst>
          <pc:spChg chg="mod">
            <ac:chgData name="Mitra Damghanian" userId="40089900-0281-4acb-a002-bdd869cc1988" providerId="ADAL" clId="{1607A273-7A25-4A14-9F69-848AD5F8ED13}" dt="2020-08-24T11:59:03.266" v="33" actId="20577"/>
            <ac:spMkLst>
              <pc:docMk/>
              <pc:sldMasterMk cId="4079280077" sldId="2147483751"/>
              <pc:sldLayoutMk cId="3312953482" sldId="2147483759"/>
              <ac:spMk id="7" creationId="{E08DADFB-44CC-4810-9193-0C9F586CE666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0" v="38" actId="20577"/>
          <pc:sldLayoutMkLst>
            <pc:docMk/>
            <pc:sldMasterMk cId="4079280077" sldId="2147483751"/>
            <pc:sldLayoutMk cId="441847683" sldId="2147483760"/>
          </pc:sldLayoutMkLst>
          <pc:spChg chg="mod">
            <ac:chgData name="Mitra Damghanian" userId="40089900-0281-4acb-a002-bdd869cc1988" providerId="ADAL" clId="{1607A273-7A25-4A14-9F69-848AD5F8ED13}" dt="2020-08-24T11:59:03.280" v="38" actId="20577"/>
            <ac:spMkLst>
              <pc:docMk/>
              <pc:sldMasterMk cId="4079280077" sldId="2147483751"/>
              <pc:sldLayoutMk cId="441847683" sldId="2147483760"/>
              <ac:spMk id="5" creationId="{56BFCB29-C939-4442-981C-DE6A97866D13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4" v="39" actId="20577"/>
          <pc:sldLayoutMkLst>
            <pc:docMk/>
            <pc:sldMasterMk cId="4079280077" sldId="2147483751"/>
            <pc:sldLayoutMk cId="4149024207" sldId="2147483761"/>
          </pc:sldLayoutMkLst>
          <pc:spChg chg="mod">
            <ac:chgData name="Mitra Damghanian" userId="40089900-0281-4acb-a002-bdd869cc1988" providerId="ADAL" clId="{1607A273-7A25-4A14-9F69-848AD5F8ED13}" dt="2020-08-24T11:59:03.284" v="39" actId="20577"/>
            <ac:spMkLst>
              <pc:docMk/>
              <pc:sldMasterMk cId="4079280077" sldId="2147483751"/>
              <pc:sldLayoutMk cId="4149024207" sldId="2147483761"/>
              <ac:spMk id="5" creationId="{D4262351-4A54-4EAA-990E-D909E1CAD758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88" v="40" actId="20577"/>
          <pc:sldLayoutMkLst>
            <pc:docMk/>
            <pc:sldMasterMk cId="4079280077" sldId="2147483751"/>
            <pc:sldLayoutMk cId="3352424884" sldId="2147483762"/>
          </pc:sldLayoutMkLst>
          <pc:spChg chg="mod">
            <ac:chgData name="Mitra Damghanian" userId="40089900-0281-4acb-a002-bdd869cc1988" providerId="ADAL" clId="{1607A273-7A25-4A14-9F69-848AD5F8ED13}" dt="2020-08-24T11:59:03.288" v="40" actId="20577"/>
            <ac:spMkLst>
              <pc:docMk/>
              <pc:sldMasterMk cId="4079280077" sldId="2147483751"/>
              <pc:sldLayoutMk cId="3352424884" sldId="2147483762"/>
              <ac:spMk id="5" creationId="{128B6DA1-0170-4C5B-ABCB-83F1E4B0ECBB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1" v="41" actId="20577"/>
          <pc:sldLayoutMkLst>
            <pc:docMk/>
            <pc:sldMasterMk cId="4079280077" sldId="2147483751"/>
            <pc:sldLayoutMk cId="2080913828" sldId="2147483763"/>
          </pc:sldLayoutMkLst>
          <pc:spChg chg="mod">
            <ac:chgData name="Mitra Damghanian" userId="40089900-0281-4acb-a002-bdd869cc1988" providerId="ADAL" clId="{1607A273-7A25-4A14-9F69-848AD5F8ED13}" dt="2020-08-24T11:59:03.291" v="41" actId="20577"/>
            <ac:spMkLst>
              <pc:docMk/>
              <pc:sldMasterMk cId="4079280077" sldId="2147483751"/>
              <pc:sldLayoutMk cId="2080913828" sldId="2147483763"/>
              <ac:spMk id="5" creationId="{8F93BC53-EE81-4467-94F1-401BB6631310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4" v="42" actId="20577"/>
          <pc:sldLayoutMkLst>
            <pc:docMk/>
            <pc:sldMasterMk cId="4079280077" sldId="2147483751"/>
            <pc:sldLayoutMk cId="728580745" sldId="2147483764"/>
          </pc:sldLayoutMkLst>
          <pc:spChg chg="mod">
            <ac:chgData name="Mitra Damghanian" userId="40089900-0281-4acb-a002-bdd869cc1988" providerId="ADAL" clId="{1607A273-7A25-4A14-9F69-848AD5F8ED13}" dt="2020-08-24T11:59:03.294" v="42" actId="20577"/>
            <ac:spMkLst>
              <pc:docMk/>
              <pc:sldMasterMk cId="4079280077" sldId="2147483751"/>
              <pc:sldLayoutMk cId="728580745" sldId="2147483764"/>
              <ac:spMk id="5" creationId="{064BC3BB-EB1F-4C03-845A-197D7CB3D7FF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298" v="43" actId="20577"/>
          <pc:sldLayoutMkLst>
            <pc:docMk/>
            <pc:sldMasterMk cId="4079280077" sldId="2147483751"/>
            <pc:sldLayoutMk cId="1600031937" sldId="2147483765"/>
          </pc:sldLayoutMkLst>
          <pc:spChg chg="mod">
            <ac:chgData name="Mitra Damghanian" userId="40089900-0281-4acb-a002-bdd869cc1988" providerId="ADAL" clId="{1607A273-7A25-4A14-9F69-848AD5F8ED13}" dt="2020-08-24T11:59:03.298" v="43" actId="20577"/>
            <ac:spMkLst>
              <pc:docMk/>
              <pc:sldMasterMk cId="4079280077" sldId="2147483751"/>
              <pc:sldLayoutMk cId="1600031937" sldId="2147483765"/>
              <ac:spMk id="5" creationId="{EE432ACF-022C-4E4D-A91E-50BCA41421CC}"/>
            </ac:spMkLst>
          </pc:spChg>
        </pc:sldLayoutChg>
        <pc:sldLayoutChg chg="modSp">
          <pc:chgData name="Mitra Damghanian" userId="40089900-0281-4acb-a002-bdd869cc1988" providerId="ADAL" clId="{1607A273-7A25-4A14-9F69-848AD5F8ED13}" dt="2020-08-24T11:59:03.302" v="44" actId="20577"/>
          <pc:sldLayoutMkLst>
            <pc:docMk/>
            <pc:sldMasterMk cId="4079280077" sldId="2147483751"/>
            <pc:sldLayoutMk cId="468037554" sldId="2147483766"/>
          </pc:sldLayoutMkLst>
          <pc:spChg chg="mod">
            <ac:chgData name="Mitra Damghanian" userId="40089900-0281-4acb-a002-bdd869cc1988" providerId="ADAL" clId="{1607A273-7A25-4A14-9F69-848AD5F8ED13}" dt="2020-08-24T11:59:03.302" v="44" actId="20577"/>
            <ac:spMkLst>
              <pc:docMk/>
              <pc:sldMasterMk cId="4079280077" sldId="2147483751"/>
              <pc:sldLayoutMk cId="468037554" sldId="2147483766"/>
              <ac:spMk id="5" creationId="{8A859F72-32B2-47EB-8CB5-BCF639CDADF5}"/>
            </ac:spMkLst>
          </pc:spChg>
        </pc:sldLayoutChg>
      </pc:sldMasterChg>
    </pc:docChg>
  </pc:docChgLst>
  <pc:docChgLst>
    <pc:chgData name="Jacob Ström" userId="S::jacob.strom@ericsson.com::94a859b3-bd05-472a-a1d4-1b71f5677611" providerId="AD" clId="Web-{1E87572D-6308-8A24-2E93-87D25C9CF9B0}"/>
    <pc:docChg chg="delSld modSld">
      <pc:chgData name="Jacob Ström" userId="S::jacob.strom@ericsson.com::94a859b3-bd05-472a-a1d4-1b71f5677611" providerId="AD" clId="Web-{1E87572D-6308-8A24-2E93-87D25C9CF9B0}" dt="2020-11-30T09:06:17.578" v="19"/>
      <pc:docMkLst>
        <pc:docMk/>
      </pc:docMkLst>
      <pc:sldChg chg="modSp">
        <pc:chgData name="Jacob Ström" userId="S::jacob.strom@ericsson.com::94a859b3-bd05-472a-a1d4-1b71f5677611" providerId="AD" clId="Web-{1E87572D-6308-8A24-2E93-87D25C9CF9B0}" dt="2020-11-30T09:05:51.466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E87572D-6308-8A24-2E93-87D25C9CF9B0}" dt="2020-11-30T09:05:51.466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1E87572D-6308-8A24-2E93-87D25C9CF9B0}" dt="2020-11-30T09:06:06.936" v="11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1E87572D-6308-8A24-2E93-87D25C9CF9B0}" dt="2020-11-30T09:06:06.936" v="11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1E87572D-6308-8A24-2E93-87D25C9CF9B0}" dt="2020-11-30T09:05:59.592" v="2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1E87572D-6308-8A24-2E93-87D25C9CF9B0}" dt="2020-11-30T09:06:17.562" v="16"/>
        <pc:sldMkLst>
          <pc:docMk/>
          <pc:sldMk cId="1390273885" sldId="37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4"/>
        <pc:sldMkLst>
          <pc:docMk/>
          <pc:sldMk cId="3129760202" sldId="373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3"/>
        <pc:sldMkLst>
          <pc:docMk/>
          <pc:sldMk cId="732096950" sldId="374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2"/>
        <pc:sldMkLst>
          <pc:docMk/>
          <pc:sldMk cId="651564515" sldId="375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5"/>
        <pc:sldMkLst>
          <pc:docMk/>
          <pc:sldMk cId="4189903840" sldId="376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9"/>
        <pc:sldMkLst>
          <pc:docMk/>
          <pc:sldMk cId="3519841346" sldId="381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62" v="17"/>
        <pc:sldMkLst>
          <pc:docMk/>
          <pc:sldMk cId="735891095" sldId="382"/>
        </pc:sldMkLst>
      </pc:sldChg>
      <pc:sldChg chg="del">
        <pc:chgData name="Jacob Ström" userId="S::jacob.strom@ericsson.com::94a859b3-bd05-472a-a1d4-1b71f5677611" providerId="AD" clId="Web-{1E87572D-6308-8A24-2E93-87D25C9CF9B0}" dt="2020-11-30T09:06:17.578" v="18"/>
        <pc:sldMkLst>
          <pc:docMk/>
          <pc:sldMk cId="2988164178" sldId="383"/>
        </pc:sldMkLst>
      </pc:sldChg>
    </pc:docChg>
  </pc:docChgLst>
  <pc:docChgLst>
    <pc:chgData name="Jacob Ström" userId="S::jacob.strom@ericsson.com::94a859b3-bd05-472a-a1d4-1b71f5677611" providerId="AD" clId="Web-{5D945498-8D74-1640-7F8F-A9893C47C4A5}"/>
    <pc:docChg chg="delSld modSld">
      <pc:chgData name="Jacob Ström" userId="S::jacob.strom@ericsson.com::94a859b3-bd05-472a-a1d4-1b71f5677611" providerId="AD" clId="Web-{5D945498-8D74-1640-7F8F-A9893C47C4A5}" dt="2020-11-23T12:09:55.660" v="16" actId="20577"/>
      <pc:docMkLst>
        <pc:docMk/>
      </pc:docMkLst>
      <pc:sldChg chg="modSp">
        <pc:chgData name="Jacob Ström" userId="S::jacob.strom@ericsson.com::94a859b3-bd05-472a-a1d4-1b71f5677611" providerId="AD" clId="Web-{5D945498-8D74-1640-7F8F-A9893C47C4A5}" dt="2020-11-23T12:09:20.252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D945498-8D74-1640-7F8F-A9893C47C4A5}" dt="2020-11-23T12:09:20.252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5D945498-8D74-1640-7F8F-A9893C47C4A5}" dt="2020-11-23T12:09:55.660" v="16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5D945498-8D74-1640-7F8F-A9893C47C4A5}" dt="2020-11-23T12:09:38.347" v="7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5D945498-8D74-1640-7F8F-A9893C47C4A5}" dt="2020-11-23T12:09:55.660" v="1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5D945498-8D74-1640-7F8F-A9893C47C4A5}" dt="2020-11-23T12:09:49.941" v="15"/>
        <pc:sldMkLst>
          <pc:docMk/>
          <pc:sldMk cId="837331475" sldId="379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4"/>
        <pc:sldMkLst>
          <pc:docMk/>
          <pc:sldMk cId="2447537109" sldId="380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3"/>
        <pc:sldMkLst>
          <pc:docMk/>
          <pc:sldMk cId="1800761419" sldId="381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2"/>
        <pc:sldMkLst>
          <pc:docMk/>
          <pc:sldMk cId="501214574" sldId="382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1"/>
        <pc:sldMkLst>
          <pc:docMk/>
          <pc:sldMk cId="1990185824" sldId="384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10"/>
        <pc:sldMkLst>
          <pc:docMk/>
          <pc:sldMk cId="568062828" sldId="385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9"/>
        <pc:sldMkLst>
          <pc:docMk/>
          <pc:sldMk cId="1340554278" sldId="386"/>
        </pc:sldMkLst>
      </pc:sldChg>
      <pc:sldChg chg="del">
        <pc:chgData name="Jacob Ström" userId="S::jacob.strom@ericsson.com::94a859b3-bd05-472a-a1d4-1b71f5677611" providerId="AD" clId="Web-{5D945498-8D74-1640-7F8F-A9893C47C4A5}" dt="2020-11-23T12:09:49.941" v="8"/>
        <pc:sldMkLst>
          <pc:docMk/>
          <pc:sldMk cId="684711849" sldId="387"/>
        </pc:sldMkLst>
      </pc:sldChg>
    </pc:docChg>
  </pc:docChgLst>
  <pc:docChgLst>
    <pc:chgData name="Jacob Ström" userId="94a859b3-bd05-472a-a1d4-1b71f5677611" providerId="ADAL" clId="{72EB0A45-233E-9742-9FC8-B9D508A74D4B}"/>
    <pc:docChg chg="modSld">
      <pc:chgData name="Jacob Ström" userId="94a859b3-bd05-472a-a1d4-1b71f5677611" providerId="ADAL" clId="{72EB0A45-233E-9742-9FC8-B9D508A74D4B}" dt="2020-09-21T12:28:56.284" v="66" actId="20577"/>
      <pc:docMkLst>
        <pc:docMk/>
      </pc:docMkLst>
      <pc:sldChg chg="modSp mod">
        <pc:chgData name="Jacob Ström" userId="94a859b3-bd05-472a-a1d4-1b71f5677611" providerId="ADAL" clId="{72EB0A45-233E-9742-9FC8-B9D508A74D4B}" dt="2020-09-21T12:28:56.284" v="6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2EB0A45-233E-9742-9FC8-B9D508A74D4B}" dt="2020-09-21T12:02:46.576" v="14" actId="6549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72EB0A45-233E-9742-9FC8-B9D508A74D4B}" dt="2020-09-21T12:28:56.284" v="66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Du Liu" userId="f6bbb955-1166-4a0c-a0ca-de04d0e558b9" providerId="ADAL" clId="{EB7DEE1C-B754-40BE-B4FF-36FEEA5781BB}"/>
    <pc:docChg chg="addSld delSld modSld">
      <pc:chgData name="Du Liu" userId="f6bbb955-1166-4a0c-a0ca-de04d0e558b9" providerId="ADAL" clId="{EB7DEE1C-B754-40BE-B4FF-36FEEA5781BB}" dt="2020-09-14T12:12:43.200" v="35" actId="20577"/>
      <pc:docMkLst>
        <pc:docMk/>
      </pc:docMkLst>
      <pc:sldChg chg="del">
        <pc:chgData name="Du Liu" userId="f6bbb955-1166-4a0c-a0ca-de04d0e558b9" providerId="ADAL" clId="{EB7DEE1C-B754-40BE-B4FF-36FEEA5781BB}" dt="2020-09-14T11:58:51.698" v="0" actId="2696"/>
        <pc:sldMkLst>
          <pc:docMk/>
          <pc:sldMk cId="583263222" sldId="324"/>
        </pc:sldMkLst>
      </pc:sldChg>
      <pc:sldChg chg="modSp add">
        <pc:chgData name="Du Liu" userId="f6bbb955-1166-4a0c-a0ca-de04d0e558b9" providerId="ADAL" clId="{EB7DEE1C-B754-40BE-B4FF-36FEEA5781BB}" dt="2020-09-14T12:12:43.200" v="35" actId="20577"/>
        <pc:sldMkLst>
          <pc:docMk/>
          <pc:sldMk cId="3023568391" sldId="327"/>
        </pc:sldMkLst>
        <pc:spChg chg="mod">
          <ac:chgData name="Du Liu" userId="f6bbb955-1166-4a0c-a0ca-de04d0e558b9" providerId="ADAL" clId="{EB7DEE1C-B754-40BE-B4FF-36FEEA5781BB}" dt="2020-09-14T12:12:43.200" v="35" actId="20577"/>
          <ac:spMkLst>
            <pc:docMk/>
            <pc:sldMk cId="3023568391" sldId="327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1:59:47.546" v="25" actId="12"/>
          <ac:spMkLst>
            <pc:docMk/>
            <pc:sldMk cId="3023568391" sldId="327"/>
            <ac:spMk id="3" creationId="{AEC71B72-BD26-490A-8A9D-4CB03601ADC0}"/>
          </ac:spMkLst>
        </pc:spChg>
      </pc:sldChg>
      <pc:sldChg chg="modSp add">
        <pc:chgData name="Du Liu" userId="f6bbb955-1166-4a0c-a0ca-de04d0e558b9" providerId="ADAL" clId="{EB7DEE1C-B754-40BE-B4FF-36FEEA5781BB}" dt="2020-09-14T12:12:38.153" v="31" actId="20577"/>
        <pc:sldMkLst>
          <pc:docMk/>
          <pc:sldMk cId="1124838534" sldId="351"/>
        </pc:sldMkLst>
        <pc:spChg chg="mod">
          <ac:chgData name="Du Liu" userId="f6bbb955-1166-4a0c-a0ca-de04d0e558b9" providerId="ADAL" clId="{EB7DEE1C-B754-40BE-B4FF-36FEEA5781BB}" dt="2020-09-14T12:12:38.153" v="31" actId="20577"/>
          <ac:spMkLst>
            <pc:docMk/>
            <pc:sldMk cId="1124838534" sldId="351"/>
            <ac:spMk id="2" creationId="{0DCFBB98-5E9C-467E-8FDE-13D0F14FF0C5}"/>
          </ac:spMkLst>
        </pc:spChg>
        <pc:spChg chg="mod">
          <ac:chgData name="Du Liu" userId="f6bbb955-1166-4a0c-a0ca-de04d0e558b9" providerId="ADAL" clId="{EB7DEE1C-B754-40BE-B4FF-36FEEA5781BB}" dt="2020-09-14T12:10:51.829" v="27" actId="20577"/>
          <ac:spMkLst>
            <pc:docMk/>
            <pc:sldMk cId="1124838534" sldId="351"/>
            <ac:spMk id="3" creationId="{AEC71B72-BD26-490A-8A9D-4CB03601ADC0}"/>
          </ac:spMkLst>
        </pc:spChg>
        <pc:spChg chg="mod">
          <ac:chgData name="Du Liu" userId="f6bbb955-1166-4a0c-a0ca-de04d0e558b9" providerId="ADAL" clId="{EB7DEE1C-B754-40BE-B4FF-36FEEA5781BB}" dt="2020-09-14T12:10:49.304" v="26" actId="20577"/>
          <ac:spMkLst>
            <pc:docMk/>
            <pc:sldMk cId="1124838534" sldId="351"/>
            <ac:spMk id="8" creationId="{45D3B0A4-4B21-41B3-A62F-DD91C038481F}"/>
          </ac:spMkLst>
        </pc:spChg>
      </pc:sldChg>
    </pc:docChg>
  </pc:docChgLst>
  <pc:docChgLst>
    <pc:chgData name="Jacob Ström" userId="94a859b3-bd05-472a-a1d4-1b71f5677611" providerId="ADAL" clId="{215B2FC2-3886-5143-84C4-B3AB6AC370DA}"/>
    <pc:docChg chg="custSel modSld sldOrd">
      <pc:chgData name="Jacob Ström" userId="94a859b3-bd05-472a-a1d4-1b71f5677611" providerId="ADAL" clId="{215B2FC2-3886-5143-84C4-B3AB6AC370DA}" dt="2021-02-22T10:49:35.229" v="543" actId="20577"/>
      <pc:docMkLst>
        <pc:docMk/>
      </pc:docMkLst>
      <pc:sldChg chg="modSp mod">
        <pc:chgData name="Jacob Ström" userId="94a859b3-bd05-472a-a1d4-1b71f5677611" providerId="ADAL" clId="{215B2FC2-3886-5143-84C4-B3AB6AC370DA}" dt="2021-02-22T10:02:12.170" v="342" actId="20577"/>
        <pc:sldMkLst>
          <pc:docMk/>
          <pc:sldMk cId="2189475887" sldId="259"/>
        </pc:sldMkLst>
        <pc:spChg chg="mod">
          <ac:chgData name="Jacob Ström" userId="94a859b3-bd05-472a-a1d4-1b71f5677611" providerId="ADAL" clId="{215B2FC2-3886-5143-84C4-B3AB6AC370DA}" dt="2021-02-22T10:02:12.170" v="34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215B2FC2-3886-5143-84C4-B3AB6AC370DA}" dt="2021-02-22T10:04:53.708" v="365" actId="20577"/>
        <pc:sldMkLst>
          <pc:docMk/>
          <pc:sldMk cId="2844930513" sldId="263"/>
        </pc:sldMkLst>
        <pc:spChg chg="mod">
          <ac:chgData name="Jacob Ström" userId="94a859b3-bd05-472a-a1d4-1b71f5677611" providerId="ADAL" clId="{215B2FC2-3886-5143-84C4-B3AB6AC370DA}" dt="2021-02-22T10:04:53.708" v="36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 ord">
        <pc:chgData name="Jacob Ström" userId="94a859b3-bd05-472a-a1d4-1b71f5677611" providerId="ADAL" clId="{215B2FC2-3886-5143-84C4-B3AB6AC370DA}" dt="2021-02-22T10:49:35.229" v="543" actId="20577"/>
        <pc:sldMkLst>
          <pc:docMk/>
          <pc:sldMk cId="1805470199" sldId="327"/>
        </pc:sldMkLst>
        <pc:spChg chg="mod">
          <ac:chgData name="Jacob Ström" userId="94a859b3-bd05-472a-a1d4-1b71f5677611" providerId="ADAL" clId="{215B2FC2-3886-5143-84C4-B3AB6AC370DA}" dt="2021-02-22T10:49:35.229" v="543" actId="20577"/>
          <ac:spMkLst>
            <pc:docMk/>
            <pc:sldMk cId="1805470199" sldId="327"/>
            <ac:spMk id="3" creationId="{9A09E310-CE35-4709-83B4-C5375A5F899C}"/>
          </ac:spMkLst>
        </pc:spChg>
        <pc:picChg chg="add mod">
          <ac:chgData name="Jacob Ström" userId="94a859b3-bd05-472a-a1d4-1b71f5677611" providerId="ADAL" clId="{215B2FC2-3886-5143-84C4-B3AB6AC370DA}" dt="2021-02-21T22:38:43.915" v="5" actId="1076"/>
          <ac:picMkLst>
            <pc:docMk/>
            <pc:sldMk cId="1805470199" sldId="327"/>
            <ac:picMk id="2050" creationId="{23866767-03F2-954D-AFC0-F8B60BD0192B}"/>
          </ac:picMkLst>
        </pc:picChg>
      </pc:sldChg>
      <pc:sldChg chg="addSp modSp mod ord">
        <pc:chgData name="Jacob Ström" userId="94a859b3-bd05-472a-a1d4-1b71f5677611" providerId="ADAL" clId="{215B2FC2-3886-5143-84C4-B3AB6AC370DA}" dt="2021-02-22T10:00:52.292" v="242" actId="20577"/>
        <pc:sldMkLst>
          <pc:docMk/>
          <pc:sldMk cId="3898495364" sldId="328"/>
        </pc:sldMkLst>
        <pc:spChg chg="mod">
          <ac:chgData name="Jacob Ström" userId="94a859b3-bd05-472a-a1d4-1b71f5677611" providerId="ADAL" clId="{215B2FC2-3886-5143-84C4-B3AB6AC370DA}" dt="2021-02-22T09:59:52.811" v="76" actId="404"/>
          <ac:spMkLst>
            <pc:docMk/>
            <pc:sldMk cId="3898495364" sldId="328"/>
            <ac:spMk id="3" creationId="{9A09E310-CE35-4709-83B4-C5375A5F899C}"/>
          </ac:spMkLst>
        </pc:spChg>
        <pc:spChg chg="add mod">
          <ac:chgData name="Jacob Ström" userId="94a859b3-bd05-472a-a1d4-1b71f5677611" providerId="ADAL" clId="{215B2FC2-3886-5143-84C4-B3AB6AC370DA}" dt="2021-02-22T10:00:52.292" v="242" actId="20577"/>
          <ac:spMkLst>
            <pc:docMk/>
            <pc:sldMk cId="3898495364" sldId="328"/>
            <ac:spMk id="6" creationId="{F92E930B-F4D4-3346-8712-377188F67170}"/>
          </ac:spMkLst>
        </pc:spChg>
        <pc:picChg chg="add mod">
          <ac:chgData name="Jacob Ström" userId="94a859b3-bd05-472a-a1d4-1b71f5677611" providerId="ADAL" clId="{215B2FC2-3886-5143-84C4-B3AB6AC370DA}" dt="2021-02-21T22:37:57.035" v="2" actId="1076"/>
          <ac:picMkLst>
            <pc:docMk/>
            <pc:sldMk cId="3898495364" sldId="328"/>
            <ac:picMk id="1026" creationId="{6446F651-C0C9-6540-99C6-9D811859BC84}"/>
          </ac:picMkLst>
        </pc:picChg>
      </pc:sldChg>
    </pc:docChg>
  </pc:docChgLst>
  <pc:docChgLst>
    <pc:chgData name="Ruoyang Yu" userId="07fd6fe8-5271-43d5-8987-6c6ee955ac40" providerId="ADAL" clId="{759A8C86-351B-492F-A316-24D7574FAC6E}"/>
    <pc:docChg chg="custSel addSld modSld">
      <pc:chgData name="Ruoyang Yu" userId="07fd6fe8-5271-43d5-8987-6c6ee955ac40" providerId="ADAL" clId="{759A8C86-351B-492F-A316-24D7574FAC6E}" dt="2021-02-01T11:16:10.977" v="1"/>
      <pc:docMkLst>
        <pc:docMk/>
      </pc:docMkLst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1232590677" sldId="358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606656656" sldId="360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3642068282" sldId="361"/>
        </pc:sldMkLst>
      </pc:sldChg>
      <pc:sldChg chg="add">
        <pc:chgData name="Ruoyang Yu" userId="07fd6fe8-5271-43d5-8987-6c6ee955ac40" providerId="ADAL" clId="{759A8C86-351B-492F-A316-24D7574FAC6E}" dt="2021-02-01T11:16:10.977" v="1"/>
        <pc:sldMkLst>
          <pc:docMk/>
          <pc:sldMk cId="289423258" sldId="362"/>
        </pc:sldMkLst>
      </pc:sldChg>
    </pc:docChg>
  </pc:docChgLst>
  <pc:docChgLst>
    <pc:chgData name="Jacob Ström" userId="94a859b3-bd05-472a-a1d4-1b71f5677611" providerId="ADAL" clId="{C75B4C93-E24F-D041-B6D8-282E0475C682}"/>
    <pc:docChg chg="undo custSel addSld delSld modSld">
      <pc:chgData name="Jacob Ström" userId="94a859b3-bd05-472a-a1d4-1b71f5677611" providerId="ADAL" clId="{C75B4C93-E24F-D041-B6D8-282E0475C682}" dt="2020-05-04T12:14:37.426" v="1934" actId="6549"/>
      <pc:docMkLst>
        <pc:docMk/>
      </pc:docMkLst>
      <pc:sldChg chg="modSp">
        <pc:chgData name="Jacob Ström" userId="94a859b3-bd05-472a-a1d4-1b71f5677611" providerId="ADAL" clId="{C75B4C93-E24F-D041-B6D8-282E0475C682}" dt="2020-05-04T12:08:42.263" v="1554" actId="20577"/>
        <pc:sldMkLst>
          <pc:docMk/>
          <pc:sldMk cId="533351519" sldId="262"/>
        </pc:sldMkLst>
        <pc:spChg chg="mod">
          <ac:chgData name="Jacob Ström" userId="94a859b3-bd05-472a-a1d4-1b71f5677611" providerId="ADAL" clId="{C75B4C93-E24F-D041-B6D8-282E0475C682}" dt="2020-05-04T12:08:42.263" v="1554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08:08.518" v="1517" actId="20577"/>
        <pc:sldMkLst>
          <pc:docMk/>
          <pc:sldMk cId="2844930513" sldId="263"/>
        </pc:sldMkLst>
        <pc:spChg chg="mod">
          <ac:chgData name="Jacob Ström" userId="94a859b3-bd05-472a-a1d4-1b71f5677611" providerId="ADAL" clId="{C75B4C93-E24F-D041-B6D8-282E0475C682}" dt="2020-05-04T12:08:08.518" v="1517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75B4C93-E24F-D041-B6D8-282E0475C682}" dt="2020-05-04T12:14:37.426" v="1934" actId="6549"/>
        <pc:sldMkLst>
          <pc:docMk/>
          <pc:sldMk cId="3317414411" sldId="264"/>
        </pc:sldMkLst>
        <pc:spChg chg="mod">
          <ac:chgData name="Jacob Ström" userId="94a859b3-bd05-472a-a1d4-1b71f5677611" providerId="ADAL" clId="{C75B4C93-E24F-D041-B6D8-282E0475C682}" dt="2020-05-04T12:14:37.426" v="1934" actId="6549"/>
          <ac:spMkLst>
            <pc:docMk/>
            <pc:sldMk cId="3317414411" sldId="264"/>
            <ac:spMk id="3" creationId="{E05A19A1-BCC1-DD43-9AFF-64D97795CF1F}"/>
          </ac:spMkLst>
        </pc:spChg>
      </pc:sldChg>
      <pc:sldChg chg="addSp delSp modSp add">
        <pc:chgData name="Jacob Ström" userId="94a859b3-bd05-472a-a1d4-1b71f5677611" providerId="ADAL" clId="{C75B4C93-E24F-D041-B6D8-282E0475C682}" dt="2020-05-04T11:45:05.334" v="1301" actId="478"/>
        <pc:sldMkLst>
          <pc:docMk/>
          <pc:sldMk cId="796402954" sldId="265"/>
        </pc:sldMkLst>
        <pc:spChg chg="mod">
          <ac:chgData name="Jacob Ström" userId="94a859b3-bd05-472a-a1d4-1b71f5677611" providerId="ADAL" clId="{C75B4C93-E24F-D041-B6D8-282E0475C682}" dt="2020-05-04T09:16:11.104" v="42" actId="20577"/>
          <ac:spMkLst>
            <pc:docMk/>
            <pc:sldMk cId="796402954" sldId="265"/>
            <ac:spMk id="2" creationId="{BB142F72-D12B-434F-AE95-AE778D2C57CC}"/>
          </ac:spMkLst>
        </pc:spChg>
        <pc:spChg chg="mod">
          <ac:chgData name="Jacob Ström" userId="94a859b3-bd05-472a-a1d4-1b71f5677611" providerId="ADAL" clId="{C75B4C93-E24F-D041-B6D8-282E0475C682}" dt="2020-05-04T11:44:59.877" v="1300" actId="20577"/>
          <ac:spMkLst>
            <pc:docMk/>
            <pc:sldMk cId="796402954" sldId="265"/>
            <ac:spMk id="3" creationId="{D2F5C45C-77DE-0B4A-96AA-E28150176253}"/>
          </ac:spMkLst>
        </pc:spChg>
        <pc:spChg chg="add del mod">
          <ac:chgData name="Jacob Ström" userId="94a859b3-bd05-472a-a1d4-1b71f5677611" providerId="ADAL" clId="{C75B4C93-E24F-D041-B6D8-282E0475C682}" dt="2020-05-04T11:45:05.334" v="1301" actId="478"/>
          <ac:spMkLst>
            <pc:docMk/>
            <pc:sldMk cId="796402954" sldId="265"/>
            <ac:spMk id="5" creationId="{A51C71B2-233F-2643-AD8B-5E7136937799}"/>
          </ac:spMkLst>
        </pc:spChg>
      </pc:sldChg>
      <pc:sldChg chg="addSp modSp add">
        <pc:chgData name="Jacob Ström" userId="94a859b3-bd05-472a-a1d4-1b71f5677611" providerId="ADAL" clId="{C75B4C93-E24F-D041-B6D8-282E0475C682}" dt="2020-05-04T09:50:20.315" v="723" actId="15"/>
        <pc:sldMkLst>
          <pc:docMk/>
          <pc:sldMk cId="904401319" sldId="266"/>
        </pc:sldMkLst>
        <pc:spChg chg="mod">
          <ac:chgData name="Jacob Ström" userId="94a859b3-bd05-472a-a1d4-1b71f5677611" providerId="ADAL" clId="{C75B4C93-E24F-D041-B6D8-282E0475C682}" dt="2020-05-04T09:40:42.267" v="515" actId="20577"/>
          <ac:spMkLst>
            <pc:docMk/>
            <pc:sldMk cId="904401319" sldId="266"/>
            <ac:spMk id="2" creationId="{62DAC404-68F7-AF48-809E-338648CD07D9}"/>
          </ac:spMkLst>
        </pc:spChg>
        <pc:spChg chg="mod">
          <ac:chgData name="Jacob Ström" userId="94a859b3-bd05-472a-a1d4-1b71f5677611" providerId="ADAL" clId="{C75B4C93-E24F-D041-B6D8-282E0475C682}" dt="2020-05-04T09:50:20.315" v="723" actId="15"/>
          <ac:spMkLst>
            <pc:docMk/>
            <pc:sldMk cId="904401319" sldId="266"/>
            <ac:spMk id="3" creationId="{798B4CAD-82FA-CB48-8613-86C4D4C6C8CA}"/>
          </ac:spMkLst>
        </pc:spChg>
        <pc:spChg chg="add mod">
          <ac:chgData name="Jacob Ström" userId="94a859b3-bd05-472a-a1d4-1b71f5677611" providerId="ADAL" clId="{C75B4C93-E24F-D041-B6D8-282E0475C682}" dt="2020-05-04T09:49:37.059" v="694" actId="20577"/>
          <ac:spMkLst>
            <pc:docMk/>
            <pc:sldMk cId="904401319" sldId="266"/>
            <ac:spMk id="5" creationId="{B8F26082-DD3A-014D-BED6-67FE46AB9569}"/>
          </ac:spMkLst>
        </pc:spChg>
      </pc:sldChg>
      <pc:sldChg chg="modSp add">
        <pc:chgData name="Jacob Ström" userId="94a859b3-bd05-472a-a1d4-1b71f5677611" providerId="ADAL" clId="{C75B4C93-E24F-D041-B6D8-282E0475C682}" dt="2020-05-04T11:41:48.789" v="1277"/>
        <pc:sldMkLst>
          <pc:docMk/>
          <pc:sldMk cId="409846478" sldId="267"/>
        </pc:sldMkLst>
        <pc:spChg chg="mod">
          <ac:chgData name="Jacob Ström" userId="94a859b3-bd05-472a-a1d4-1b71f5677611" providerId="ADAL" clId="{C75B4C93-E24F-D041-B6D8-282E0475C682}" dt="2020-05-04T09:50:52.282" v="773" actId="20577"/>
          <ac:spMkLst>
            <pc:docMk/>
            <pc:sldMk cId="409846478" sldId="267"/>
            <ac:spMk id="2" creationId="{76D0F143-C86A-F546-A6BA-98AF32019FAB}"/>
          </ac:spMkLst>
        </pc:spChg>
        <pc:spChg chg="mod">
          <ac:chgData name="Jacob Ström" userId="94a859b3-bd05-472a-a1d4-1b71f5677611" providerId="ADAL" clId="{C75B4C93-E24F-D041-B6D8-282E0475C682}" dt="2020-05-04T11:41:48.789" v="1277"/>
          <ac:spMkLst>
            <pc:docMk/>
            <pc:sldMk cId="409846478" sldId="267"/>
            <ac:spMk id="3" creationId="{30268CD4-002F-4045-B5AF-B233F496CED9}"/>
          </ac:spMkLst>
        </pc:spChg>
      </pc:sldChg>
      <pc:sldChg chg="addSp modSp add del">
        <pc:chgData name="Jacob Ström" userId="94a859b3-bd05-472a-a1d4-1b71f5677611" providerId="ADAL" clId="{C75B4C93-E24F-D041-B6D8-282E0475C682}" dt="2020-05-04T11:43:29.794" v="1297" actId="2696"/>
        <pc:sldMkLst>
          <pc:docMk/>
          <pc:sldMk cId="1203543317" sldId="268"/>
        </pc:sldMkLst>
        <pc:spChg chg="mod">
          <ac:chgData name="Jacob Ström" userId="94a859b3-bd05-472a-a1d4-1b71f5677611" providerId="ADAL" clId="{C75B4C93-E24F-D041-B6D8-282E0475C682}" dt="2020-05-04T11:43:19.870" v="1296" actId="20577"/>
          <ac:spMkLst>
            <pc:docMk/>
            <pc:sldMk cId="1203543317" sldId="268"/>
            <ac:spMk id="2" creationId="{F4E3E2C0-01B0-714B-98CD-D4086B7B1C8F}"/>
          </ac:spMkLst>
        </pc:spChg>
        <pc:spChg chg="mod">
          <ac:chgData name="Jacob Ström" userId="94a859b3-bd05-472a-a1d4-1b71f5677611" providerId="ADAL" clId="{C75B4C93-E24F-D041-B6D8-282E0475C682}" dt="2020-05-04T11:43:14.512" v="1286" actId="20577"/>
          <ac:spMkLst>
            <pc:docMk/>
            <pc:sldMk cId="1203543317" sldId="268"/>
            <ac:spMk id="3" creationId="{7AF46F25-1F96-D740-9CA5-87FEA51A7AD7}"/>
          </ac:spMkLst>
        </pc:spChg>
        <pc:picChg chg="add">
          <ac:chgData name="Jacob Ström" userId="94a859b3-bd05-472a-a1d4-1b71f5677611" providerId="ADAL" clId="{C75B4C93-E24F-D041-B6D8-282E0475C682}" dt="2020-05-04T11:43:04.687" v="1279"/>
          <ac:picMkLst>
            <pc:docMk/>
            <pc:sldMk cId="1203543317" sldId="268"/>
            <ac:picMk id="5" creationId="{9838EC92-2B43-DB44-B39F-0A96546CC9E1}"/>
          </ac:picMkLst>
        </pc:picChg>
      </pc:sldChg>
    </pc:docChg>
  </pc:docChgLst>
  <pc:docChgLst>
    <pc:chgData name="Jacob Ström" userId="S::jacob.strom@ericsson.com::94a859b3-bd05-472a-a1d4-1b71f5677611" providerId="AD" clId="Web-{D10A3749-3C66-B6AF-F0FF-D6D19DE57E37}"/>
    <pc:docChg chg="addSld delSld modSld">
      <pc:chgData name="Jacob Ström" userId="S::jacob.strom@ericsson.com::94a859b3-bd05-472a-a1d4-1b71f5677611" providerId="AD" clId="Web-{D10A3749-3C66-B6AF-F0FF-D6D19DE57E37}" dt="2020-09-21T10:32:03.738" v="43"/>
      <pc:docMkLst>
        <pc:docMk/>
      </pc:docMkLst>
      <pc:sldChg chg="modSp">
        <pc:chgData name="Jacob Ström" userId="S::jacob.strom@ericsson.com::94a859b3-bd05-472a-a1d4-1b71f5677611" providerId="AD" clId="Web-{D10A3749-3C66-B6AF-F0FF-D6D19DE57E37}" dt="2020-09-21T10:30:28.377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10A3749-3C66-B6AF-F0FF-D6D19DE57E37}" dt="2020-09-21T10:30:21.44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10A3749-3C66-B6AF-F0FF-D6D19DE57E37}" dt="2020-09-21T10:30:28.377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4"/>
        <pc:sldMkLst>
          <pc:docMk/>
          <pc:sldMk cId="2083383383" sldId="26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3"/>
        <pc:sldMkLst>
          <pc:docMk/>
          <pc:sldMk cId="3540727730" sldId="26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8"/>
        <pc:sldMkLst>
          <pc:docMk/>
          <pc:sldMk cId="2192924156" sldId="26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7"/>
        <pc:sldMkLst>
          <pc:docMk/>
          <pc:sldMk cId="2243600518" sldId="26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6"/>
        <pc:sldMkLst>
          <pc:docMk/>
          <pc:sldMk cId="874936866" sldId="266"/>
        </pc:sldMkLst>
      </pc:sldChg>
      <pc:sldChg chg="modSp new del">
        <pc:chgData name="Jacob Ström" userId="S::jacob.strom@ericsson.com::94a859b3-bd05-472a-a1d4-1b71f5677611" providerId="AD" clId="Web-{D10A3749-3C66-B6AF-F0FF-D6D19DE57E37}" dt="2020-09-21T10:32:03.738" v="41"/>
        <pc:sldMkLst>
          <pc:docMk/>
          <pc:sldMk cId="1807596938" sldId="326"/>
        </pc:sldMkLst>
        <pc:spChg chg="mod">
          <ac:chgData name="Jacob Ström" userId="S::jacob.strom@ericsson.com::94a859b3-bd05-472a-a1d4-1b71f5677611" providerId="AD" clId="Web-{D10A3749-3C66-B6AF-F0FF-D6D19DE57E37}" dt="2020-09-21T10:31:10.800" v="30" actId="20577"/>
          <ac:spMkLst>
            <pc:docMk/>
            <pc:sldMk cId="1807596938" sldId="326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846" v="21"/>
        <pc:sldMkLst>
          <pc:docMk/>
          <pc:sldMk cId="2344446921" sldId="32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7"/>
        <pc:sldMkLst>
          <pc:docMk/>
          <pc:sldMk cId="3023568391" sldId="327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2"/>
        <pc:sldMkLst>
          <pc:docMk/>
          <pc:sldMk cId="4078211823" sldId="327"/>
        </pc:sldMkLst>
        <pc:spChg chg="mod">
          <ac:chgData name="Jacob Ström" userId="S::jacob.strom@ericsson.com::94a859b3-bd05-472a-a1d4-1b71f5677611" providerId="AD" clId="Web-{D10A3749-3C66-B6AF-F0FF-D6D19DE57E37}" dt="2020-09-21T10:31:33.409" v="34" actId="20577"/>
          <ac:spMkLst>
            <pc:docMk/>
            <pc:sldMk cId="4078211823" sldId="327"/>
            <ac:spMk id="2" creationId="{3F254B3C-FA28-4704-ABA5-5975844EC307}"/>
          </ac:spMkLst>
        </pc:spChg>
      </pc:sldChg>
      <pc:sldChg chg="add del replId">
        <pc:chgData name="Jacob Ström" userId="S::jacob.strom@ericsson.com::94a859b3-bd05-472a-a1d4-1b71f5677611" providerId="AD" clId="Web-{D10A3749-3C66-B6AF-F0FF-D6D19DE57E37}" dt="2020-09-21T10:31:41.769" v="36"/>
        <pc:sldMkLst>
          <pc:docMk/>
          <pc:sldMk cId="3425237415" sldId="32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6"/>
        <pc:sldMkLst>
          <pc:docMk/>
          <pc:sldMk cId="1263596677" sldId="329"/>
        </pc:sldMkLst>
      </pc:sldChg>
      <pc:sldChg chg="modSp add del replId">
        <pc:chgData name="Jacob Ström" userId="S::jacob.strom@ericsson.com::94a859b3-bd05-472a-a1d4-1b71f5677611" providerId="AD" clId="Web-{D10A3749-3C66-B6AF-F0FF-D6D19DE57E37}" dt="2020-09-21T10:32:03.738" v="43"/>
        <pc:sldMkLst>
          <pc:docMk/>
          <pc:sldMk cId="3389499920" sldId="329"/>
        </pc:sldMkLst>
        <pc:spChg chg="mod">
          <ac:chgData name="Jacob Ström" userId="S::jacob.strom@ericsson.com::94a859b3-bd05-472a-a1d4-1b71f5677611" providerId="AD" clId="Web-{D10A3749-3C66-B6AF-F0FF-D6D19DE57E37}" dt="2020-09-21T10:31:36.800" v="35" actId="20577"/>
          <ac:spMkLst>
            <pc:docMk/>
            <pc:sldMk cId="3389499920" sldId="329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5"/>
        <pc:sldMkLst>
          <pc:docMk/>
          <pc:sldMk cId="1117956796" sldId="330"/>
        </pc:sldMkLst>
      </pc:sldChg>
      <pc:sldChg chg="modSp add replId">
        <pc:chgData name="Jacob Ström" userId="S::jacob.strom@ericsson.com::94a859b3-bd05-472a-a1d4-1b71f5677611" providerId="AD" clId="Web-{D10A3749-3C66-B6AF-F0FF-D6D19DE57E37}" dt="2020-09-21T10:31:56.081" v="40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D10A3749-3C66-B6AF-F0FF-D6D19DE57E37}" dt="2020-09-21T10:31:56.081" v="40" actId="20577"/>
          <ac:spMkLst>
            <pc:docMk/>
            <pc:sldMk cId="1438701007" sldId="330"/>
            <ac:spMk id="2" creationId="{3F254B3C-FA28-4704-ABA5-5975844EC307}"/>
          </ac:spMkLst>
        </pc:spChg>
      </pc:sldChg>
      <pc:sldChg chg="del">
        <pc:chgData name="Jacob Ström" userId="S::jacob.strom@ericsson.com::94a859b3-bd05-472a-a1d4-1b71f5677611" providerId="AD" clId="Web-{D10A3749-3C66-B6AF-F0FF-D6D19DE57E37}" dt="2020-09-21T10:30:41.627" v="4"/>
        <pc:sldMkLst>
          <pc:docMk/>
          <pc:sldMk cId="2058998357" sldId="331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27" v="3"/>
        <pc:sldMkLst>
          <pc:docMk/>
          <pc:sldMk cId="4163843409" sldId="332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9"/>
        <pc:sldMkLst>
          <pc:docMk/>
          <pc:sldMk cId="3313676578" sldId="33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0"/>
        <pc:sldMkLst>
          <pc:docMk/>
          <pc:sldMk cId="1926941140" sldId="33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5"/>
        <pc:sldMkLst>
          <pc:docMk/>
          <pc:sldMk cId="2009317054" sldId="33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22"/>
        <pc:sldMkLst>
          <pc:docMk/>
          <pc:sldMk cId="3461106678" sldId="33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5"/>
        <pc:sldMkLst>
          <pc:docMk/>
          <pc:sldMk cId="367759114" sldId="344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4"/>
        <pc:sldMkLst>
          <pc:docMk/>
          <pc:sldMk cId="1019830918" sldId="345"/>
        </pc:sldMkLst>
      </pc:sldChg>
      <pc:sldChg chg="del">
        <pc:chgData name="Jacob Ström" userId="S::jacob.strom@ericsson.com::94a859b3-bd05-472a-a1d4-1b71f5677611" providerId="AD" clId="Web-{D10A3749-3C66-B6AF-F0FF-D6D19DE57E37}" dt="2020-09-21T10:30:41.846" v="13"/>
        <pc:sldMkLst>
          <pc:docMk/>
          <pc:sldMk cId="1010764716" sldId="346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99" v="12"/>
        <pc:sldMkLst>
          <pc:docMk/>
          <pc:sldMk cId="3259512022" sldId="347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52" v="11"/>
        <pc:sldMkLst>
          <pc:docMk/>
          <pc:sldMk cId="59065072" sldId="348"/>
        </pc:sldMkLst>
      </pc:sldChg>
      <pc:sldChg chg="del">
        <pc:chgData name="Jacob Ström" userId="S::jacob.strom@ericsson.com::94a859b3-bd05-472a-a1d4-1b71f5677611" providerId="AD" clId="Web-{D10A3749-3C66-B6AF-F0FF-D6D19DE57E37}" dt="2020-09-21T10:30:41.705" v="10"/>
        <pc:sldMkLst>
          <pc:docMk/>
          <pc:sldMk cId="3613584353" sldId="349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9"/>
        <pc:sldMkLst>
          <pc:docMk/>
          <pc:sldMk cId="4147336262" sldId="350"/>
        </pc:sldMkLst>
      </pc:sldChg>
      <pc:sldChg chg="del">
        <pc:chgData name="Jacob Ström" userId="S::jacob.strom@ericsson.com::94a859b3-bd05-472a-a1d4-1b71f5677611" providerId="AD" clId="Web-{D10A3749-3C66-B6AF-F0FF-D6D19DE57E37}" dt="2020-09-21T10:30:41.643" v="8"/>
        <pc:sldMkLst>
          <pc:docMk/>
          <pc:sldMk cId="1124838534" sldId="351"/>
        </pc:sldMkLst>
      </pc:sldChg>
    </pc:docChg>
  </pc:docChgLst>
  <pc:docChgLst>
    <pc:chgData name="Christopher Hollmann" userId="S::christopher.hollmann@ericsson.com::a4c1ec2e-8c58-4719-a9c8-a89840bae2fe" providerId="AD" clId="Web-{D2C0C785-C625-C24F-594D-C7A79C4BD081}"/>
    <pc:docChg chg="modSld">
      <pc:chgData name="Christopher Hollmann" userId="S::christopher.hollmann@ericsson.com::a4c1ec2e-8c58-4719-a9c8-a89840bae2fe" providerId="AD" clId="Web-{D2C0C785-C625-C24F-594D-C7A79C4BD081}" dt="2020-03-24T08:59:01.570" v="221"/>
      <pc:docMkLst>
        <pc:docMk/>
      </pc:docMkLst>
      <pc:sldChg chg="modSp">
        <pc:chgData name="Christopher Hollmann" userId="S::christopher.hollmann@ericsson.com::a4c1ec2e-8c58-4719-a9c8-a89840bae2fe" providerId="AD" clId="Web-{D2C0C785-C625-C24F-594D-C7A79C4BD081}" dt="2020-03-24T08:59:01.570" v="221"/>
        <pc:sldMkLst>
          <pc:docMk/>
          <pc:sldMk cId="714612717" sldId="416"/>
        </pc:sldMkLst>
        <pc:graphicFrameChg chg="mod modGraphic">
          <ac:chgData name="Christopher Hollmann" userId="S::christopher.hollmann@ericsson.com::a4c1ec2e-8c58-4719-a9c8-a89840bae2fe" providerId="AD" clId="Web-{D2C0C785-C625-C24F-594D-C7A79C4BD081}" dt="2020-03-24T08:59:01.570" v="221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Jacob Ström" userId="S::jacob.strom@ericsson.com::94a859b3-bd05-472a-a1d4-1b71f5677611" providerId="AD" clId="Web-{0E09631C-15A8-A18A-E702-9F5C701B7FD3}"/>
    <pc:docChg chg="modSld">
      <pc:chgData name="Jacob Ström" userId="S::jacob.strom@ericsson.com::94a859b3-bd05-472a-a1d4-1b71f5677611" providerId="AD" clId="Web-{0E09631C-15A8-A18A-E702-9F5C701B7FD3}" dt="2021-02-23T09:34:29.251" v="2" actId="20577"/>
      <pc:docMkLst>
        <pc:docMk/>
      </pc:docMkLst>
      <pc:sldChg chg="modSp">
        <pc:chgData name="Jacob Ström" userId="S::jacob.strom@ericsson.com::94a859b3-bd05-472a-a1d4-1b71f5677611" providerId="AD" clId="Web-{0E09631C-15A8-A18A-E702-9F5C701B7FD3}" dt="2021-02-23T09:34:29.251" v="2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0E09631C-15A8-A18A-E702-9F5C701B7FD3}" dt="2021-02-23T09:34:29.251" v="2" actId="20577"/>
          <ac:spMkLst>
            <pc:docMk/>
            <pc:sldMk cId="1805470199" sldId="327"/>
            <ac:spMk id="3" creationId="{9A09E310-CE35-4709-83B4-C5375A5F899C}"/>
          </ac:spMkLst>
        </pc:spChg>
      </pc:sldChg>
    </pc:docChg>
  </pc:docChgLst>
  <pc:docChgLst>
    <pc:chgData name="Du Liu" userId="f6bbb955-1166-4a0c-a0ca-de04d0e558b9" providerId="ADAL" clId="{E7B215B5-D4BD-45E4-80BF-7B931961DF7C}"/>
    <pc:docChg chg="addSld modSld">
      <pc:chgData name="Du Liu" userId="f6bbb955-1166-4a0c-a0ca-de04d0e558b9" providerId="ADAL" clId="{E7B215B5-D4BD-45E4-80BF-7B931961DF7C}" dt="2021-03-29T09:24:43.220" v="33" actId="14100"/>
      <pc:docMkLst>
        <pc:docMk/>
      </pc:docMkLst>
      <pc:sldChg chg="modSp add mod">
        <pc:chgData name="Du Liu" userId="f6bbb955-1166-4a0c-a0ca-de04d0e558b9" providerId="ADAL" clId="{E7B215B5-D4BD-45E4-80BF-7B931961DF7C}" dt="2021-03-29T09:24:43.220" v="33" actId="14100"/>
        <pc:sldMkLst>
          <pc:docMk/>
          <pc:sldMk cId="1637131731" sldId="468"/>
        </pc:sldMkLst>
        <pc:spChg chg="mod">
          <ac:chgData name="Du Liu" userId="f6bbb955-1166-4a0c-a0ca-de04d0e558b9" providerId="ADAL" clId="{E7B215B5-D4BD-45E4-80BF-7B931961DF7C}" dt="2021-03-29T09:16:05.437" v="4" actId="20577"/>
          <ac:spMkLst>
            <pc:docMk/>
            <pc:sldMk cId="1637131731" sldId="468"/>
            <ac:spMk id="2" creationId="{54564F99-35E0-4C21-910A-83B07D28B99D}"/>
          </ac:spMkLst>
        </pc:spChg>
        <pc:spChg chg="mod">
          <ac:chgData name="Du Liu" userId="f6bbb955-1166-4a0c-a0ca-de04d0e558b9" providerId="ADAL" clId="{E7B215B5-D4BD-45E4-80BF-7B931961DF7C}" dt="2021-03-29T09:24:43.220" v="33" actId="14100"/>
          <ac:spMkLst>
            <pc:docMk/>
            <pc:sldMk cId="1637131731" sldId="468"/>
            <ac:spMk id="4" creationId="{64C916B2-5D7B-4661-9E0E-D48C41BE2588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1" creationId="{3D2D37D2-BA0A-44F4-A766-E47F4B93411F}"/>
          </ac:spMkLst>
        </pc:spChg>
        <pc:spChg chg="mod">
          <ac:chgData name="Du Liu" userId="f6bbb955-1166-4a0c-a0ca-de04d0e558b9" providerId="ADAL" clId="{E7B215B5-D4BD-45E4-80BF-7B931961DF7C}" dt="2021-03-29T09:16:35.807" v="6" actId="1076"/>
          <ac:spMkLst>
            <pc:docMk/>
            <pc:sldMk cId="1637131731" sldId="468"/>
            <ac:spMk id="12" creationId="{00BE81D0-E043-4ECF-B98C-FBDEDD3F7781}"/>
          </ac:spMkLst>
        </pc:sp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7" creationId="{20ADA0DF-38BB-4334-A5D3-AD9285895359}"/>
          </ac:picMkLst>
        </pc:picChg>
        <pc:picChg chg="mod">
          <ac:chgData name="Du Liu" userId="f6bbb955-1166-4a0c-a0ca-de04d0e558b9" providerId="ADAL" clId="{E7B215B5-D4BD-45E4-80BF-7B931961DF7C}" dt="2021-03-29T09:16:35.807" v="6" actId="1076"/>
          <ac:picMkLst>
            <pc:docMk/>
            <pc:sldMk cId="1637131731" sldId="468"/>
            <ac:picMk id="15" creationId="{556F9468-147C-4FEA-A81B-6BF95D3592BB}"/>
          </ac:picMkLst>
        </pc:picChg>
      </pc:sldChg>
    </pc:docChg>
  </pc:docChgLst>
  <pc:docChgLst>
    <pc:chgData name="Jacob Ström" userId="94a859b3-bd05-472a-a1d4-1b71f5677611" providerId="ADAL" clId="{817A1A03-4B49-C242-9BDE-7EC661216626}"/>
    <pc:docChg chg="undo custSel addSld delSld modSld sldOrd">
      <pc:chgData name="Jacob Ström" userId="94a859b3-bd05-472a-a1d4-1b71f5677611" providerId="ADAL" clId="{817A1A03-4B49-C242-9BDE-7EC661216626}" dt="2020-05-18T12:22:45.138" v="1926" actId="554"/>
      <pc:docMkLst>
        <pc:docMk/>
      </pc:docMkLst>
      <pc:sldChg chg="modSp">
        <pc:chgData name="Jacob Ström" userId="94a859b3-bd05-472a-a1d4-1b71f5677611" providerId="ADAL" clId="{817A1A03-4B49-C242-9BDE-7EC661216626}" dt="2020-05-18T12:00:07.099" v="1800" actId="6549"/>
        <pc:sldMkLst>
          <pc:docMk/>
          <pc:sldMk cId="2844930513" sldId="263"/>
        </pc:sldMkLst>
        <pc:spChg chg="mod">
          <ac:chgData name="Jacob Ström" userId="94a859b3-bd05-472a-a1d4-1b71f5677611" providerId="ADAL" clId="{817A1A03-4B49-C242-9BDE-7EC661216626}" dt="2020-05-18T12:00:07.099" v="1800" actId="6549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817A1A03-4B49-C242-9BDE-7EC661216626}" dt="2020-05-18T12:04:51.185" v="1841" actId="20577"/>
        <pc:sldMkLst>
          <pc:docMk/>
          <pc:sldMk cId="3317414411" sldId="264"/>
        </pc:sldMkLst>
        <pc:spChg chg="mod">
          <ac:chgData name="Jacob Ström" userId="94a859b3-bd05-472a-a1d4-1b71f5677611" providerId="ADAL" clId="{817A1A03-4B49-C242-9BDE-7EC661216626}" dt="2020-05-18T12:04:51.185" v="184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modSp add ord">
        <pc:chgData name="Jacob Ström" userId="94a859b3-bd05-472a-a1d4-1b71f5677611" providerId="ADAL" clId="{817A1A03-4B49-C242-9BDE-7EC661216626}" dt="2020-05-18T12:13:25.812" v="1896"/>
        <pc:sldMkLst>
          <pc:docMk/>
          <pc:sldMk cId="3699419596" sldId="267"/>
        </pc:sldMkLst>
        <pc:spChg chg="mod">
          <ac:chgData name="Jacob Ström" userId="94a859b3-bd05-472a-a1d4-1b71f5677611" providerId="ADAL" clId="{817A1A03-4B49-C242-9BDE-7EC661216626}" dt="2020-05-18T09:48:16.059" v="1799" actId="207"/>
          <ac:spMkLst>
            <pc:docMk/>
            <pc:sldMk cId="3699419596" sldId="267"/>
            <ac:spMk id="3" creationId="{30268CD4-002F-4045-B5AF-B233F496CED9}"/>
          </ac:spMkLst>
        </pc:spChg>
      </pc:sldChg>
      <pc:sldChg chg="del">
        <pc:chgData name="Jacob Ström" userId="94a859b3-bd05-472a-a1d4-1b71f5677611" providerId="ADAL" clId="{817A1A03-4B49-C242-9BDE-7EC661216626}" dt="2020-05-18T09:34:59.272" v="1467" actId="2696"/>
        <pc:sldMkLst>
          <pc:docMk/>
          <pc:sldMk cId="2463902335" sldId="526"/>
        </pc:sldMkLst>
      </pc:sldChg>
      <pc:sldChg chg="del">
        <pc:chgData name="Jacob Ström" userId="94a859b3-bd05-472a-a1d4-1b71f5677611" providerId="ADAL" clId="{817A1A03-4B49-C242-9BDE-7EC661216626}" dt="2020-05-18T09:34:59.286" v="1468" actId="2696"/>
        <pc:sldMkLst>
          <pc:docMk/>
          <pc:sldMk cId="3800157726" sldId="527"/>
        </pc:sldMkLst>
      </pc:sldChg>
      <pc:sldChg chg="modSp add">
        <pc:chgData name="Jacob Ström" userId="94a859b3-bd05-472a-a1d4-1b71f5677611" providerId="ADAL" clId="{817A1A03-4B49-C242-9BDE-7EC661216626}" dt="2020-05-18T09:16:43.161" v="803" actId="20577"/>
        <pc:sldMkLst>
          <pc:docMk/>
          <pc:sldMk cId="2445390247" sldId="531"/>
        </pc:sldMkLst>
        <pc:spChg chg="mod">
          <ac:chgData name="Jacob Ström" userId="94a859b3-bd05-472a-a1d4-1b71f5677611" providerId="ADAL" clId="{817A1A03-4B49-C242-9BDE-7EC661216626}" dt="2020-05-18T09:09:00.058" v="61" actId="20577"/>
          <ac:spMkLst>
            <pc:docMk/>
            <pc:sldMk cId="2445390247" sldId="531"/>
            <ac:spMk id="2" creationId="{4BD0D4CF-4948-3F4C-98E4-394F6D62204E}"/>
          </ac:spMkLst>
        </pc:spChg>
        <pc:spChg chg="mod">
          <ac:chgData name="Jacob Ström" userId="94a859b3-bd05-472a-a1d4-1b71f5677611" providerId="ADAL" clId="{817A1A03-4B49-C242-9BDE-7EC661216626}" dt="2020-05-18T09:16:43.161" v="803" actId="20577"/>
          <ac:spMkLst>
            <pc:docMk/>
            <pc:sldMk cId="2445390247" sldId="531"/>
            <ac:spMk id="3" creationId="{63A84C68-B282-8F4A-AFE0-CCE5CD9DBF45}"/>
          </ac:spMkLst>
        </pc:spChg>
      </pc:sldChg>
      <pc:sldChg chg="addSp modSp add">
        <pc:chgData name="Jacob Ström" userId="94a859b3-bd05-472a-a1d4-1b71f5677611" providerId="ADAL" clId="{817A1A03-4B49-C242-9BDE-7EC661216626}" dt="2020-05-18T12:10:23.900" v="1895" actId="20577"/>
        <pc:sldMkLst>
          <pc:docMk/>
          <pc:sldMk cId="1915180529" sldId="532"/>
        </pc:sldMkLst>
        <pc:spChg chg="mod">
          <ac:chgData name="Jacob Ström" userId="94a859b3-bd05-472a-a1d4-1b71f5677611" providerId="ADAL" clId="{817A1A03-4B49-C242-9BDE-7EC661216626}" dt="2020-05-18T09:22:00.114" v="988" actId="20577"/>
          <ac:spMkLst>
            <pc:docMk/>
            <pc:sldMk cId="1915180529" sldId="532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12:10:23.900" v="1895" actId="20577"/>
          <ac:spMkLst>
            <pc:docMk/>
            <pc:sldMk cId="1915180529" sldId="532"/>
            <ac:spMk id="3" creationId="{448E39EB-2562-884E-A34F-F9AFEFE7AB2C}"/>
          </ac:spMkLst>
        </pc:spChg>
        <pc:spChg chg="add mod">
          <ac:chgData name="Jacob Ström" userId="94a859b3-bd05-472a-a1d4-1b71f5677611" providerId="ADAL" clId="{817A1A03-4B49-C242-9BDE-7EC661216626}" dt="2020-05-18T09:24:30.729" v="1065" actId="20577"/>
          <ac:spMkLst>
            <pc:docMk/>
            <pc:sldMk cId="1915180529" sldId="532"/>
            <ac:spMk id="5" creationId="{C58BF517-8DCD-6947-BFE3-3399A990DFE0}"/>
          </ac:spMkLst>
        </pc:spChg>
      </pc:sldChg>
      <pc:sldChg chg="addSp modSp add">
        <pc:chgData name="Jacob Ström" userId="94a859b3-bd05-472a-a1d4-1b71f5677611" providerId="ADAL" clId="{817A1A03-4B49-C242-9BDE-7EC661216626}" dt="2020-05-18T09:34:35.719" v="1466" actId="207"/>
        <pc:sldMkLst>
          <pc:docMk/>
          <pc:sldMk cId="428091583" sldId="533"/>
        </pc:sldMkLst>
        <pc:spChg chg="mod">
          <ac:chgData name="Jacob Ström" userId="94a859b3-bd05-472a-a1d4-1b71f5677611" providerId="ADAL" clId="{817A1A03-4B49-C242-9BDE-7EC661216626}" dt="2020-05-18T09:24:46.788" v="1071" actId="20577"/>
          <ac:spMkLst>
            <pc:docMk/>
            <pc:sldMk cId="428091583" sldId="533"/>
            <ac:spMk id="2" creationId="{71FFC09A-D465-A44D-A163-6B5F5069EF26}"/>
          </ac:spMkLst>
        </pc:spChg>
        <pc:spChg chg="mod">
          <ac:chgData name="Jacob Ström" userId="94a859b3-bd05-472a-a1d4-1b71f5677611" providerId="ADAL" clId="{817A1A03-4B49-C242-9BDE-7EC661216626}" dt="2020-05-18T09:31:50.364" v="1299" actId="6549"/>
          <ac:spMkLst>
            <pc:docMk/>
            <pc:sldMk cId="428091583" sldId="533"/>
            <ac:spMk id="3" creationId="{448E39EB-2562-884E-A34F-F9AFEFE7AB2C}"/>
          </ac:spMkLst>
        </pc:spChg>
        <pc:spChg chg="mod">
          <ac:chgData name="Jacob Ström" userId="94a859b3-bd05-472a-a1d4-1b71f5677611" providerId="ADAL" clId="{817A1A03-4B49-C242-9BDE-7EC661216626}" dt="2020-05-18T09:31:56.732" v="1300" actId="255"/>
          <ac:spMkLst>
            <pc:docMk/>
            <pc:sldMk cId="428091583" sldId="533"/>
            <ac:spMk id="5" creationId="{C58BF517-8DCD-6947-BFE3-3399A990DFE0}"/>
          </ac:spMkLst>
        </pc:spChg>
        <pc:spChg chg="add mod">
          <ac:chgData name="Jacob Ström" userId="94a859b3-bd05-472a-a1d4-1b71f5677611" providerId="ADAL" clId="{817A1A03-4B49-C242-9BDE-7EC661216626}" dt="2020-05-18T09:34:35.719" v="1466" actId="207"/>
          <ac:spMkLst>
            <pc:docMk/>
            <pc:sldMk cId="428091583" sldId="533"/>
            <ac:spMk id="6" creationId="{E0A24545-4CC0-C344-BDDA-CB75CFD863A9}"/>
          </ac:spMkLst>
        </pc:spChg>
      </pc:sldChg>
      <pc:sldChg chg="add del">
        <pc:chgData name="Jacob Ström" userId="94a859b3-bd05-472a-a1d4-1b71f5677611" providerId="ADAL" clId="{817A1A03-4B49-C242-9BDE-7EC661216626}" dt="2020-05-18T09:32:36.261" v="1302" actId="2696"/>
        <pc:sldMkLst>
          <pc:docMk/>
          <pc:sldMk cId="1351262156" sldId="534"/>
        </pc:sldMkLst>
      </pc:sldChg>
      <pc:sldChg chg="addSp delSp modSp add">
        <pc:chgData name="Jacob Ström" userId="94a859b3-bd05-472a-a1d4-1b71f5677611" providerId="ADAL" clId="{817A1A03-4B49-C242-9BDE-7EC661216626}" dt="2020-05-18T09:47:05.541" v="1797" actId="20577"/>
        <pc:sldMkLst>
          <pc:docMk/>
          <pc:sldMk cId="3421801813" sldId="534"/>
        </pc:sldMkLst>
        <pc:spChg chg="mod">
          <ac:chgData name="Jacob Ström" userId="94a859b3-bd05-472a-a1d4-1b71f5677611" providerId="ADAL" clId="{817A1A03-4B49-C242-9BDE-7EC661216626}" dt="2020-05-18T09:35:13.917" v="1506" actId="20577"/>
          <ac:spMkLst>
            <pc:docMk/>
            <pc:sldMk cId="3421801813" sldId="534"/>
            <ac:spMk id="2" creationId="{519060F4-3A63-0E4B-B83D-6AD631506535}"/>
          </ac:spMkLst>
        </pc:spChg>
        <pc:spChg chg="del">
          <ac:chgData name="Jacob Ström" userId="94a859b3-bd05-472a-a1d4-1b71f5677611" providerId="ADAL" clId="{817A1A03-4B49-C242-9BDE-7EC661216626}" dt="2020-05-18T09:36:04.636" v="1507" actId="931"/>
          <ac:spMkLst>
            <pc:docMk/>
            <pc:sldMk cId="3421801813" sldId="534"/>
            <ac:spMk id="3" creationId="{0D99F862-03EB-DA4F-B25D-5132FD9E7A70}"/>
          </ac:spMkLst>
        </pc:spChg>
        <pc:spChg chg="add mod">
          <ac:chgData name="Jacob Ström" userId="94a859b3-bd05-472a-a1d4-1b71f5677611" providerId="ADAL" clId="{817A1A03-4B49-C242-9BDE-7EC661216626}" dt="2020-05-18T09:47:05.541" v="1797" actId="20577"/>
          <ac:spMkLst>
            <pc:docMk/>
            <pc:sldMk cId="3421801813" sldId="534"/>
            <ac:spMk id="21" creationId="{61E460FF-20DA-3245-AAF7-AE96722EE5A8}"/>
          </ac:spMkLst>
        </pc:spChg>
        <pc:spChg chg="add mod">
          <ac:chgData name="Jacob Ström" userId="94a859b3-bd05-472a-a1d4-1b71f5677611" providerId="ADAL" clId="{817A1A03-4B49-C242-9BDE-7EC661216626}" dt="2020-05-18T09:46:37.083" v="1787" actId="20577"/>
          <ac:spMkLst>
            <pc:docMk/>
            <pc:sldMk cId="3421801813" sldId="534"/>
            <ac:spMk id="22" creationId="{B4E3929C-7586-0641-A5CA-28C0B31B0A26}"/>
          </ac:spMkLst>
        </pc:spChg>
        <pc:spChg chg="add mod">
          <ac:chgData name="Jacob Ström" userId="94a859b3-bd05-472a-a1d4-1b71f5677611" providerId="ADAL" clId="{817A1A03-4B49-C242-9BDE-7EC661216626}" dt="2020-05-18T09:46:09.537" v="1777" actId="20577"/>
          <ac:spMkLst>
            <pc:docMk/>
            <pc:sldMk cId="3421801813" sldId="534"/>
            <ac:spMk id="23" creationId="{56C6FFB3-C094-0341-8099-D1E2A611B0BA}"/>
          </ac:spMkLst>
        </pc:spChg>
        <pc:spChg chg="add mod">
          <ac:chgData name="Jacob Ström" userId="94a859b3-bd05-472a-a1d4-1b71f5677611" providerId="ADAL" clId="{817A1A03-4B49-C242-9BDE-7EC661216626}" dt="2020-05-18T09:45:47.322" v="1767" actId="20577"/>
          <ac:spMkLst>
            <pc:docMk/>
            <pc:sldMk cId="3421801813" sldId="534"/>
            <ac:spMk id="24" creationId="{633F4320-F82A-9C46-B9C7-9CE746E12B39}"/>
          </ac:spMkLst>
        </pc:spChg>
        <pc:spChg chg="add mod">
          <ac:chgData name="Jacob Ström" userId="94a859b3-bd05-472a-a1d4-1b71f5677611" providerId="ADAL" clId="{817A1A03-4B49-C242-9BDE-7EC661216626}" dt="2020-05-18T09:45:18.256" v="1755" actId="20577"/>
          <ac:spMkLst>
            <pc:docMk/>
            <pc:sldMk cId="3421801813" sldId="534"/>
            <ac:spMk id="25" creationId="{33E0700C-B3CD-A045-AA5D-07E53A8DA7B0}"/>
          </ac:spMkLst>
        </pc:spChg>
        <pc:spChg chg="add mod">
          <ac:chgData name="Jacob Ström" userId="94a859b3-bd05-472a-a1d4-1b71f5677611" providerId="ADAL" clId="{817A1A03-4B49-C242-9BDE-7EC661216626}" dt="2020-05-18T09:44:44.690" v="1745" actId="20577"/>
          <ac:spMkLst>
            <pc:docMk/>
            <pc:sldMk cId="3421801813" sldId="534"/>
            <ac:spMk id="26" creationId="{D5D54BA9-7A45-B44E-80D1-8FD1784FABAB}"/>
          </ac:spMkLst>
        </pc:spChg>
        <pc:spChg chg="add mod">
          <ac:chgData name="Jacob Ström" userId="94a859b3-bd05-472a-a1d4-1b71f5677611" providerId="ADAL" clId="{817A1A03-4B49-C242-9BDE-7EC661216626}" dt="2020-05-18T09:44:13.135" v="1733" actId="20577"/>
          <ac:spMkLst>
            <pc:docMk/>
            <pc:sldMk cId="3421801813" sldId="534"/>
            <ac:spMk id="27" creationId="{C1179236-7145-714E-A5D1-9C2B920A30F9}"/>
          </ac:spMkLst>
        </pc:spChg>
        <pc:spChg chg="add mod">
          <ac:chgData name="Jacob Ström" userId="94a859b3-bd05-472a-a1d4-1b71f5677611" providerId="ADAL" clId="{817A1A03-4B49-C242-9BDE-7EC661216626}" dt="2020-05-18T09:43:30.086" v="1705" actId="20577"/>
          <ac:spMkLst>
            <pc:docMk/>
            <pc:sldMk cId="3421801813" sldId="534"/>
            <ac:spMk id="28" creationId="{9F16B570-8D3A-394F-9550-9F7B2AD3359B}"/>
          </ac:spMkLst>
        </pc:sp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6" creationId="{FC0AEB8B-B5D2-DC42-8B83-0994F121FDD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8" creationId="{6F3CE067-AAAC-9A45-89C0-70E699485C39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0" creationId="{BC205882-5F66-224D-9F68-D0588C2E0BF7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2" creationId="{C8419E7D-9950-D444-9132-386788457784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4" creationId="{28690349-BD46-F94D-956F-7570075CDCA3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6" creationId="{A5B7028B-A97C-7240-A0E7-E01FF7F4B7C1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18" creationId="{DC11FBAC-6A1D-F44B-B1F4-F8470BBB9C36}"/>
          </ac:picMkLst>
        </pc:picChg>
        <pc:picChg chg="add mod">
          <ac:chgData name="Jacob Ström" userId="94a859b3-bd05-472a-a1d4-1b71f5677611" providerId="ADAL" clId="{817A1A03-4B49-C242-9BDE-7EC661216626}" dt="2020-05-18T09:37:52.464" v="1580" actId="1035"/>
          <ac:picMkLst>
            <pc:docMk/>
            <pc:sldMk cId="3421801813" sldId="534"/>
            <ac:picMk id="20" creationId="{EE990A15-47AD-3545-B019-180C92DBAA90}"/>
          </ac:picMkLst>
        </pc:picChg>
      </pc:sldChg>
      <pc:sldChg chg="addSp delSp modSp add">
        <pc:chgData name="Jacob Ström" userId="94a859b3-bd05-472a-a1d4-1b71f5677611" providerId="ADAL" clId="{817A1A03-4B49-C242-9BDE-7EC661216626}" dt="2020-05-18T12:22:45.138" v="1926" actId="554"/>
        <pc:sldMkLst>
          <pc:docMk/>
          <pc:sldMk cId="1696633239" sldId="535"/>
        </pc:sldMkLst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4" creationId="{3499CE9F-AA13-B94E-BD5F-55928C2C964D}"/>
          </ac:spMkLst>
        </pc:spChg>
        <pc:spChg chg="add del mod">
          <ac:chgData name="Jacob Ström" userId="94a859b3-bd05-472a-a1d4-1b71f5677611" providerId="ADAL" clId="{817A1A03-4B49-C242-9BDE-7EC661216626}" dt="2020-05-18T12:21:21.157" v="1915" actId="478"/>
          <ac:spMkLst>
            <pc:docMk/>
            <pc:sldMk cId="1696633239" sldId="535"/>
            <ac:spMk id="5" creationId="{C863314B-FB6E-B34D-BA56-13ECEA3D0E9C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1" creationId="{61E460FF-20DA-3245-AAF7-AE96722EE5A8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2" creationId="{B4E3929C-7586-0641-A5CA-28C0B31B0A26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3" creationId="{56C6FFB3-C094-0341-8099-D1E2A611B0BA}"/>
          </ac:spMkLst>
        </pc:spChg>
        <pc:spChg chg="del">
          <ac:chgData name="Jacob Ström" userId="94a859b3-bd05-472a-a1d4-1b71f5677611" providerId="ADAL" clId="{817A1A03-4B49-C242-9BDE-7EC661216626}" dt="2020-05-18T12:14:48.386" v="1902" actId="478"/>
          <ac:spMkLst>
            <pc:docMk/>
            <pc:sldMk cId="1696633239" sldId="535"/>
            <ac:spMk id="24" creationId="{633F4320-F82A-9C46-B9C7-9CE746E12B3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5" creationId="{33E0700C-B3CD-A045-AA5D-07E53A8DA7B0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6" creationId="{D5D54BA9-7A45-B44E-80D1-8FD1784FABAB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7" creationId="{C1179236-7145-714E-A5D1-9C2B920A30F9}"/>
          </ac:spMkLst>
        </pc:spChg>
        <pc:spChg chg="del">
          <ac:chgData name="Jacob Ström" userId="94a859b3-bd05-472a-a1d4-1b71f5677611" providerId="ADAL" clId="{817A1A03-4B49-C242-9BDE-7EC661216626}" dt="2020-05-18T12:14:43.541" v="1901" actId="478"/>
          <ac:spMkLst>
            <pc:docMk/>
            <pc:sldMk cId="1696633239" sldId="535"/>
            <ac:spMk id="28" creationId="{9F16B570-8D3A-394F-9550-9F7B2AD3359B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3" creationId="{5A14932C-55B3-2F42-A36E-45BE8ACDA5C1}"/>
          </ac:spMkLst>
        </pc:spChg>
        <pc:spChg chg="add mod">
          <ac:chgData name="Jacob Ström" userId="94a859b3-bd05-472a-a1d4-1b71f5677611" providerId="ADAL" clId="{817A1A03-4B49-C242-9BDE-7EC661216626}" dt="2020-05-18T12:22:45.138" v="1926" actId="554"/>
          <ac:spMkLst>
            <pc:docMk/>
            <pc:sldMk cId="1696633239" sldId="535"/>
            <ac:spMk id="34" creationId="{1B91C6A6-1577-F646-8758-CA5F3AD3F19D}"/>
          </ac:spMkLst>
        </pc:spChg>
        <pc:picChg chg="del mod">
          <ac:chgData name="Jacob Ström" userId="94a859b3-bd05-472a-a1d4-1b71f5677611" providerId="ADAL" clId="{817A1A03-4B49-C242-9BDE-7EC661216626}" dt="2020-05-18T12:21:04.348" v="1912" actId="478"/>
          <ac:picMkLst>
            <pc:docMk/>
            <pc:sldMk cId="1696633239" sldId="535"/>
            <ac:picMk id="6" creationId="{FC0AEB8B-B5D2-DC42-8B83-0994F121FDD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8" creationId="{6F3CE067-AAAC-9A45-89C0-70E699485C39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0" creationId="{BC205882-5F66-224D-9F68-D0588C2E0BF7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2" creationId="{C8419E7D-9950-D444-9132-386788457784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4" creationId="{28690349-BD46-F94D-956F-7570075CDCA3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6" creationId="{A5B7028B-A97C-7240-A0E7-E01FF7F4B7C1}"/>
          </ac:picMkLst>
        </pc:picChg>
        <pc:picChg chg="del">
          <ac:chgData name="Jacob Ström" userId="94a859b3-bd05-472a-a1d4-1b71f5677611" providerId="ADAL" clId="{817A1A03-4B49-C242-9BDE-7EC661216626}" dt="2020-05-18T12:14:31.547" v="1898" actId="478"/>
          <ac:picMkLst>
            <pc:docMk/>
            <pc:sldMk cId="1696633239" sldId="535"/>
            <ac:picMk id="18" creationId="{DC11FBAC-6A1D-F44B-B1F4-F8470BBB9C36}"/>
          </ac:picMkLst>
        </pc:picChg>
        <pc:picChg chg="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0" creationId="{EE990A15-47AD-3545-B019-180C92DBAA90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29" creationId="{CD18801F-ED22-CD4D-A5D9-47C18176B08B}"/>
          </ac:picMkLst>
        </pc:picChg>
        <pc:picChg chg="add del mod">
          <ac:chgData name="Jacob Ström" userId="94a859b3-bd05-472a-a1d4-1b71f5677611" providerId="ADAL" clId="{817A1A03-4B49-C242-9BDE-7EC661216626}" dt="2020-05-18T12:15:06.317" v="1907" actId="478"/>
          <ac:picMkLst>
            <pc:docMk/>
            <pc:sldMk cId="1696633239" sldId="535"/>
            <ac:picMk id="30" creationId="{B6C276A3-B8F4-2E45-8E7B-702E392C66F9}"/>
          </ac:picMkLst>
        </pc:picChg>
        <pc:picChg chg="add mod">
          <ac:chgData name="Jacob Ström" userId="94a859b3-bd05-472a-a1d4-1b71f5677611" providerId="ADAL" clId="{817A1A03-4B49-C242-9BDE-7EC661216626}" dt="2020-05-18T12:15:19.865" v="1911" actId="1076"/>
          <ac:picMkLst>
            <pc:docMk/>
            <pc:sldMk cId="1696633239" sldId="535"/>
            <ac:picMk id="31" creationId="{C6B8A2F2-0DDE-4341-8BC9-20BB39129F27}"/>
          </ac:picMkLst>
        </pc:picChg>
        <pc:picChg chg="add mod">
          <ac:chgData name="Jacob Ström" userId="94a859b3-bd05-472a-a1d4-1b71f5677611" providerId="ADAL" clId="{817A1A03-4B49-C242-9BDE-7EC661216626}" dt="2020-05-18T12:21:27.803" v="1918" actId="1076"/>
          <ac:picMkLst>
            <pc:docMk/>
            <pc:sldMk cId="1696633239" sldId="535"/>
            <ac:picMk id="32" creationId="{35F60248-2CEF-9542-AA70-666F349EF763}"/>
          </ac:picMkLst>
        </pc:picChg>
      </pc:sldChg>
      <pc:sldMasterChg chg="delSldLayout">
        <pc:chgData name="Jacob Ström" userId="94a859b3-bd05-472a-a1d4-1b71f5677611" providerId="ADAL" clId="{817A1A03-4B49-C242-9BDE-7EC661216626}" dt="2020-05-18T09:34:59.291" v="1469" actId="2696"/>
        <pc:sldMasterMkLst>
          <pc:docMk/>
          <pc:sldMasterMk cId="2523064765" sldId="2147483660"/>
        </pc:sldMasterMkLst>
        <pc:sldLayoutChg chg="del">
          <pc:chgData name="Jacob Ström" userId="94a859b3-bd05-472a-a1d4-1b71f5677611" providerId="ADAL" clId="{817A1A03-4B49-C242-9BDE-7EC661216626}" dt="2020-05-18T09:34:59.291" v="1469" actId="2696"/>
          <pc:sldLayoutMkLst>
            <pc:docMk/>
            <pc:sldMasterMk cId="2523064765" sldId="2147483660"/>
            <pc:sldLayoutMk cId="2736188273" sldId="2147483706"/>
          </pc:sldLayoutMkLst>
        </pc:sldLayoutChg>
      </pc:sldMasterChg>
    </pc:docChg>
  </pc:docChgLst>
  <pc:docChgLst>
    <pc:chgData name="Jacob Ström" userId="S::jacob.strom@ericsson.com::94a859b3-bd05-472a-a1d4-1b71f5677611" providerId="AD" clId="Web-{013A03EA-B604-6A92-8FFF-496382657C11}"/>
    <pc:docChg chg="modSld">
      <pc:chgData name="Jacob Ström" userId="S::jacob.strom@ericsson.com::94a859b3-bd05-472a-a1d4-1b71f5677611" providerId="AD" clId="Web-{013A03EA-B604-6A92-8FFF-496382657C11}" dt="2020-09-14T11:46:07.139" v="31" actId="20577"/>
      <pc:docMkLst>
        <pc:docMk/>
      </pc:docMkLst>
      <pc:sldChg chg="modSp">
        <pc:chgData name="Jacob Ström" userId="S::jacob.strom@ericsson.com::94a859b3-bd05-472a-a1d4-1b71f5677611" providerId="AD" clId="Web-{013A03EA-B604-6A92-8FFF-496382657C11}" dt="2020-09-14T11:45:37.592" v="5" actId="20577"/>
        <pc:sldMkLst>
          <pc:docMk/>
          <pc:sldMk cId="1019830918" sldId="345"/>
        </pc:sldMkLst>
        <pc:spChg chg="mod">
          <ac:chgData name="Jacob Ström" userId="S::jacob.strom@ericsson.com::94a859b3-bd05-472a-a1d4-1b71f5677611" providerId="AD" clId="Web-{013A03EA-B604-6A92-8FFF-496382657C11}" dt="2020-09-14T11:45:37.592" v="5" actId="20577"/>
          <ac:spMkLst>
            <pc:docMk/>
            <pc:sldMk cId="1019830918" sldId="345"/>
            <ac:spMk id="2" creationId="{AE3F3E8D-9A51-1D4B-B195-9C5AFC5FE58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1.717" v="10" actId="20577"/>
        <pc:sldMkLst>
          <pc:docMk/>
          <pc:sldMk cId="1010764716" sldId="346"/>
        </pc:sldMkLst>
        <pc:spChg chg="mod">
          <ac:chgData name="Jacob Ström" userId="S::jacob.strom@ericsson.com::94a859b3-bd05-472a-a1d4-1b71f5677611" providerId="AD" clId="Web-{013A03EA-B604-6A92-8FFF-496382657C11}" dt="2020-09-14T11:45:41.717" v="10" actId="20577"/>
          <ac:spMkLst>
            <pc:docMk/>
            <pc:sldMk cId="1010764716" sldId="346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47.561" v="16" actId="20577"/>
        <pc:sldMkLst>
          <pc:docMk/>
          <pc:sldMk cId="3259512022" sldId="347"/>
        </pc:sldMkLst>
        <pc:spChg chg="mod">
          <ac:chgData name="Jacob Ström" userId="S::jacob.strom@ericsson.com::94a859b3-bd05-472a-a1d4-1b71f5677611" providerId="AD" clId="Web-{013A03EA-B604-6A92-8FFF-496382657C11}" dt="2020-09-14T11:45:47.561" v="16" actId="20577"/>
          <ac:spMkLst>
            <pc:docMk/>
            <pc:sldMk cId="3259512022" sldId="347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5:55.139" v="21" actId="20577"/>
        <pc:sldMkLst>
          <pc:docMk/>
          <pc:sldMk cId="59065072" sldId="348"/>
        </pc:sldMkLst>
        <pc:spChg chg="mod">
          <ac:chgData name="Jacob Ström" userId="S::jacob.strom@ericsson.com::94a859b3-bd05-472a-a1d4-1b71f5677611" providerId="AD" clId="Web-{013A03EA-B604-6A92-8FFF-496382657C11}" dt="2020-09-14T11:45:55.139" v="21" actId="20577"/>
          <ac:spMkLst>
            <pc:docMk/>
            <pc:sldMk cId="59065072" sldId="348"/>
            <ac:spMk id="2" creationId="{BDCFFE78-4AE9-DC4A-8329-A5D3971B8C46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0.123" v="27" actId="20577"/>
        <pc:sldMkLst>
          <pc:docMk/>
          <pc:sldMk cId="3613584353" sldId="349"/>
        </pc:sldMkLst>
        <pc:spChg chg="mod">
          <ac:chgData name="Jacob Ström" userId="S::jacob.strom@ericsson.com::94a859b3-bd05-472a-a1d4-1b71f5677611" providerId="AD" clId="Web-{013A03EA-B604-6A92-8FFF-496382657C11}" dt="2020-09-14T11:46:00.123" v="27" actId="20577"/>
          <ac:spMkLst>
            <pc:docMk/>
            <pc:sldMk cId="3613584353" sldId="349"/>
            <ac:spMk id="2" creationId="{63766D9A-9F16-F347-A0FB-07E87A470545}"/>
          </ac:spMkLst>
        </pc:spChg>
      </pc:sldChg>
      <pc:sldChg chg="modSp">
        <pc:chgData name="Jacob Ström" userId="S::jacob.strom@ericsson.com::94a859b3-bd05-472a-a1d4-1b71f5677611" providerId="AD" clId="Web-{013A03EA-B604-6A92-8FFF-496382657C11}" dt="2020-09-14T11:46:07.139" v="31" actId="20577"/>
        <pc:sldMkLst>
          <pc:docMk/>
          <pc:sldMk cId="4147336262" sldId="350"/>
        </pc:sldMkLst>
        <pc:spChg chg="mod">
          <ac:chgData name="Jacob Ström" userId="S::jacob.strom@ericsson.com::94a859b3-bd05-472a-a1d4-1b71f5677611" providerId="AD" clId="Web-{013A03EA-B604-6A92-8FFF-496382657C11}" dt="2020-09-14T11:46:07.139" v="31" actId="20577"/>
          <ac:spMkLst>
            <pc:docMk/>
            <pc:sldMk cId="4147336262" sldId="350"/>
            <ac:spMk id="2" creationId="{C7E6C0CF-27A8-DD42-80D2-7299D810251D}"/>
          </ac:spMkLst>
        </pc:spChg>
      </pc:sldChg>
    </pc:docChg>
  </pc:docChgLst>
  <pc:docChgLst>
    <pc:chgData name="Ruoyang Yu" userId="07fd6fe8-5271-43d5-8987-6c6ee955ac40" providerId="ADAL" clId="{0D0AD5A3-D774-4AD2-B754-A4F154AE2636}"/>
    <pc:docChg chg="custSel addSld modSld">
      <pc:chgData name="Ruoyang Yu" userId="07fd6fe8-5271-43d5-8987-6c6ee955ac40" providerId="ADAL" clId="{0D0AD5A3-D774-4AD2-B754-A4F154AE2636}" dt="2021-02-22T09:06:15.293" v="1"/>
      <pc:docMkLst>
        <pc:docMk/>
      </pc:docMkLst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3536285" sldId="372"/>
        </pc:sldMkLst>
      </pc:sldChg>
      <pc:sldChg chg="add">
        <pc:chgData name="Ruoyang Yu" userId="07fd6fe8-5271-43d5-8987-6c6ee955ac40" providerId="ADAL" clId="{0D0AD5A3-D774-4AD2-B754-A4F154AE2636}" dt="2021-02-22T09:06:15.293" v="1"/>
        <pc:sldMkLst>
          <pc:docMk/>
          <pc:sldMk cId="3125950503" sldId="373"/>
        </pc:sldMkLst>
      </pc:sldChg>
    </pc:docChg>
  </pc:docChgLst>
  <pc:docChgLst>
    <pc:chgData name="Du Liu" userId="f6bbb955-1166-4a0c-a0ca-de04d0e558b9" providerId="ADAL" clId="{1AE6A6AD-E4A4-4D1E-8DE4-A9EA995E1208}"/>
    <pc:docChg chg="addSld modSld">
      <pc:chgData name="Du Liu" userId="f6bbb955-1166-4a0c-a0ca-de04d0e558b9" providerId="ADAL" clId="{1AE6A6AD-E4A4-4D1E-8DE4-A9EA995E1208}" dt="2020-09-28T11:22:21.033" v="9" actId="20577"/>
      <pc:docMkLst>
        <pc:docMk/>
      </pc:docMkLst>
      <pc:sldChg chg="modSp add">
        <pc:chgData name="Du Liu" userId="f6bbb955-1166-4a0c-a0ca-de04d0e558b9" providerId="ADAL" clId="{1AE6A6AD-E4A4-4D1E-8DE4-A9EA995E1208}" dt="2020-09-28T11:21:33.425" v="7" actId="20577"/>
        <pc:sldMkLst>
          <pc:docMk/>
          <pc:sldMk cId="4217991237" sldId="334"/>
        </pc:sldMkLst>
        <pc:spChg chg="mod">
          <ac:chgData name="Du Liu" userId="f6bbb955-1166-4a0c-a0ca-de04d0e558b9" providerId="ADAL" clId="{1AE6A6AD-E4A4-4D1E-8DE4-A9EA995E1208}" dt="2020-09-28T11:21:33.425" v="7" actId="20577"/>
          <ac:spMkLst>
            <pc:docMk/>
            <pc:sldMk cId="4217991237" sldId="334"/>
            <ac:spMk id="3" creationId="{AD46B180-82C8-4492-B75A-BF2D4BEB478A}"/>
          </ac:spMkLst>
        </pc:spChg>
      </pc:sldChg>
      <pc:sldChg chg="modSp add">
        <pc:chgData name="Du Liu" userId="f6bbb955-1166-4a0c-a0ca-de04d0e558b9" providerId="ADAL" clId="{1AE6A6AD-E4A4-4D1E-8DE4-A9EA995E1208}" dt="2020-09-28T11:22:21.033" v="9" actId="20577"/>
        <pc:sldMkLst>
          <pc:docMk/>
          <pc:sldMk cId="1924613106" sldId="335"/>
        </pc:sldMkLst>
        <pc:spChg chg="mod">
          <ac:chgData name="Du Liu" userId="f6bbb955-1166-4a0c-a0ca-de04d0e558b9" providerId="ADAL" clId="{1AE6A6AD-E4A4-4D1E-8DE4-A9EA995E1208}" dt="2020-09-28T11:20:56.337" v="4" actId="20577"/>
          <ac:spMkLst>
            <pc:docMk/>
            <pc:sldMk cId="1924613106" sldId="335"/>
            <ac:spMk id="2" creationId="{B621099B-E413-4014-8A5B-98FFB55F243F}"/>
          </ac:spMkLst>
        </pc:spChg>
        <pc:spChg chg="mod">
          <ac:chgData name="Du Liu" userId="f6bbb955-1166-4a0c-a0ca-de04d0e558b9" providerId="ADAL" clId="{1AE6A6AD-E4A4-4D1E-8DE4-A9EA995E1208}" dt="2020-09-28T11:22:21.033" v="9" actId="20577"/>
          <ac:spMkLst>
            <pc:docMk/>
            <pc:sldMk cId="1924613106" sldId="335"/>
            <ac:spMk id="5" creationId="{4B23F291-10B6-4B9C-86E6-F5B15810C89E}"/>
          </ac:spMkLst>
        </pc:spChg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412377192" sldId="336"/>
        </pc:sldMkLst>
      </pc:sldChg>
      <pc:sldChg chg="add">
        <pc:chgData name="Du Liu" userId="f6bbb955-1166-4a0c-a0ca-de04d0e558b9" providerId="ADAL" clId="{1AE6A6AD-E4A4-4D1E-8DE4-A9EA995E1208}" dt="2020-09-28T11:20:50.141" v="0"/>
        <pc:sldMkLst>
          <pc:docMk/>
          <pc:sldMk cId="1108399199" sldId="337"/>
        </pc:sldMkLst>
      </pc:sldChg>
      <pc:sldChg chg="modSp add">
        <pc:chgData name="Du Liu" userId="f6bbb955-1166-4a0c-a0ca-de04d0e558b9" providerId="ADAL" clId="{1AE6A6AD-E4A4-4D1E-8DE4-A9EA995E1208}" dt="2020-09-28T11:21:12.933" v="6" actId="1076"/>
        <pc:sldMkLst>
          <pc:docMk/>
          <pc:sldMk cId="3941438457" sldId="341"/>
        </pc:sldMkLst>
        <pc:spChg chg="mod">
          <ac:chgData name="Du Liu" userId="f6bbb955-1166-4a0c-a0ca-de04d0e558b9" providerId="ADAL" clId="{1AE6A6AD-E4A4-4D1E-8DE4-A9EA995E1208}" dt="2020-09-28T11:21:12.933" v="6" actId="1076"/>
          <ac:spMkLst>
            <pc:docMk/>
            <pc:sldMk cId="3941438457" sldId="341"/>
            <ac:spMk id="6" creationId="{34ED9AAD-15A4-41BF-9A1E-5639938007D2}"/>
          </ac:spMkLst>
        </pc:spChg>
      </pc:sldChg>
    </pc:docChg>
  </pc:docChgLst>
  <pc:docChgLst>
    <pc:chgData name="Jacob Ström" userId="94a859b3-bd05-472a-a1d4-1b71f5677611" providerId="ADAL" clId="{CCE32632-B6B9-2B4B-953A-6E261E033A0A}"/>
    <pc:docChg chg="undo custSel addSld delSld modSld">
      <pc:chgData name="Jacob Ström" userId="94a859b3-bd05-472a-a1d4-1b71f5677611" providerId="ADAL" clId="{CCE32632-B6B9-2B4B-953A-6E261E033A0A}" dt="2021-03-30T07:36:44.897" v="1162"/>
      <pc:docMkLst>
        <pc:docMk/>
      </pc:docMkLst>
      <pc:sldChg chg="modSp mod">
        <pc:chgData name="Jacob Ström" userId="94a859b3-bd05-472a-a1d4-1b71f5677611" providerId="ADAL" clId="{CCE32632-B6B9-2B4B-953A-6E261E033A0A}" dt="2021-03-29T12:02:59.799" v="758" actId="20577"/>
        <pc:sldMkLst>
          <pc:docMk/>
          <pc:sldMk cId="2189475887" sldId="259"/>
        </pc:sldMkLst>
        <pc:spChg chg="mod">
          <ac:chgData name="Jacob Ström" userId="94a859b3-bd05-472a-a1d4-1b71f5677611" providerId="ADAL" clId="{CCE32632-B6B9-2B4B-953A-6E261E033A0A}" dt="2021-03-29T12:02:59.799" v="758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CE32632-B6B9-2B4B-953A-6E261E033A0A}" dt="2021-03-29T11:01:11.230" v="660" actId="20577"/>
        <pc:sldMkLst>
          <pc:docMk/>
          <pc:sldMk cId="2844930513" sldId="263"/>
        </pc:sldMkLst>
        <pc:spChg chg="mod">
          <ac:chgData name="Jacob Ström" userId="94a859b3-bd05-472a-a1d4-1b71f5677611" providerId="ADAL" clId="{CCE32632-B6B9-2B4B-953A-6E261E033A0A}" dt="2021-03-29T11:01:11.230" v="660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delSp modSp add mod">
        <pc:chgData name="Jacob Ström" userId="94a859b3-bd05-472a-a1d4-1b71f5677611" providerId="ADAL" clId="{CCE32632-B6B9-2B4B-953A-6E261E033A0A}" dt="2021-03-29T08:58:04.753" v="263" actId="478"/>
        <pc:sldMkLst>
          <pc:docMk/>
          <pc:sldMk cId="4126996652" sldId="327"/>
        </pc:sldMkLst>
        <pc:spChg chg="mod">
          <ac:chgData name="Jacob Ström" userId="94a859b3-bd05-472a-a1d4-1b71f5677611" providerId="ADAL" clId="{CCE32632-B6B9-2B4B-953A-6E261E033A0A}" dt="2021-03-29T08:25:18.142" v="43" actId="6549"/>
          <ac:spMkLst>
            <pc:docMk/>
            <pc:sldMk cId="4126996652" sldId="327"/>
            <ac:spMk id="2" creationId="{EC40ED05-5E5B-8240-94C3-A1301EA6B3F7}"/>
          </ac:spMkLst>
        </pc:spChg>
        <pc:spChg chg="mod">
          <ac:chgData name="Jacob Ström" userId="94a859b3-bd05-472a-a1d4-1b71f5677611" providerId="ADAL" clId="{CCE32632-B6B9-2B4B-953A-6E261E033A0A}" dt="2021-03-29T08:55:33.138" v="226" actId="14100"/>
          <ac:spMkLst>
            <pc:docMk/>
            <pc:sldMk cId="4126996652" sldId="327"/>
            <ac:spMk id="3" creationId="{E05A19A1-BCC1-DD43-9AFF-64D97795CF1F}"/>
          </ac:spMkLst>
        </pc:spChg>
        <pc:spChg chg="add del mod">
          <ac:chgData name="Jacob Ström" userId="94a859b3-bd05-472a-a1d4-1b71f5677611" providerId="ADAL" clId="{CCE32632-B6B9-2B4B-953A-6E261E033A0A}" dt="2021-03-29T08:32:30.063" v="57"/>
          <ac:spMkLst>
            <pc:docMk/>
            <pc:sldMk cId="4126996652" sldId="327"/>
            <ac:spMk id="5" creationId="{E7E6A6B3-9D62-0743-A010-3227A20ADCE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7" creationId="{883E842A-3612-2D41-8219-8D1C46CEAB66}"/>
          </ac:spMkLst>
        </pc:spChg>
        <pc:spChg chg="add del mod">
          <ac:chgData name="Jacob Ström" userId="94a859b3-bd05-472a-a1d4-1b71f5677611" providerId="ADAL" clId="{CCE32632-B6B9-2B4B-953A-6E261E033A0A}" dt="2021-03-29T08:58:04.753" v="263" actId="478"/>
          <ac:spMkLst>
            <pc:docMk/>
            <pc:sldMk cId="4126996652" sldId="327"/>
            <ac:spMk id="8" creationId="{FC6D3EBC-2691-2042-8313-83AD0B3C0AFC}"/>
          </ac:spMkLst>
        </pc:spChg>
        <pc:graphicFrameChg chg="add mod modGraphic">
          <ac:chgData name="Jacob Ström" userId="94a859b3-bd05-472a-a1d4-1b71f5677611" providerId="ADAL" clId="{CCE32632-B6B9-2B4B-953A-6E261E033A0A}" dt="2021-03-29T08:58:01.856" v="262" actId="553"/>
          <ac:graphicFrameMkLst>
            <pc:docMk/>
            <pc:sldMk cId="4126996652" sldId="327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03.060" v="570" actId="2696"/>
        <pc:sldMkLst>
          <pc:docMk/>
          <pc:sldMk cId="1805785848" sldId="328"/>
        </pc:sldMkLst>
        <pc:spChg chg="add del mod">
          <ac:chgData name="Jacob Ström" userId="94a859b3-bd05-472a-a1d4-1b71f5677611" providerId="ADAL" clId="{CCE32632-B6B9-2B4B-953A-6E261E033A0A}" dt="2021-03-29T08:58:07.888" v="264" actId="478"/>
          <ac:spMkLst>
            <pc:docMk/>
            <pc:sldMk cId="1805785848" sldId="328"/>
            <ac:spMk id="7" creationId="{38BDFEA6-805C-8548-9755-78F4D3E59750}"/>
          </ac:spMkLst>
        </pc:spChg>
        <pc:spChg chg="add mod">
          <ac:chgData name="Jacob Ström" userId="94a859b3-bd05-472a-a1d4-1b71f5677611" providerId="ADAL" clId="{CCE32632-B6B9-2B4B-953A-6E261E033A0A}" dt="2021-03-29T09:00:02.248" v="357" actId="20577"/>
          <ac:spMkLst>
            <pc:docMk/>
            <pc:sldMk cId="1805785848" sldId="328"/>
            <ac:spMk id="8" creationId="{DEDBECFF-B4BE-A34E-95EF-50BA8FC7C749}"/>
          </ac:spMkLst>
        </pc:spChg>
        <pc:graphicFrameChg chg="add mod modGraphic">
          <ac:chgData name="Jacob Ström" userId="94a859b3-bd05-472a-a1d4-1b71f5677611" providerId="ADAL" clId="{CCE32632-B6B9-2B4B-953A-6E261E033A0A}" dt="2021-03-29T08:59:04.797" v="270" actId="207"/>
          <ac:graphicFrameMkLst>
            <pc:docMk/>
            <pc:sldMk cId="1805785848" sldId="328"/>
            <ac:graphicFrameMk id="5" creationId="{4A8C58AF-318E-1445-99D3-20871ED75CF4}"/>
          </ac:graphicFrameMkLst>
        </pc:graphicFrameChg>
        <pc:graphicFrameChg chg="del">
          <ac:chgData name="Jacob Ström" userId="94a859b3-bd05-472a-a1d4-1b71f5677611" providerId="ADAL" clId="{CCE32632-B6B9-2B4B-953A-6E261E033A0A}" dt="2021-03-29T08:55:45.633" v="228" actId="478"/>
          <ac:graphicFrameMkLst>
            <pc:docMk/>
            <pc:sldMk cId="1805785848" sldId="328"/>
            <ac:graphicFrameMk id="6" creationId="{EE425AA7-14AD-F944-8727-F535E1F24A69}"/>
          </ac:graphicFrameMkLst>
        </pc:graphicFrameChg>
      </pc:sldChg>
      <pc:sldChg chg="addSp delSp modSp add del mod">
        <pc:chgData name="Jacob Ström" userId="94a859b3-bd05-472a-a1d4-1b71f5677611" providerId="ADAL" clId="{CCE32632-B6B9-2B4B-953A-6E261E033A0A}" dt="2021-03-29T09:19:20.001" v="577" actId="20577"/>
        <pc:sldMkLst>
          <pc:docMk/>
          <pc:sldMk cId="3473347482" sldId="329"/>
        </pc:sldMkLst>
        <pc:spChg chg="mod">
          <ac:chgData name="Jacob Ström" userId="94a859b3-bd05-472a-a1d4-1b71f5677611" providerId="ADAL" clId="{CCE32632-B6B9-2B4B-953A-6E261E033A0A}" dt="2021-03-29T09:19:20.001" v="577" actId="20577"/>
          <ac:spMkLst>
            <pc:docMk/>
            <pc:sldMk cId="3473347482" sldId="329"/>
            <ac:spMk id="3" creationId="{E05A19A1-BCC1-DD43-9AFF-64D97795CF1F}"/>
          </ac:spMkLst>
        </pc:spChg>
        <pc:spChg chg="add mod">
          <ac:chgData name="Jacob Ström" userId="94a859b3-bd05-472a-a1d4-1b71f5677611" providerId="ADAL" clId="{CCE32632-B6B9-2B4B-953A-6E261E033A0A}" dt="2021-03-29T09:18:20.273" v="560" actId="1038"/>
          <ac:spMkLst>
            <pc:docMk/>
            <pc:sldMk cId="3473347482" sldId="329"/>
            <ac:spMk id="7" creationId="{2B6D7DDA-C992-9845-98EA-503A1D2C24FF}"/>
          </ac:spMkLst>
        </pc:spChg>
        <pc:spChg chg="mod">
          <ac:chgData name="Jacob Ström" userId="94a859b3-bd05-472a-a1d4-1b71f5677611" providerId="ADAL" clId="{CCE32632-B6B9-2B4B-953A-6E261E033A0A}" dt="2021-03-29T09:18:54.279" v="569" actId="1076"/>
          <ac:spMkLst>
            <pc:docMk/>
            <pc:sldMk cId="3473347482" sldId="329"/>
            <ac:spMk id="8" creationId="{DEDBECFF-B4BE-A34E-95EF-50BA8FC7C749}"/>
          </ac:spMkLst>
        </pc:spChg>
        <pc:graphicFrameChg chg="add del mod">
          <ac:chgData name="Jacob Ström" userId="94a859b3-bd05-472a-a1d4-1b71f5677611" providerId="ADAL" clId="{CCE32632-B6B9-2B4B-953A-6E261E033A0A}" dt="2021-03-29T09:19:14.442" v="574" actId="478"/>
          <ac:graphicFrameMkLst>
            <pc:docMk/>
            <pc:sldMk cId="3473347482" sldId="329"/>
            <ac:graphicFrameMk id="6" creationId="{F93DC6F8-C9AD-D14D-8685-60829BFE2250}"/>
          </ac:graphicFrameMkLst>
        </pc:graphicFrameChg>
      </pc:sldChg>
      <pc:sldChg chg="modSp add mod">
        <pc:chgData name="Jacob Ström" userId="94a859b3-bd05-472a-a1d4-1b71f5677611" providerId="ADAL" clId="{CCE32632-B6B9-2B4B-953A-6E261E033A0A}" dt="2021-03-29T09:38:59.628" v="637" actId="20577"/>
        <pc:sldMkLst>
          <pc:docMk/>
          <pc:sldMk cId="3425571688" sldId="469"/>
        </pc:sldMkLst>
        <pc:spChg chg="mod">
          <ac:chgData name="Jacob Ström" userId="94a859b3-bd05-472a-a1d4-1b71f5677611" providerId="ADAL" clId="{CCE32632-B6B9-2B4B-953A-6E261E033A0A}" dt="2021-03-29T09:38:59.628" v="637" actId="20577"/>
          <ac:spMkLst>
            <pc:docMk/>
            <pc:sldMk cId="3425571688" sldId="469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CCE32632-B6B9-2B4B-953A-6E261E033A0A}" dt="2021-03-29T12:10:48.048" v="1155" actId="15"/>
        <pc:sldMkLst>
          <pc:docMk/>
          <pc:sldMk cId="2996980381" sldId="470"/>
        </pc:sldMkLst>
        <pc:spChg chg="mod">
          <ac:chgData name="Jacob Ström" userId="94a859b3-bd05-472a-a1d4-1b71f5677611" providerId="ADAL" clId="{CCE32632-B6B9-2B4B-953A-6E261E033A0A}" dt="2021-03-29T11:01:27.650" v="683" actId="20577"/>
          <ac:spMkLst>
            <pc:docMk/>
            <pc:sldMk cId="2996980381" sldId="470"/>
            <ac:spMk id="2" creationId="{9E538320-5CC3-0C4E-981A-B5EE45C1CF82}"/>
          </ac:spMkLst>
        </pc:spChg>
        <pc:spChg chg="mod">
          <ac:chgData name="Jacob Ström" userId="94a859b3-bd05-472a-a1d4-1b71f5677611" providerId="ADAL" clId="{CCE32632-B6B9-2B4B-953A-6E261E033A0A}" dt="2021-03-29T12:10:48.048" v="1155" actId="15"/>
          <ac:spMkLst>
            <pc:docMk/>
            <pc:sldMk cId="2996980381" sldId="470"/>
            <ac:spMk id="3" creationId="{5016AC55-B9F9-9043-8523-24D91E8F99FC}"/>
          </ac:spMkLst>
        </pc:spChg>
      </pc:sldChg>
      <pc:sldChg chg="addSp delSp modSp new mod">
        <pc:chgData name="Jacob Ström" userId="94a859b3-bd05-472a-a1d4-1b71f5677611" providerId="ADAL" clId="{CCE32632-B6B9-2B4B-953A-6E261E033A0A}" dt="2021-03-30T07:36:44.897" v="1162"/>
        <pc:sldMkLst>
          <pc:docMk/>
          <pc:sldMk cId="625706009" sldId="471"/>
        </pc:sldMkLst>
        <pc:spChg chg="del">
          <ac:chgData name="Jacob Ström" userId="94a859b3-bd05-472a-a1d4-1b71f5677611" providerId="ADAL" clId="{CCE32632-B6B9-2B4B-953A-6E261E033A0A}" dt="2021-03-30T07:35:51.869" v="1158" actId="478"/>
          <ac:spMkLst>
            <pc:docMk/>
            <pc:sldMk cId="625706009" sldId="471"/>
            <ac:spMk id="2" creationId="{2C298216-04D2-7B43-8F3C-C6CD828A4674}"/>
          </ac:spMkLst>
        </pc:spChg>
        <pc:spChg chg="del">
          <ac:chgData name="Jacob Ström" userId="94a859b3-bd05-472a-a1d4-1b71f5677611" providerId="ADAL" clId="{CCE32632-B6B9-2B4B-953A-6E261E033A0A}" dt="2021-03-30T07:35:50.142" v="1157" actId="478"/>
          <ac:spMkLst>
            <pc:docMk/>
            <pc:sldMk cId="625706009" sldId="471"/>
            <ac:spMk id="3" creationId="{001B9919-AD3B-7B4C-98D4-E4535860BB21}"/>
          </ac:spMkLst>
        </pc:spChg>
        <pc:graphicFrameChg chg="add mod">
          <ac:chgData name="Jacob Ström" userId="94a859b3-bd05-472a-a1d4-1b71f5677611" providerId="ADAL" clId="{CCE32632-B6B9-2B4B-953A-6E261E033A0A}" dt="2021-03-30T07:36:44.897" v="1162"/>
          <ac:graphicFrameMkLst>
            <pc:docMk/>
            <pc:sldMk cId="625706009" sldId="471"/>
            <ac:graphicFrameMk id="5" creationId="{B73D8BDC-07B4-D345-AD8C-5100CA247065}"/>
          </ac:graphicFrameMkLst>
        </pc:graphicFrameChg>
      </pc:sldChg>
    </pc:docChg>
  </pc:docChgLst>
  <pc:docChgLst>
    <pc:chgData name="Jacob Ström" userId="94a859b3-bd05-472a-a1d4-1b71f5677611" providerId="ADAL" clId="{E16B62E6-0C0D-864E-AA24-DF76CE245FE5}"/>
    <pc:docChg chg="modSld">
      <pc:chgData name="Jacob Ström" userId="94a859b3-bd05-472a-a1d4-1b71f5677611" providerId="ADAL" clId="{E16B62E6-0C0D-864E-AA24-DF76CE245FE5}" dt="2021-04-19T12:02:15.811" v="55" actId="20577"/>
      <pc:docMkLst>
        <pc:docMk/>
      </pc:docMkLst>
      <pc:sldChg chg="modSp mod">
        <pc:chgData name="Jacob Ström" userId="94a859b3-bd05-472a-a1d4-1b71f5677611" providerId="ADAL" clId="{E16B62E6-0C0D-864E-AA24-DF76CE245FE5}" dt="2021-04-19T12:01:49.146" v="54" actId="20577"/>
        <pc:sldMkLst>
          <pc:docMk/>
          <pc:sldMk cId="2189475887" sldId="259"/>
        </pc:sldMkLst>
        <pc:spChg chg="mod">
          <ac:chgData name="Jacob Ström" userId="94a859b3-bd05-472a-a1d4-1b71f5677611" providerId="ADAL" clId="{E16B62E6-0C0D-864E-AA24-DF76CE245FE5}" dt="2021-04-19T12:01:49.146" v="5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E16B62E6-0C0D-864E-AA24-DF76CE245FE5}" dt="2021-04-19T12:02:15.811" v="55" actId="20577"/>
        <pc:sldMkLst>
          <pc:docMk/>
          <pc:sldMk cId="2844930513" sldId="263"/>
        </pc:sldMkLst>
        <pc:spChg chg="mod">
          <ac:chgData name="Jacob Ström" userId="94a859b3-bd05-472a-a1d4-1b71f5677611" providerId="ADAL" clId="{E16B62E6-0C0D-864E-AA24-DF76CE245FE5}" dt="2021-04-19T12:02:15.811" v="55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469A8969-C86B-57EE-10C8-65164AE710A3}"/>
    <pc:docChg chg="addSld modSld">
      <pc:chgData name="Jacob Ström" userId="S::jacob.strom@ericsson.com::94a859b3-bd05-472a-a1d4-1b71f5677611" providerId="AD" clId="Web-{469A8969-C86B-57EE-10C8-65164AE710A3}" dt="2021-02-01T09:06:14.929" v="71" actId="20577"/>
      <pc:docMkLst>
        <pc:docMk/>
      </pc:docMkLst>
      <pc:sldChg chg="modSp add replId">
        <pc:chgData name="Jacob Ström" userId="S::jacob.strom@ericsson.com::94a859b3-bd05-472a-a1d4-1b71f5677611" providerId="AD" clId="Web-{469A8969-C86B-57EE-10C8-65164AE710A3}" dt="2021-02-01T09:06:14.929" v="7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469A8969-C86B-57EE-10C8-65164AE710A3}" dt="2021-02-01T09:05:21.413" v="2" actId="20577"/>
          <ac:spMkLst>
            <pc:docMk/>
            <pc:sldMk cId="756128352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469A8969-C86B-57EE-10C8-65164AE710A3}" dt="2021-02-01T09:06:14.929" v="71" actId="20577"/>
          <ac:spMkLst>
            <pc:docMk/>
            <pc:sldMk cId="756128352" sldId="327"/>
            <ac:spMk id="3" creationId="{39A17B86-8548-439F-8023-45A5335B965C}"/>
          </ac:spMkLst>
        </pc:spChg>
      </pc:sldChg>
    </pc:docChg>
  </pc:docChgLst>
  <pc:docChgLst>
    <pc:chgData name="Christopher Hollmann" userId="a4c1ec2e-8c58-4719-a9c8-a89840bae2fe" providerId="ADAL" clId="{D9A55898-BDB5-4EC5-B053-991AE35FAB5C}"/>
    <pc:docChg chg="undo custSel modSld">
      <pc:chgData name="Christopher Hollmann" userId="a4c1ec2e-8c58-4719-a9c8-a89840bae2fe" providerId="ADAL" clId="{D9A55898-BDB5-4EC5-B053-991AE35FAB5C}" dt="2020-06-15T11:52:57.789" v="165" actId="1076"/>
      <pc:docMkLst>
        <pc:docMk/>
      </pc:docMkLst>
      <pc:sldChg chg="modSp">
        <pc:chgData name="Christopher Hollmann" userId="a4c1ec2e-8c58-4719-a9c8-a89840bae2fe" providerId="ADAL" clId="{D9A55898-BDB5-4EC5-B053-991AE35FAB5C}" dt="2020-06-15T11:52:57.789" v="165" actId="1076"/>
        <pc:sldMkLst>
          <pc:docMk/>
          <pc:sldMk cId="3290929085" sldId="530"/>
        </pc:sldMkLst>
        <pc:spChg chg="mod">
          <ac:chgData name="Christopher Hollmann" userId="a4c1ec2e-8c58-4719-a9c8-a89840bae2fe" providerId="ADAL" clId="{D9A55898-BDB5-4EC5-B053-991AE35FAB5C}" dt="2020-06-15T11:52:57.789" v="165" actId="1076"/>
          <ac:spMkLst>
            <pc:docMk/>
            <pc:sldMk cId="3290929085" sldId="530"/>
            <ac:spMk id="3" creationId="{E05A19A1-BCC1-DD43-9AFF-64D97795CF1F}"/>
          </ac:spMkLst>
        </pc:spChg>
        <pc:graphicFrameChg chg="mod modGraphic">
          <ac:chgData name="Christopher Hollmann" userId="a4c1ec2e-8c58-4719-a9c8-a89840bae2fe" providerId="ADAL" clId="{D9A55898-BDB5-4EC5-B053-991AE35FAB5C}" dt="2020-06-15T11:52:33.951" v="164" actId="108"/>
          <ac:graphicFrameMkLst>
            <pc:docMk/>
            <pc:sldMk cId="3290929085" sldId="530"/>
            <ac:graphicFrameMk id="12" creationId="{2599A509-1F97-4F65-8D7B-2C695C91D371}"/>
          </ac:graphicFrameMkLst>
        </pc:graphicFrameChg>
      </pc:sldChg>
    </pc:docChg>
  </pc:docChgLst>
  <pc:docChgLst>
    <pc:chgData name="Yun Li Y" userId="70787a27-9dfd-45a8-92b5-fdfcc53f41be" providerId="ADAL" clId="{796B1E3D-EAB5-4D77-AC6C-B894B0CD6EB3}"/>
    <pc:docChg chg="addSld modSld">
      <pc:chgData name="Yun Li Y" userId="70787a27-9dfd-45a8-92b5-fdfcc53f41be" providerId="ADAL" clId="{796B1E3D-EAB5-4D77-AC6C-B894B0CD6EB3}" dt="2020-11-30T13:44:55.847" v="63" actId="20577"/>
      <pc:docMkLst>
        <pc:docMk/>
      </pc:docMkLst>
      <pc:sldChg chg="modSp add">
        <pc:chgData name="Yun Li Y" userId="70787a27-9dfd-45a8-92b5-fdfcc53f41be" providerId="ADAL" clId="{796B1E3D-EAB5-4D77-AC6C-B894B0CD6EB3}" dt="2020-11-30T13:44:55.847" v="63" actId="20577"/>
        <pc:sldMkLst>
          <pc:docMk/>
          <pc:sldMk cId="952555484" sldId="666"/>
        </pc:sldMkLst>
        <pc:spChg chg="mod">
          <ac:chgData name="Yun Li Y" userId="70787a27-9dfd-45a8-92b5-fdfcc53f41be" providerId="ADAL" clId="{796B1E3D-EAB5-4D77-AC6C-B894B0CD6EB3}" dt="2020-11-30T12:59:24.100" v="21" actId="20577"/>
          <ac:spMkLst>
            <pc:docMk/>
            <pc:sldMk cId="952555484" sldId="666"/>
            <ac:spMk id="7170" creationId="{C9E393A7-41FE-44B7-B610-45E731257CA8}"/>
          </ac:spMkLst>
        </pc:spChg>
        <pc:spChg chg="mod">
          <ac:chgData name="Yun Li Y" userId="70787a27-9dfd-45a8-92b5-fdfcc53f41be" providerId="ADAL" clId="{796B1E3D-EAB5-4D77-AC6C-B894B0CD6EB3}" dt="2020-11-30T13:44:55.847" v="63" actId="20577"/>
          <ac:spMkLst>
            <pc:docMk/>
            <pc:sldMk cId="952555484" sldId="666"/>
            <ac:spMk id="7171" creationId="{BB133964-9E8F-4710-B649-0F48BF472A21}"/>
          </ac:spMkLst>
        </pc:spChg>
      </pc:sldChg>
    </pc:docChg>
  </pc:docChgLst>
  <pc:docChgLst>
    <pc:chgData name="Jacob Ström" userId="94a859b3-bd05-472a-a1d4-1b71f5677611" providerId="ADAL" clId="{C9BCA219-131B-FC4F-AA1C-DD64597D5CBB}"/>
    <pc:docChg chg="undo custSel addSld modSld">
      <pc:chgData name="Jacob Ström" userId="94a859b3-bd05-472a-a1d4-1b71f5677611" providerId="ADAL" clId="{C9BCA219-131B-FC4F-AA1C-DD64597D5CBB}" dt="2020-12-14T13:44:45.260" v="978" actId="6549"/>
      <pc:docMkLst>
        <pc:docMk/>
      </pc:docMkLst>
      <pc:sldChg chg="modSp mod">
        <pc:chgData name="Jacob Ström" userId="94a859b3-bd05-472a-a1d4-1b71f5677611" providerId="ADAL" clId="{C9BCA219-131B-FC4F-AA1C-DD64597D5CBB}" dt="2020-12-14T13:01:58.169" v="69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BCA219-131B-FC4F-AA1C-DD64597D5CBB}" dt="2020-12-14T13:01:58.169" v="69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C9BCA219-131B-FC4F-AA1C-DD64597D5CBB}" dt="2020-12-14T13:44:45.260" v="978" actId="6549"/>
        <pc:sldMkLst>
          <pc:docMk/>
          <pc:sldMk cId="2560344942" sldId="370"/>
        </pc:sldMkLst>
        <pc:spChg chg="mod">
          <ac:chgData name="Jacob Ström" userId="94a859b3-bd05-472a-a1d4-1b71f5677611" providerId="ADAL" clId="{C9BCA219-131B-FC4F-AA1C-DD64597D5CBB}" dt="2020-12-14T13:35:59.897" v="700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C9BCA219-131B-FC4F-AA1C-DD64597D5CBB}" dt="2020-12-14T13:44:45.260" v="978" actId="6549"/>
          <ac:spMkLst>
            <pc:docMk/>
            <pc:sldMk cId="2560344942" sldId="370"/>
            <ac:spMk id="3" creationId="{D2BB2966-6A80-45BB-BB6E-F81D927C2B52}"/>
          </ac:spMkLst>
        </pc:spChg>
      </pc:sldChg>
      <pc:sldChg chg="addSp delSp modSp mod">
        <pc:chgData name="Jacob Ström" userId="94a859b3-bd05-472a-a1d4-1b71f5677611" providerId="ADAL" clId="{C9BCA219-131B-FC4F-AA1C-DD64597D5CBB}" dt="2020-12-14T12:59:47.107" v="529" actId="20577"/>
        <pc:sldMkLst>
          <pc:docMk/>
          <pc:sldMk cId="3522658958" sldId="394"/>
        </pc:sldMkLst>
        <pc:spChg chg="mod">
          <ac:chgData name="Jacob Ström" userId="94a859b3-bd05-472a-a1d4-1b71f5677611" providerId="ADAL" clId="{C9BCA219-131B-FC4F-AA1C-DD64597D5CBB}" dt="2020-12-14T12:59:47.107" v="529" actId="20577"/>
          <ac:spMkLst>
            <pc:docMk/>
            <pc:sldMk cId="3522658958" sldId="394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5:44.119" v="280" actId="1582"/>
          <ac:spMkLst>
            <pc:docMk/>
            <pc:sldMk cId="3522658958" sldId="394"/>
            <ac:spMk id="17" creationId="{FA05CAC6-0EEA-1145-9075-DF06FD3E0408}"/>
          </ac:spMkLst>
        </pc:spChg>
        <pc:spChg chg="add mod">
          <ac:chgData name="Jacob Ström" userId="94a859b3-bd05-472a-a1d4-1b71f5677611" providerId="ADAL" clId="{C9BCA219-131B-FC4F-AA1C-DD64597D5CBB}" dt="2020-12-14T12:57:57.582" v="305" actId="1076"/>
          <ac:spMkLst>
            <pc:docMk/>
            <pc:sldMk cId="3522658958" sldId="394"/>
            <ac:spMk id="24" creationId="{35F92E24-7712-F142-93C1-14953870E236}"/>
          </ac:spMkLst>
        </pc:spChg>
        <pc:picChg chg="add mod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5" creationId="{85D5B9EB-0768-AC46-B378-A268274F6B73}"/>
          </ac:picMkLst>
        </pc:picChg>
        <pc:picChg chg="add mod modCrop">
          <ac:chgData name="Jacob Ström" userId="94a859b3-bd05-472a-a1d4-1b71f5677611" providerId="ADAL" clId="{C9BCA219-131B-FC4F-AA1C-DD64597D5CBB}" dt="2020-12-14T12:55:14.215" v="276" actId="555"/>
          <ac:picMkLst>
            <pc:docMk/>
            <pc:sldMk cId="3522658958" sldId="394"/>
            <ac:picMk id="16" creationId="{8D5A8AE8-E425-2742-9411-FCB504065B77}"/>
          </ac:picMkLst>
        </pc:picChg>
        <pc:picChg chg="add del mod modCrop">
          <ac:chgData name="Jacob Ström" userId="94a859b3-bd05-472a-a1d4-1b71f5677611" providerId="ADAL" clId="{C9BCA219-131B-FC4F-AA1C-DD64597D5CBB}" dt="2020-12-14T12:57:47.757" v="299" actId="478"/>
          <ac:picMkLst>
            <pc:docMk/>
            <pc:sldMk cId="3522658958" sldId="394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2:49:11.704" v="0" actId="478"/>
          <ac:cxnSpMkLst>
            <pc:docMk/>
            <pc:sldMk cId="3522658958" sldId="394"/>
            <ac:cxnSpMk id="5" creationId="{379B648F-91B5-47D9-91B5-CDC66F941875}"/>
          </ac:cxnSpMkLst>
        </pc:cxnChg>
        <pc:cxnChg chg="add mod">
          <ac:chgData name="Jacob Ström" userId="94a859b3-bd05-472a-a1d4-1b71f5677611" providerId="ADAL" clId="{C9BCA219-131B-FC4F-AA1C-DD64597D5CBB}" dt="2020-12-14T12:50:56.170" v="105" actId="1076"/>
          <ac:cxnSpMkLst>
            <pc:docMk/>
            <pc:sldMk cId="3522658958" sldId="394"/>
            <ac:cxnSpMk id="7" creationId="{742C75A0-CAC9-4240-94D0-5370768CCB26}"/>
          </ac:cxnSpMkLst>
        </pc:cxnChg>
        <pc:cxnChg chg="add del mod">
          <ac:chgData name="Jacob Ström" userId="94a859b3-bd05-472a-a1d4-1b71f5677611" providerId="ADAL" clId="{C9BCA219-131B-FC4F-AA1C-DD64597D5CBB}" dt="2020-12-14T12:49:47.330" v="11" actId="478"/>
          <ac:cxnSpMkLst>
            <pc:docMk/>
            <pc:sldMk cId="3522658958" sldId="394"/>
            <ac:cxnSpMk id="8" creationId="{398935BE-E60C-A24C-B092-678ECF8EE0F8}"/>
          </ac:cxnSpMkLst>
        </pc:cxnChg>
        <pc:cxnChg chg="add del">
          <ac:chgData name="Jacob Ström" userId="94a859b3-bd05-472a-a1d4-1b71f5677611" providerId="ADAL" clId="{C9BCA219-131B-FC4F-AA1C-DD64597D5CBB}" dt="2020-12-14T12:49:53.371" v="13" actId="478"/>
          <ac:cxnSpMkLst>
            <pc:docMk/>
            <pc:sldMk cId="3522658958" sldId="394"/>
            <ac:cxnSpMk id="12" creationId="{B37C62A8-E68C-9D48-BD75-411819BABA94}"/>
          </ac:cxnSpMkLst>
        </pc:cxnChg>
        <pc:cxnChg chg="add mod">
          <ac:chgData name="Jacob Ström" userId="94a859b3-bd05-472a-a1d4-1b71f5677611" providerId="ADAL" clId="{C9BCA219-131B-FC4F-AA1C-DD64597D5CBB}" dt="2020-12-14T12:50:39.256" v="70" actId="1076"/>
          <ac:cxnSpMkLst>
            <pc:docMk/>
            <pc:sldMk cId="3522658958" sldId="394"/>
            <ac:cxnSpMk id="13" creationId="{E0FAECF3-F49E-C846-98A3-2095770AC71C}"/>
          </ac:cxnSpMkLst>
        </pc:cxnChg>
        <pc:cxnChg chg="add">
          <ac:chgData name="Jacob Ström" userId="94a859b3-bd05-472a-a1d4-1b71f5677611" providerId="ADAL" clId="{C9BCA219-131B-FC4F-AA1C-DD64597D5CBB}" dt="2020-12-14T12:55:50.465" v="281" actId="11529"/>
          <ac:cxnSpMkLst>
            <pc:docMk/>
            <pc:sldMk cId="3522658958" sldId="394"/>
            <ac:cxnSpMk id="19" creationId="{328B388C-DBA3-BC4C-A1E7-610DC0FB8E97}"/>
          </ac:cxnSpMkLst>
        </pc:cxnChg>
        <pc:cxnChg chg="add">
          <ac:chgData name="Jacob Ström" userId="94a859b3-bd05-472a-a1d4-1b71f5677611" providerId="ADAL" clId="{C9BCA219-131B-FC4F-AA1C-DD64597D5CBB}" dt="2020-12-14T12:55:59.889" v="282" actId="11529"/>
          <ac:cxnSpMkLst>
            <pc:docMk/>
            <pc:sldMk cId="3522658958" sldId="394"/>
            <ac:cxnSpMk id="21" creationId="{79C72F37-F8FB-5342-9C49-900A8E6D58DF}"/>
          </ac:cxnSpMkLst>
        </pc:cxnChg>
      </pc:sldChg>
      <pc:sldChg chg="addSp modSp add mod">
        <pc:chgData name="Jacob Ström" userId="94a859b3-bd05-472a-a1d4-1b71f5677611" providerId="ADAL" clId="{C9BCA219-131B-FC4F-AA1C-DD64597D5CBB}" dt="2020-12-14T12:59:54.780" v="530"/>
        <pc:sldMkLst>
          <pc:docMk/>
          <pc:sldMk cId="2608310753" sldId="395"/>
        </pc:sldMkLst>
        <pc:spChg chg="mod">
          <ac:chgData name="Jacob Ström" userId="94a859b3-bd05-472a-a1d4-1b71f5677611" providerId="ADAL" clId="{C9BCA219-131B-FC4F-AA1C-DD64597D5CBB}" dt="2020-12-14T12:59:54.780" v="530"/>
          <ac:spMkLst>
            <pc:docMk/>
            <pc:sldMk cId="2608310753" sldId="395"/>
            <ac:spMk id="3" creationId="{D2BB2966-6A80-45BB-BB6E-F81D927C2B52}"/>
          </ac:spMkLst>
        </pc:spChg>
        <pc:spChg chg="add mod">
          <ac:chgData name="Jacob Ström" userId="94a859b3-bd05-472a-a1d4-1b71f5677611" providerId="ADAL" clId="{C9BCA219-131B-FC4F-AA1C-DD64597D5CBB}" dt="2020-12-14T12:58:07.282" v="329" actId="1037"/>
          <ac:spMkLst>
            <pc:docMk/>
            <pc:sldMk cId="2608310753" sldId="395"/>
            <ac:spMk id="14" creationId="{C6160960-041F-2941-ABDE-CD1759B0ED61}"/>
          </ac:spMkLst>
        </pc:spChg>
      </pc:sldChg>
      <pc:sldChg chg="addSp delSp modSp add mod">
        <pc:chgData name="Jacob Ström" userId="94a859b3-bd05-472a-a1d4-1b71f5677611" providerId="ADAL" clId="{C9BCA219-131B-FC4F-AA1C-DD64597D5CBB}" dt="2020-12-14T13:00:54.564" v="690" actId="478"/>
        <pc:sldMkLst>
          <pc:docMk/>
          <pc:sldMk cId="3506653062" sldId="396"/>
        </pc:sldMkLst>
        <pc:spChg chg="mod">
          <ac:chgData name="Jacob Ström" userId="94a859b3-bd05-472a-a1d4-1b71f5677611" providerId="ADAL" clId="{C9BCA219-131B-FC4F-AA1C-DD64597D5CBB}" dt="2020-12-14T13:00:40.286" v="682" actId="20577"/>
          <ac:spMkLst>
            <pc:docMk/>
            <pc:sldMk cId="3506653062" sldId="396"/>
            <ac:spMk id="3" creationId="{D2BB2966-6A80-45BB-BB6E-F81D927C2B52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4" creationId="{CC622391-5292-4556-ABC7-5C4555AFFF04}"/>
          </ac:spMkLst>
        </pc:spChg>
        <pc:spChg chg="add del mod">
          <ac:chgData name="Jacob Ström" userId="94a859b3-bd05-472a-a1d4-1b71f5677611" providerId="ADAL" clId="{C9BCA219-131B-FC4F-AA1C-DD64597D5CBB}" dt="2020-12-14T13:00:50.856" v="689" actId="478"/>
          <ac:spMkLst>
            <pc:docMk/>
            <pc:sldMk cId="3506653062" sldId="396"/>
            <ac:spMk id="5" creationId="{B0FEE1D8-8F68-334F-BDBC-BB817DA522D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4" creationId="{C6160960-041F-2941-ABDE-CD1759B0ED61}"/>
          </ac:spMkLst>
        </pc:spChg>
        <pc:spChg chg="del">
          <ac:chgData name="Jacob Ström" userId="94a859b3-bd05-472a-a1d4-1b71f5677611" providerId="ADAL" clId="{C9BCA219-131B-FC4F-AA1C-DD64597D5CBB}" dt="2020-12-14T13:00:54.564" v="690" actId="478"/>
          <ac:spMkLst>
            <pc:docMk/>
            <pc:sldMk cId="3506653062" sldId="396"/>
            <ac:spMk id="17" creationId="{FA05CAC6-0EEA-1145-9075-DF06FD3E0408}"/>
          </ac:spMkLst>
        </pc:sp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5" creationId="{85D5B9EB-0768-AC46-B378-A268274F6B73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16" creationId="{8D5A8AE8-E425-2742-9411-FCB504065B77}"/>
          </ac:picMkLst>
        </pc:picChg>
        <pc:picChg chg="del">
          <ac:chgData name="Jacob Ström" userId="94a859b3-bd05-472a-a1d4-1b71f5677611" providerId="ADAL" clId="{C9BCA219-131B-FC4F-AA1C-DD64597D5CBB}" dt="2020-12-14T13:00:54.564" v="690" actId="478"/>
          <ac:picMkLst>
            <pc:docMk/>
            <pc:sldMk cId="3506653062" sldId="396"/>
            <ac:picMk id="23" creationId="{D7C22254-33F9-5A42-8C4C-DBF36F0B4766}"/>
          </ac:picMkLst>
        </pc:pic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7" creationId="{742C75A0-CAC9-4240-94D0-5370768CCB26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3" creationId="{E0FAECF3-F49E-C846-98A3-2095770AC71C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19" creationId="{328B388C-DBA3-BC4C-A1E7-610DC0FB8E97}"/>
          </ac:cxnSpMkLst>
        </pc:cxnChg>
        <pc:cxnChg chg="del">
          <ac:chgData name="Jacob Ström" userId="94a859b3-bd05-472a-a1d4-1b71f5677611" providerId="ADAL" clId="{C9BCA219-131B-FC4F-AA1C-DD64597D5CBB}" dt="2020-12-14T13:00:54.564" v="690" actId="478"/>
          <ac:cxnSpMkLst>
            <pc:docMk/>
            <pc:sldMk cId="3506653062" sldId="396"/>
            <ac:cxnSpMk id="21" creationId="{79C72F37-F8FB-5342-9C49-900A8E6D58DF}"/>
          </ac:cxnSpMkLst>
        </pc:cxnChg>
      </pc:sldChg>
    </pc:docChg>
  </pc:docChgLst>
  <pc:docChgLst>
    <pc:chgData name="Yun Li Y" userId="70787a27-9dfd-45a8-92b5-fdfcc53f41be" providerId="ADAL" clId="{8E3CD16D-80A5-408D-B0EA-3B446DC47D41}"/>
    <pc:docChg chg="undo custSel addSld delSld modSld">
      <pc:chgData name="Yun Li Y" userId="70787a27-9dfd-45a8-92b5-fdfcc53f41be" providerId="ADAL" clId="{8E3CD16D-80A5-408D-B0EA-3B446DC47D41}" dt="2020-11-09T11:53:59.611" v="86" actId="12"/>
      <pc:docMkLst>
        <pc:docMk/>
      </pc:docMkLst>
      <pc:sldChg chg="modSp">
        <pc:chgData name="Yun Li Y" userId="70787a27-9dfd-45a8-92b5-fdfcc53f41be" providerId="ADAL" clId="{8E3CD16D-80A5-408D-B0EA-3B446DC47D41}" dt="2020-11-09T11:49:23.326" v="41" actId="14"/>
        <pc:sldMkLst>
          <pc:docMk/>
          <pc:sldMk cId="2560344942" sldId="370"/>
        </pc:sldMkLst>
        <pc:spChg chg="mod">
          <ac:chgData name="Yun Li Y" userId="70787a27-9dfd-45a8-92b5-fdfcc53f41be" providerId="ADAL" clId="{8E3CD16D-80A5-408D-B0EA-3B446DC47D41}" dt="2020-11-09T11:48:35.838" v="2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Yun Li Y" userId="70787a27-9dfd-45a8-92b5-fdfcc53f41be" providerId="ADAL" clId="{8E3CD16D-80A5-408D-B0EA-3B446DC47D41}" dt="2020-11-09T11:49:23.326" v="41" actId="14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">
        <pc:chgData name="Yun Li Y" userId="70787a27-9dfd-45a8-92b5-fdfcc53f41be" providerId="ADAL" clId="{8E3CD16D-80A5-408D-B0EA-3B446DC47D41}" dt="2020-11-09T11:53:59.611" v="86" actId="12"/>
        <pc:sldMkLst>
          <pc:docMk/>
          <pc:sldMk cId="868902338" sldId="371"/>
        </pc:sldMkLst>
        <pc:spChg chg="mod">
          <ac:chgData name="Yun Li Y" userId="70787a27-9dfd-45a8-92b5-fdfcc53f41be" providerId="ADAL" clId="{8E3CD16D-80A5-408D-B0EA-3B446DC47D41}" dt="2020-11-09T11:50:11.088" v="65"/>
          <ac:spMkLst>
            <pc:docMk/>
            <pc:sldMk cId="868902338" sldId="371"/>
            <ac:spMk id="2" creationId="{BB4E573F-3F58-4796-AF31-4C1964017610}"/>
          </ac:spMkLst>
        </pc:spChg>
        <pc:spChg chg="mod">
          <ac:chgData name="Yun Li Y" userId="70787a27-9dfd-45a8-92b5-fdfcc53f41be" providerId="ADAL" clId="{8E3CD16D-80A5-408D-B0EA-3B446DC47D41}" dt="2020-11-09T11:53:59.611" v="86" actId="12"/>
          <ac:spMkLst>
            <pc:docMk/>
            <pc:sldMk cId="868902338" sldId="371"/>
            <ac:spMk id="3" creationId="{052A420F-8121-416B-8A56-0531D09D4193}"/>
          </ac:spMkLst>
        </pc:spChg>
        <pc:spChg chg="add">
          <ac:chgData name="Yun Li Y" userId="70787a27-9dfd-45a8-92b5-fdfcc53f41be" providerId="ADAL" clId="{8E3CD16D-80A5-408D-B0EA-3B446DC47D41}" dt="2020-11-09T11:50:49.636" v="69"/>
          <ac:spMkLst>
            <pc:docMk/>
            <pc:sldMk cId="868902338" sldId="371"/>
            <ac:spMk id="7" creationId="{7986B0C5-34E6-4A00-9F8C-6E2EDAE590B3}"/>
          </ac:spMkLst>
        </pc:spChg>
        <pc:picChg chg="add">
          <ac:chgData name="Yun Li Y" userId="70787a27-9dfd-45a8-92b5-fdfcc53f41be" providerId="ADAL" clId="{8E3CD16D-80A5-408D-B0EA-3B446DC47D41}" dt="2020-11-09T11:50:31.837" v="67"/>
          <ac:picMkLst>
            <pc:docMk/>
            <pc:sldMk cId="868902338" sldId="371"/>
            <ac:picMk id="5" creationId="{CCF92CF4-A7CF-4CB0-9C7C-2BC48C7572C4}"/>
          </ac:picMkLst>
        </pc:picChg>
        <pc:picChg chg="add">
          <ac:chgData name="Yun Li Y" userId="70787a27-9dfd-45a8-92b5-fdfcc53f41be" providerId="ADAL" clId="{8E3CD16D-80A5-408D-B0EA-3B446DC47D41}" dt="2020-11-09T11:50:40.084" v="68"/>
          <ac:picMkLst>
            <pc:docMk/>
            <pc:sldMk cId="868902338" sldId="371"/>
            <ac:picMk id="6" creationId="{01D8F9DA-4382-46A2-9BF8-479D8CB8A53F}"/>
          </ac:picMkLst>
        </pc:picChg>
      </pc:sldChg>
      <pc:sldChg chg="addSp delSp modSp add">
        <pc:chgData name="Yun Li Y" userId="70787a27-9dfd-45a8-92b5-fdfcc53f41be" providerId="ADAL" clId="{8E3CD16D-80A5-408D-B0EA-3B446DC47D41}" dt="2020-11-09T11:51:46.615" v="75" actId="1076"/>
        <pc:sldMkLst>
          <pc:docMk/>
          <pc:sldMk cId="4251285462" sldId="372"/>
        </pc:sldMkLst>
        <pc:spChg chg="mod">
          <ac:chgData name="Yun Li Y" userId="70787a27-9dfd-45a8-92b5-fdfcc53f41be" providerId="ADAL" clId="{8E3CD16D-80A5-408D-B0EA-3B446DC47D41}" dt="2020-11-09T11:51:16.016" v="71"/>
          <ac:spMkLst>
            <pc:docMk/>
            <pc:sldMk cId="4251285462" sldId="372"/>
            <ac:spMk id="2" creationId="{CB9B009A-AA48-489F-A42C-EBAE89A74E1B}"/>
          </ac:spMkLst>
        </pc:spChg>
        <pc:spChg chg="del">
          <ac:chgData name="Yun Li Y" userId="70787a27-9dfd-45a8-92b5-fdfcc53f41be" providerId="ADAL" clId="{8E3CD16D-80A5-408D-B0EA-3B446DC47D41}" dt="2020-11-09T11:51:27.168" v="72" actId="478"/>
          <ac:spMkLst>
            <pc:docMk/>
            <pc:sldMk cId="4251285462" sldId="372"/>
            <ac:spMk id="3" creationId="{FB535B79-F07B-4FA7-B64B-93A73001ADAE}"/>
          </ac:spMkLst>
        </pc:spChg>
        <pc:spChg chg="add mod">
          <ac:chgData name="Yun Li Y" userId="70787a27-9dfd-45a8-92b5-fdfcc53f41be" providerId="ADAL" clId="{8E3CD16D-80A5-408D-B0EA-3B446DC47D41}" dt="2020-11-09T11:51:46.615" v="75" actId="1076"/>
          <ac:spMkLst>
            <pc:docMk/>
            <pc:sldMk cId="4251285462" sldId="372"/>
            <ac:spMk id="6" creationId="{6415562C-3404-4AB2-9A7E-1E124B71E6B2}"/>
          </ac:spMkLst>
        </pc:spChg>
        <pc:picChg chg="add">
          <ac:chgData name="Yun Li Y" userId="70787a27-9dfd-45a8-92b5-fdfcc53f41be" providerId="ADAL" clId="{8E3CD16D-80A5-408D-B0EA-3B446DC47D41}" dt="2020-11-09T11:51:28.778" v="73"/>
          <ac:picMkLst>
            <pc:docMk/>
            <pc:sldMk cId="4251285462" sldId="372"/>
            <ac:picMk id="5" creationId="{B0FB6DB0-FE6D-4D28-96B0-315FBFB41AB7}"/>
          </ac:picMkLst>
        </pc:picChg>
      </pc:sldChg>
      <pc:sldChg chg="addSp delSp add">
        <pc:chgData name="Yun Li Y" userId="70787a27-9dfd-45a8-92b5-fdfcc53f41be" providerId="ADAL" clId="{8E3CD16D-80A5-408D-B0EA-3B446DC47D41}" dt="2020-11-09T11:53:04.189" v="83" actId="478"/>
        <pc:sldMkLst>
          <pc:docMk/>
          <pc:sldMk cId="3523129034" sldId="667"/>
        </pc:sldMkLst>
        <pc:picChg chg="add del">
          <ac:chgData name="Yun Li Y" userId="70787a27-9dfd-45a8-92b5-fdfcc53f41be" providerId="ADAL" clId="{8E3CD16D-80A5-408D-B0EA-3B446DC47D41}" dt="2020-11-09T11:53:01.679" v="82" actId="478"/>
          <ac:picMkLst>
            <pc:docMk/>
            <pc:sldMk cId="3523129034" sldId="667"/>
            <ac:picMk id="7" creationId="{BA52EB23-031C-4994-BA8D-B9C9FF703BFA}"/>
          </ac:picMkLst>
        </pc:picChg>
        <pc:cxnChg chg="del">
          <ac:chgData name="Yun Li Y" userId="70787a27-9dfd-45a8-92b5-fdfcc53f41be" providerId="ADAL" clId="{8E3CD16D-80A5-408D-B0EA-3B446DC47D41}" dt="2020-11-09T11:53:04.189" v="83" actId="478"/>
          <ac:cxnSpMkLst>
            <pc:docMk/>
            <pc:sldMk cId="3523129034" sldId="667"/>
            <ac:cxnSpMk id="2" creationId="{95E80BB6-DC5B-4940-AECA-5BF334895EA9}"/>
          </ac:cxnSpMkLst>
        </pc:cxnChg>
      </pc:sldChg>
      <pc:sldChg chg="delSp add">
        <pc:chgData name="Yun Li Y" userId="70787a27-9dfd-45a8-92b5-fdfcc53f41be" providerId="ADAL" clId="{8E3CD16D-80A5-408D-B0EA-3B446DC47D41}" dt="2020-11-09T11:53:23.158" v="85" actId="478"/>
        <pc:sldMkLst>
          <pc:docMk/>
          <pc:sldMk cId="3452002001" sldId="672"/>
        </pc:sldMkLst>
        <pc:cxnChg chg="del">
          <ac:chgData name="Yun Li Y" userId="70787a27-9dfd-45a8-92b5-fdfcc53f41be" providerId="ADAL" clId="{8E3CD16D-80A5-408D-B0EA-3B446DC47D41}" dt="2020-11-09T11:53:23.158" v="85" actId="478"/>
          <ac:cxnSpMkLst>
            <pc:docMk/>
            <pc:sldMk cId="3452002001" sldId="672"/>
            <ac:cxnSpMk id="2" creationId="{95E80BB6-DC5B-4940-AECA-5BF334895EA9}"/>
          </ac:cxnSpMkLst>
        </pc:cxnChg>
      </pc:sldChg>
      <pc:sldChg chg="delSp add del">
        <pc:chgData name="Yun Li Y" userId="70787a27-9dfd-45a8-92b5-fdfcc53f41be" providerId="ADAL" clId="{8E3CD16D-80A5-408D-B0EA-3B446DC47D41}" dt="2020-11-09T11:52:25.277" v="79" actId="478"/>
        <pc:sldMkLst>
          <pc:docMk/>
          <pc:sldMk cId="1634955935" sldId="687"/>
        </pc:sldMkLst>
        <pc:cxnChg chg="del">
          <ac:chgData name="Yun Li Y" userId="70787a27-9dfd-45a8-92b5-fdfcc53f41be" providerId="ADAL" clId="{8E3CD16D-80A5-408D-B0EA-3B446DC47D41}" dt="2020-11-09T11:52:25.277" v="79" actId="478"/>
          <ac:cxnSpMkLst>
            <pc:docMk/>
            <pc:sldMk cId="1634955935" sldId="687"/>
            <ac:cxnSpMk id="2" creationId="{95E80BB6-DC5B-4940-AECA-5BF334895EA9}"/>
          </ac:cxnSpMkLst>
        </pc:cxnChg>
      </pc:sldChg>
    </pc:docChg>
  </pc:docChgLst>
  <pc:docChgLst>
    <pc:chgData name="Jacob Ström" userId="94a859b3-bd05-472a-a1d4-1b71f5677611" providerId="ADAL" clId="{98F98FE0-5666-7A44-95C1-ABD47CA6A840}"/>
    <pc:docChg chg="undo custSel addSld delSld modSld">
      <pc:chgData name="Jacob Ström" userId="94a859b3-bd05-472a-a1d4-1b71f5677611" providerId="ADAL" clId="{98F98FE0-5666-7A44-95C1-ABD47CA6A840}" dt="2020-03-16T13:32:15.198" v="859" actId="20577"/>
      <pc:docMkLst>
        <pc:docMk/>
      </pc:docMkLst>
      <pc:sldChg chg="modSp">
        <pc:chgData name="Jacob Ström" userId="94a859b3-bd05-472a-a1d4-1b71f5677611" providerId="ADAL" clId="{98F98FE0-5666-7A44-95C1-ABD47CA6A840}" dt="2020-03-16T11:47:31.44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98F98FE0-5666-7A44-95C1-ABD47CA6A840}" dt="2020-03-16T11:47:31.44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98F98FE0-5666-7A44-95C1-ABD47CA6A840}" dt="2020-03-16T11:47:44.839" v="4" actId="2696"/>
        <pc:sldMkLst>
          <pc:docMk/>
          <pc:sldMk cId="97614826" sldId="414"/>
        </pc:sldMkLst>
      </pc:sldChg>
      <pc:sldChg chg="del">
        <pc:chgData name="Jacob Ström" userId="94a859b3-bd05-472a-a1d4-1b71f5677611" providerId="ADAL" clId="{98F98FE0-5666-7A44-95C1-ABD47CA6A840}" dt="2020-03-16T11:47:44.891" v="5" actId="2696"/>
        <pc:sldMkLst>
          <pc:docMk/>
          <pc:sldMk cId="4098990265" sldId="419"/>
        </pc:sldMkLst>
      </pc:sldChg>
      <pc:sldChg chg="modSp">
        <pc:chgData name="Jacob Ström" userId="94a859b3-bd05-472a-a1d4-1b71f5677611" providerId="ADAL" clId="{98F98FE0-5666-7A44-95C1-ABD47CA6A840}" dt="2020-03-16T13:27:15.211" v="413" actId="20577"/>
        <pc:sldMkLst>
          <pc:docMk/>
          <pc:sldMk cId="40444576" sldId="421"/>
        </pc:sldMkLst>
        <pc:spChg chg="mod">
          <ac:chgData name="Jacob Ström" userId="94a859b3-bd05-472a-a1d4-1b71f5677611" providerId="ADAL" clId="{98F98FE0-5666-7A44-95C1-ABD47CA6A840}" dt="2020-03-16T13:27:15.211" v="413" actId="20577"/>
          <ac:spMkLst>
            <pc:docMk/>
            <pc:sldMk cId="40444576" sldId="421"/>
            <ac:spMk id="3" creationId="{22AFA762-4D69-EB42-9384-780646C1290C}"/>
          </ac:spMkLst>
        </pc:spChg>
      </pc:sldChg>
      <pc:sldChg chg="addSp delSp modSp add">
        <pc:chgData name="Jacob Ström" userId="94a859b3-bd05-472a-a1d4-1b71f5677611" providerId="ADAL" clId="{98F98FE0-5666-7A44-95C1-ABD47CA6A840}" dt="2020-03-16T13:05:19.238" v="236" actId="20577"/>
        <pc:sldMkLst>
          <pc:docMk/>
          <pc:sldMk cId="526988238" sldId="426"/>
        </pc:sldMkLst>
        <pc:spChg chg="mod">
          <ac:chgData name="Jacob Ström" userId="94a859b3-bd05-472a-a1d4-1b71f5677611" providerId="ADAL" clId="{98F98FE0-5666-7A44-95C1-ABD47CA6A840}" dt="2020-03-16T11:47:58.993" v="17" actId="20577"/>
          <ac:spMkLst>
            <pc:docMk/>
            <pc:sldMk cId="526988238" sldId="426"/>
            <ac:spMk id="2" creationId="{F9A7B9ED-9C32-C64F-83BE-4B6446A2DB8E}"/>
          </ac:spMkLst>
        </pc:spChg>
        <pc:spChg chg="mod">
          <ac:chgData name="Jacob Ström" userId="94a859b3-bd05-472a-a1d4-1b71f5677611" providerId="ADAL" clId="{98F98FE0-5666-7A44-95C1-ABD47CA6A840}" dt="2020-03-16T13:05:19.238" v="236" actId="20577"/>
          <ac:spMkLst>
            <pc:docMk/>
            <pc:sldMk cId="526988238" sldId="426"/>
            <ac:spMk id="3" creationId="{B5999FB1-0421-1347-B7FA-0AFE76D9EF4B}"/>
          </ac:spMkLst>
        </pc:spChg>
        <pc:spChg chg="add del mod">
          <ac:chgData name="Jacob Ström" userId="94a859b3-bd05-472a-a1d4-1b71f5677611" providerId="ADAL" clId="{98F98FE0-5666-7A44-95C1-ABD47CA6A840}" dt="2020-03-16T11:49:41.453" v="62" actId="478"/>
          <ac:spMkLst>
            <pc:docMk/>
            <pc:sldMk cId="526988238" sldId="426"/>
            <ac:spMk id="6" creationId="{05220BBA-5CFD-A54E-9E6A-9046B68FF7F5}"/>
          </ac:spMkLst>
        </pc:spChg>
        <pc:spChg chg="add del mod">
          <ac:chgData name="Jacob Ström" userId="94a859b3-bd05-472a-a1d4-1b71f5677611" providerId="ADAL" clId="{98F98FE0-5666-7A44-95C1-ABD47CA6A840}" dt="2020-03-16T11:49:38.665" v="60"/>
          <ac:spMkLst>
            <pc:docMk/>
            <pc:sldMk cId="526988238" sldId="426"/>
            <ac:spMk id="8" creationId="{2F51082B-B2B9-5B49-8A2D-42FDC82370DC}"/>
          </ac:spMkLst>
        </pc:spChg>
        <pc:spChg chg="add mod">
          <ac:chgData name="Jacob Ström" userId="94a859b3-bd05-472a-a1d4-1b71f5677611" providerId="ADAL" clId="{98F98FE0-5666-7A44-95C1-ABD47CA6A840}" dt="2020-03-16T11:50:03.774" v="64" actId="14100"/>
          <ac:spMkLst>
            <pc:docMk/>
            <pc:sldMk cId="526988238" sldId="426"/>
            <ac:spMk id="10" creationId="{8CC455C7-5BA9-8945-91D8-1F0297B0593A}"/>
          </ac:spMkLst>
        </pc:spChg>
        <pc:graphicFrameChg chg="add del mod">
          <ac:chgData name="Jacob Ström" userId="94a859b3-bd05-472a-a1d4-1b71f5677611" providerId="ADAL" clId="{98F98FE0-5666-7A44-95C1-ABD47CA6A840}" dt="2020-03-16T11:49:41.453" v="62" actId="478"/>
          <ac:graphicFrameMkLst>
            <pc:docMk/>
            <pc:sldMk cId="526988238" sldId="426"/>
            <ac:graphicFrameMk id="5" creationId="{D08EAC85-71B8-2744-9DE1-43A3A9505737}"/>
          </ac:graphicFrameMkLst>
        </pc:graphicFrameChg>
        <pc:graphicFrameChg chg="add del mod">
          <ac:chgData name="Jacob Ström" userId="94a859b3-bd05-472a-a1d4-1b71f5677611" providerId="ADAL" clId="{98F98FE0-5666-7A44-95C1-ABD47CA6A840}" dt="2020-03-16T11:49:38.665" v="60"/>
          <ac:graphicFrameMkLst>
            <pc:docMk/>
            <pc:sldMk cId="526988238" sldId="426"/>
            <ac:graphicFrameMk id="7" creationId="{1887FD10-5CD5-B944-8359-B358D61B1FCA}"/>
          </ac:graphicFrameMkLst>
        </pc:graphicFrameChg>
        <pc:graphicFrameChg chg="add del">
          <ac:chgData name="Jacob Ström" userId="94a859b3-bd05-472a-a1d4-1b71f5677611" providerId="ADAL" clId="{98F98FE0-5666-7A44-95C1-ABD47CA6A840}" dt="2020-03-16T11:51:13.235" v="65" actId="478"/>
          <ac:graphicFrameMkLst>
            <pc:docMk/>
            <pc:sldMk cId="526988238" sldId="426"/>
            <ac:graphicFrameMk id="9" creationId="{3D552BAB-AE65-0448-BABB-ED17E05A0633}"/>
          </ac:graphicFrameMkLst>
        </pc:graphicFrameChg>
        <pc:graphicFrameChg chg="add del mod modGraphic">
          <ac:chgData name="Jacob Ström" userId="94a859b3-bd05-472a-a1d4-1b71f5677611" providerId="ADAL" clId="{98F98FE0-5666-7A44-95C1-ABD47CA6A840}" dt="2020-03-16T11:59:13.885" v="162" actId="478"/>
          <ac:graphicFrameMkLst>
            <pc:docMk/>
            <pc:sldMk cId="526988238" sldId="426"/>
            <ac:graphicFrameMk id="11" creationId="{74841288-C82B-8D46-8C3E-24C4F0449EFD}"/>
          </ac:graphicFrameMkLst>
        </pc:graphicFrameChg>
        <pc:graphicFrameChg chg="add mod modGraphic">
          <ac:chgData name="Jacob Ström" userId="94a859b3-bd05-472a-a1d4-1b71f5677611" providerId="ADAL" clId="{98F98FE0-5666-7A44-95C1-ABD47CA6A840}" dt="2020-03-16T12:01:25.322" v="183" actId="121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  <pc:sldChg chg="modSp add">
        <pc:chgData name="Jacob Ström" userId="94a859b3-bd05-472a-a1d4-1b71f5677611" providerId="ADAL" clId="{98F98FE0-5666-7A44-95C1-ABD47CA6A840}" dt="2020-03-16T13:32:15.198" v="859" actId="20577"/>
        <pc:sldMkLst>
          <pc:docMk/>
          <pc:sldMk cId="3930430493" sldId="430"/>
        </pc:sldMkLst>
        <pc:spChg chg="mod">
          <ac:chgData name="Jacob Ström" userId="94a859b3-bd05-472a-a1d4-1b71f5677611" providerId="ADAL" clId="{98F98FE0-5666-7A44-95C1-ABD47CA6A840}" dt="2020-03-16T13:28:23.249" v="417" actId="20577"/>
          <ac:spMkLst>
            <pc:docMk/>
            <pc:sldMk cId="3930430493" sldId="430"/>
            <ac:spMk id="2" creationId="{D764034E-DCB0-AE49-99F6-87C595058026}"/>
          </ac:spMkLst>
        </pc:spChg>
        <pc:spChg chg="mod">
          <ac:chgData name="Jacob Ström" userId="94a859b3-bd05-472a-a1d4-1b71f5677611" providerId="ADAL" clId="{98F98FE0-5666-7A44-95C1-ABD47CA6A840}" dt="2020-03-16T13:32:15.198" v="859" actId="20577"/>
          <ac:spMkLst>
            <pc:docMk/>
            <pc:sldMk cId="3930430493" sldId="430"/>
            <ac:spMk id="3" creationId="{B4BAE735-70C9-5B42-8CEC-1C5C0E394544}"/>
          </ac:spMkLst>
        </pc:spChg>
      </pc:sldChg>
    </pc:docChg>
  </pc:docChgLst>
  <pc:docChgLst>
    <pc:chgData name="Ruoyang Yu" userId="07fd6fe8-5271-43d5-8987-6c6ee955ac40" providerId="ADAL" clId="{5D3E2E3F-1A56-44C8-BCD6-EF776587D580}"/>
    <pc:docChg chg="custSel addSld modSld">
      <pc:chgData name="Ruoyang Yu" userId="07fd6fe8-5271-43d5-8987-6c6ee955ac40" providerId="ADAL" clId="{5D3E2E3F-1A56-44C8-BCD6-EF776587D580}" dt="2021-03-01T08:46:15.641" v="1"/>
      <pc:docMkLst>
        <pc:docMk/>
      </pc:docMkLst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5D3E2E3F-1A56-44C8-BCD6-EF776587D580}" dt="2021-03-01T08:46:15.641" v="1"/>
        <pc:sldMkLst>
          <pc:docMk/>
          <pc:sldMk cId="3896452716" sldId="374"/>
        </pc:sldMkLst>
      </pc:sldChg>
    </pc:docChg>
  </pc:docChgLst>
  <pc:docChgLst>
    <pc:chgData name="Jacob Ström" userId="S::jacob.strom@ericsson.com::94a859b3-bd05-472a-a1d4-1b71f5677611" providerId="AD" clId="Web-{01766111-A313-9D69-4430-2909BE0AB897}"/>
    <pc:docChg chg="addSld modSld sldOrd">
      <pc:chgData name="Jacob Ström" userId="S::jacob.strom@ericsson.com::94a859b3-bd05-472a-a1d4-1b71f5677611" providerId="AD" clId="Web-{01766111-A313-9D69-4430-2909BE0AB897}" dt="2021-02-01T12:59:12.241" v="201" actId="20577"/>
      <pc:docMkLst>
        <pc:docMk/>
      </pc:docMkLst>
      <pc:sldChg chg="addSp delSp modSp ord">
        <pc:chgData name="Jacob Ström" userId="S::jacob.strom@ericsson.com::94a859b3-bd05-472a-a1d4-1b71f5677611" providerId="AD" clId="Web-{01766111-A313-9D69-4430-2909BE0AB897}" dt="2021-02-01T12:59:12.241" v="201" actId="20577"/>
        <pc:sldMkLst>
          <pc:docMk/>
          <pc:sldMk cId="756128352" sldId="327"/>
        </pc:sldMkLst>
        <pc:spChg chg="mod">
          <ac:chgData name="Jacob Ström" userId="S::jacob.strom@ericsson.com::94a859b3-bd05-472a-a1d4-1b71f5677611" providerId="AD" clId="Web-{01766111-A313-9D69-4430-2909BE0AB897}" dt="2021-02-01T12:59:12.241" v="201" actId="20577"/>
          <ac:spMkLst>
            <pc:docMk/>
            <pc:sldMk cId="756128352" sldId="327"/>
            <ac:spMk id="3" creationId="{39A17B86-8548-439F-8023-45A5335B965C}"/>
          </ac:spMkLst>
        </pc:spChg>
        <pc:picChg chg="add del mod">
          <ac:chgData name="Jacob Ström" userId="S::jacob.strom@ericsson.com::94a859b3-bd05-472a-a1d4-1b71f5677611" providerId="AD" clId="Web-{01766111-A313-9D69-4430-2909BE0AB897}" dt="2021-02-01T12:57:31.880" v="123"/>
          <ac:picMkLst>
            <pc:docMk/>
            <pc:sldMk cId="756128352" sldId="327"/>
            <ac:picMk id="5" creationId="{823194A4-C91B-495D-9A56-BB994A6EAAF3}"/>
          </ac:picMkLst>
        </pc:picChg>
      </pc:sldChg>
      <pc:sldChg chg="add replId">
        <pc:chgData name="Jacob Ström" userId="S::jacob.strom@ericsson.com::94a859b3-bd05-472a-a1d4-1b71f5677611" providerId="AD" clId="Web-{01766111-A313-9D69-4430-2909BE0AB897}" dt="2021-02-01T12:56:52.849" v="116"/>
        <pc:sldMkLst>
          <pc:docMk/>
          <pc:sldMk cId="2523043074" sldId="414"/>
        </pc:sldMkLst>
      </pc:sldChg>
    </pc:docChg>
  </pc:docChgLst>
  <pc:docChgLst>
    <pc:chgData name="Christopher Hollmann" userId="a4c1ec2e-8c58-4719-a9c8-a89840bae2fe" providerId="ADAL" clId="{724FBF19-5E75-4DD0-A58D-59495C60F293}"/>
    <pc:docChg chg="custSel addSld modSld">
      <pc:chgData name="Christopher Hollmann" userId="a4c1ec2e-8c58-4719-a9c8-a89840bae2fe" providerId="ADAL" clId="{724FBF19-5E75-4DD0-A58D-59495C60F293}" dt="2020-12-07T12:48:36.009" v="430" actId="20577"/>
      <pc:docMkLst>
        <pc:docMk/>
      </pc:docMkLst>
      <pc:sldChg chg="modSp add">
        <pc:chgData name="Christopher Hollmann" userId="a4c1ec2e-8c58-4719-a9c8-a89840bae2fe" providerId="ADAL" clId="{724FBF19-5E75-4DD0-A58D-59495C60F293}" dt="2020-12-07T12:48:36.009" v="430" actId="20577"/>
        <pc:sldMkLst>
          <pc:docMk/>
          <pc:sldMk cId="1382546880" sldId="391"/>
        </pc:sldMkLst>
        <pc:spChg chg="mod">
          <ac:chgData name="Christopher Hollmann" userId="a4c1ec2e-8c58-4719-a9c8-a89840bae2fe" providerId="ADAL" clId="{724FBF19-5E75-4DD0-A58D-59495C60F293}" dt="2020-12-07T12:41:17.338" v="13" actId="20577"/>
          <ac:spMkLst>
            <pc:docMk/>
            <pc:sldMk cId="1382546880" sldId="391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724FBF19-5E75-4DD0-A58D-59495C60F293}" dt="2020-12-07T12:48:36.009" v="430" actId="20577"/>
          <ac:spMkLst>
            <pc:docMk/>
            <pc:sldMk cId="1382546880" sldId="391"/>
            <ac:spMk id="3" creationId="{D2BB2966-6A80-45BB-BB6E-F81D927C2B52}"/>
          </ac:spMkLst>
        </pc:spChg>
      </pc:sldChg>
    </pc:docChg>
  </pc:docChgLst>
  <pc:docChgLst>
    <pc:chgData name="Kenneth Andersson R" userId="S::kenneth.r.andersson@ericsson.com::7a42cd6b-c489-4b75-9fae-7ec40be363a2" providerId="AD" clId="Web-{AFCA7950-1353-E9C2-102C-9B3BBF8F8A1E}"/>
    <pc:docChg chg="addSld modSld sldOrd">
      <pc:chgData name="Kenneth Andersson R" userId="S::kenneth.r.andersson@ericsson.com::7a42cd6b-c489-4b75-9fae-7ec40be363a2" providerId="AD" clId="Web-{AFCA7950-1353-E9C2-102C-9B3BBF8F8A1E}" dt="2021-03-01T09:53:59.974" v="41" actId="20577"/>
      <pc:docMkLst>
        <pc:docMk/>
      </pc:docMkLst>
      <pc:sldChg chg="modSp add ord replId">
        <pc:chgData name="Kenneth Andersson R" userId="S::kenneth.r.andersson@ericsson.com::7a42cd6b-c489-4b75-9fae-7ec40be363a2" providerId="AD" clId="Web-{AFCA7950-1353-E9C2-102C-9B3BBF8F8A1E}" dt="2021-03-01T09:53:59.974" v="41" actId="20577"/>
        <pc:sldMkLst>
          <pc:docMk/>
          <pc:sldMk cId="2325446201" sldId="448"/>
        </pc:sldMkLst>
        <pc:spChg chg="mod">
          <ac:chgData name="Kenneth Andersson R" userId="S::kenneth.r.andersson@ericsson.com::7a42cd6b-c489-4b75-9fae-7ec40be363a2" providerId="AD" clId="Web-{AFCA7950-1353-E9C2-102C-9B3BBF8F8A1E}" dt="2021-03-01T09:52:14.611" v="9" actId="20577"/>
          <ac:spMkLst>
            <pc:docMk/>
            <pc:sldMk cId="2325446201" sldId="448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AFCA7950-1353-E9C2-102C-9B3BBF8F8A1E}" dt="2021-03-01T09:53:59.974" v="41" actId="20577"/>
          <ac:spMkLst>
            <pc:docMk/>
            <pc:sldMk cId="2325446201" sldId="448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0EDAAF57-C8AB-E4C6-8E4E-11955E511DAD}"/>
    <pc:docChg chg="delSld modSld">
      <pc:chgData name="Jacob Ström" userId="S::jacob.strom@ericsson.com::94a859b3-bd05-472a-a1d4-1b71f5677611" providerId="AD" clId="Web-{0EDAAF57-C8AB-E4C6-8E4E-11955E511DAD}" dt="2020-08-31T09:58:31.527" v="14"/>
      <pc:docMkLst>
        <pc:docMk/>
      </pc:docMkLst>
      <pc:sldChg chg="modSp">
        <pc:chgData name="Jacob Ström" userId="S::jacob.strom@ericsson.com::94a859b3-bd05-472a-a1d4-1b71f5677611" providerId="AD" clId="Web-{0EDAAF57-C8AB-E4C6-8E4E-11955E511DAD}" dt="2020-08-31T09:58:12.793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EDAAF57-C8AB-E4C6-8E4E-11955E511DAD}" dt="2020-08-31T09:58:12.793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0EDAAF57-C8AB-E4C6-8E4E-11955E511DAD}" dt="2020-08-31T09:58:31.527" v="14"/>
        <pc:sldMkLst>
          <pc:docMk/>
          <pc:sldMk cId="2230748882" sldId="27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8"/>
        <pc:sldMkLst>
          <pc:docMk/>
          <pc:sldMk cId="3372924178" sldId="27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49" v="5"/>
        <pc:sldMkLst>
          <pc:docMk/>
          <pc:sldMk cId="3341212855" sldId="27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10"/>
        <pc:sldMkLst>
          <pc:docMk/>
          <pc:sldMk cId="1842804183" sldId="27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2"/>
        <pc:sldMkLst>
          <pc:docMk/>
          <pc:sldMk cId="721477875" sldId="33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3"/>
        <pc:sldMkLst>
          <pc:docMk/>
          <pc:sldMk cId="3918288016" sldId="343"/>
        </pc:sldMkLst>
      </pc:sldChg>
      <pc:sldChg chg="del">
        <pc:chgData name="Jacob Ström" userId="S::jacob.strom@ericsson.com::94a859b3-bd05-472a-a1d4-1b71f5677611" providerId="AD" clId="Web-{0EDAAF57-C8AB-E4C6-8E4E-11955E511DAD}" dt="2020-08-31T09:58:31.527" v="11"/>
        <pc:sldMkLst>
          <pc:docMk/>
          <pc:sldMk cId="2780204999" sldId="354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6"/>
        <pc:sldMkLst>
          <pc:docMk/>
          <pc:sldMk cId="732928784" sldId="355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96" v="9"/>
        <pc:sldMkLst>
          <pc:docMk/>
          <pc:sldMk cId="2473689945" sldId="356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65" v="7"/>
        <pc:sldMkLst>
          <pc:docMk/>
          <pc:sldMk cId="639662704" sldId="357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4"/>
        <pc:sldMkLst>
          <pc:docMk/>
          <pc:sldMk cId="2101448129" sldId="359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33" v="3"/>
        <pc:sldMkLst>
          <pc:docMk/>
          <pc:sldMk cId="1919154782" sldId="360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18" v="2"/>
        <pc:sldMkLst>
          <pc:docMk/>
          <pc:sldMk cId="232730162" sldId="361"/>
        </pc:sldMkLst>
      </pc:sldChg>
      <pc:sldChg chg="del">
        <pc:chgData name="Jacob Ström" userId="S::jacob.strom@ericsson.com::94a859b3-bd05-472a-a1d4-1b71f5677611" providerId="AD" clId="Web-{0EDAAF57-C8AB-E4C6-8E4E-11955E511DAD}" dt="2020-08-31T09:58:31.402" v="1"/>
        <pc:sldMkLst>
          <pc:docMk/>
          <pc:sldMk cId="3505734280" sldId="362"/>
        </pc:sldMkLst>
      </pc:sldChg>
    </pc:docChg>
  </pc:docChgLst>
  <pc:docChgLst>
    <pc:chgData name="Du Liu" userId="f6bbb955-1166-4a0c-a0ca-de04d0e558b9" providerId="ADAL" clId="{CC438DE9-0EE5-481E-A216-6F6A7CEFC363}"/>
    <pc:docChg chg="undo custSel modSld">
      <pc:chgData name="Du Liu" userId="f6bbb955-1166-4a0c-a0ca-de04d0e558b9" providerId="ADAL" clId="{CC438DE9-0EE5-481E-A216-6F6A7CEFC363}" dt="2021-01-25T12:56:42.879" v="283" actId="20577"/>
      <pc:docMkLst>
        <pc:docMk/>
      </pc:docMkLst>
      <pc:sldChg chg="modSp mod">
        <pc:chgData name="Du Liu" userId="f6bbb955-1166-4a0c-a0ca-de04d0e558b9" providerId="ADAL" clId="{CC438DE9-0EE5-481E-A216-6F6A7CEFC363}" dt="2021-01-25T12:56:42.879" v="283" actId="20577"/>
        <pc:sldMkLst>
          <pc:docMk/>
          <pc:sldMk cId="775040113" sldId="404"/>
        </pc:sldMkLst>
        <pc:spChg chg="mod">
          <ac:chgData name="Du Liu" userId="f6bbb955-1166-4a0c-a0ca-de04d0e558b9" providerId="ADAL" clId="{CC438DE9-0EE5-481E-A216-6F6A7CEFC363}" dt="2021-01-25T12:56:42.879" v="283" actId="20577"/>
          <ac:spMkLst>
            <pc:docMk/>
            <pc:sldMk cId="775040113" sldId="404"/>
            <ac:spMk id="3" creationId="{73ED2378-D1E3-2F4A-BB0A-A3B813C93E1F}"/>
          </ac:spMkLst>
        </pc:spChg>
      </pc:sldChg>
    </pc:docChg>
  </pc:docChgLst>
  <pc:docChgLst>
    <pc:chgData name="Kenneth Andersson R" userId="S::kenneth.r.andersson@ericsson.com::7a42cd6b-c489-4b75-9fae-7ec40be363a2" providerId="AD" clId="Web-{4BEADDCA-4760-15B8-4FB4-D7EA7E7F1704}"/>
    <pc:docChg chg="addSld modSld">
      <pc:chgData name="Kenneth Andersson R" userId="S::kenneth.r.andersson@ericsson.com::7a42cd6b-c489-4b75-9fae-7ec40be363a2" providerId="AD" clId="Web-{4BEADDCA-4760-15B8-4FB4-D7EA7E7F1704}" dt="2021-01-25T13:42:18.327" v="411" actId="20577"/>
      <pc:docMkLst>
        <pc:docMk/>
      </pc:docMkLst>
      <pc:sldChg chg="modSp">
        <pc:chgData name="Kenneth Andersson R" userId="S::kenneth.r.andersson@ericsson.com::7a42cd6b-c489-4b75-9fae-7ec40be363a2" providerId="AD" clId="Web-{4BEADDCA-4760-15B8-4FB4-D7EA7E7F1704}" dt="2021-01-25T13:42:18.327" v="411" actId="20577"/>
        <pc:sldMkLst>
          <pc:docMk/>
          <pc:sldMk cId="1588504478" sldId="406"/>
        </pc:sldMkLst>
        <pc:spChg chg="mod">
          <ac:chgData name="Kenneth Andersson R" userId="S::kenneth.r.andersson@ericsson.com::7a42cd6b-c489-4b75-9fae-7ec40be363a2" providerId="AD" clId="Web-{4BEADDCA-4760-15B8-4FB4-D7EA7E7F1704}" dt="2021-01-25T13:22:36.346" v="8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Kenneth Andersson R" userId="S::kenneth.r.andersson@ericsson.com::7a42cd6b-c489-4b75-9fae-7ec40be363a2" providerId="AD" clId="Web-{4BEADDCA-4760-15B8-4FB4-D7EA7E7F1704}" dt="2021-01-25T13:42:18.327" v="411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modSp add replId">
        <pc:chgData name="Kenneth Andersson R" userId="S::kenneth.r.andersson@ericsson.com::7a42cd6b-c489-4b75-9fae-7ec40be363a2" providerId="AD" clId="Web-{4BEADDCA-4760-15B8-4FB4-D7EA7E7F1704}" dt="2021-01-25T13:41:30.074" v="389" actId="20577"/>
        <pc:sldMkLst>
          <pc:docMk/>
          <pc:sldMk cId="2226103053" sldId="409"/>
        </pc:sldMkLst>
        <pc:spChg chg="mod">
          <ac:chgData name="Kenneth Andersson R" userId="S::kenneth.r.andersson@ericsson.com::7a42cd6b-c489-4b75-9fae-7ec40be363a2" providerId="AD" clId="Web-{4BEADDCA-4760-15B8-4FB4-D7EA7E7F1704}" dt="2021-01-25T13:41:30.074" v="389" actId="20577"/>
          <ac:spMkLst>
            <pc:docMk/>
            <pc:sldMk cId="2226103053" sldId="409"/>
            <ac:spMk id="3" creationId="{73ED2378-D1E3-2F4A-BB0A-A3B813C93E1F}"/>
          </ac:spMkLst>
        </pc:spChg>
      </pc:sldChg>
    </pc:docChg>
  </pc:docChgLst>
  <pc:docChgLst>
    <pc:chgData name="Jacob Ström" userId="S::jacob.strom@ericsson.com::94a859b3-bd05-472a-a1d4-1b71f5677611" providerId="AD" clId="Web-{F62E0E9A-DB50-B10C-34D8-295F17C1EB18}"/>
    <pc:docChg chg="modSld">
      <pc:chgData name="Jacob Ström" userId="S::jacob.strom@ericsson.com::94a859b3-bd05-472a-a1d4-1b71f5677611" providerId="AD" clId="Web-{F62E0E9A-DB50-B10C-34D8-295F17C1EB18}" dt="2020-10-19T11:49:21.780" v="21" actId="20577"/>
      <pc:docMkLst>
        <pc:docMk/>
      </pc:docMkLst>
      <pc:sldChg chg="modSp">
        <pc:chgData name="Jacob Ström" userId="S::jacob.strom@ericsson.com::94a859b3-bd05-472a-a1d4-1b71f5677611" providerId="AD" clId="Web-{F62E0E9A-DB50-B10C-34D8-295F17C1EB18}" dt="2020-10-19T11:49:21.780" v="2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F62E0E9A-DB50-B10C-34D8-295F17C1EB18}" dt="2020-10-19T11:49:21.780" v="2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Christopher Hollmann" userId="S::christopher.hollmann@ericsson.com::a4c1ec2e-8c58-4719-a9c8-a89840bae2fe" providerId="AD" clId="Web-{FB9B70F5-EB12-B42A-DA88-AA942792A189}"/>
    <pc:docChg chg="modSld">
      <pc:chgData name="Christopher Hollmann" userId="S::christopher.hollmann@ericsson.com::a4c1ec2e-8c58-4719-a9c8-a89840bae2fe" providerId="AD" clId="Web-{FB9B70F5-EB12-B42A-DA88-AA942792A189}" dt="2020-03-30T10:43:15.556" v="103" actId="14100"/>
      <pc:docMkLst>
        <pc:docMk/>
      </pc:docMkLst>
      <pc:sldChg chg="modSp">
        <pc:chgData name="Christopher Hollmann" userId="S::christopher.hollmann@ericsson.com::a4c1ec2e-8c58-4719-a9c8-a89840bae2fe" providerId="AD" clId="Web-{FB9B70F5-EB12-B42A-DA88-AA942792A189}" dt="2020-03-30T09:32:51.614" v="41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FB9B70F5-EB12-B42A-DA88-AA942792A189}" dt="2020-03-30T09:32:51.614" v="41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FB9B70F5-EB12-B42A-DA88-AA942792A189}" dt="2020-03-30T10:43:15.556" v="103" actId="14100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FB9B70F5-EB12-B42A-DA88-AA942792A189}" dt="2020-03-30T10:43:15.556" v="103" actId="14100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FB9B70F5-EB12-B42A-DA88-AA942792A189}" dt="2020-03-30T10:42:48.257" v="102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</pc:docChg>
  </pc:docChgLst>
  <pc:docChgLst>
    <pc:chgData name="Jacob Ström" userId="S::jacob.strom@ericsson.com::94a859b3-bd05-472a-a1d4-1b71f5677611" providerId="AD" clId="Web-{325DBBFB-8B15-CF6A-C726-D0DF1B3BD784}"/>
    <pc:docChg chg="modSld">
      <pc:chgData name="Jacob Ström" userId="S::jacob.strom@ericsson.com::94a859b3-bd05-472a-a1d4-1b71f5677611" providerId="AD" clId="Web-{325DBBFB-8B15-CF6A-C726-D0DF1B3BD784}" dt="2020-05-18T09:52:03.936" v="17" actId="20577"/>
      <pc:docMkLst>
        <pc:docMk/>
      </pc:docMkLst>
      <pc:sldChg chg="modSp">
        <pc:chgData name="Jacob Ström" userId="S::jacob.strom@ericsson.com::94a859b3-bd05-472a-a1d4-1b71f5677611" providerId="AD" clId="Web-{325DBBFB-8B15-CF6A-C726-D0DF1B3BD784}" dt="2020-05-18T09:52:03.936" v="17" actId="20577"/>
        <pc:sldMkLst>
          <pc:docMk/>
          <pc:sldMk cId="3421801813" sldId="534"/>
        </pc:sldMkLst>
        <pc:spChg chg="mod">
          <ac:chgData name="Jacob Ström" userId="S::jacob.strom@ericsson.com::94a859b3-bd05-472a-a1d4-1b71f5677611" providerId="AD" clId="Web-{325DBBFB-8B15-CF6A-C726-D0DF1B3BD784}" dt="2020-05-18T09:52:03.936" v="17" actId="20577"/>
          <ac:spMkLst>
            <pc:docMk/>
            <pc:sldMk cId="3421801813" sldId="534"/>
            <ac:spMk id="2" creationId="{519060F4-3A63-0E4B-B83D-6AD631506535}"/>
          </ac:spMkLst>
        </pc:spChg>
      </pc:sldChg>
    </pc:docChg>
  </pc:docChgLst>
  <pc:docChgLst>
    <pc:chgData name="Christopher Hollmann" userId="S::christopher.hollmann@ericsson.com::a4c1ec2e-8c58-4719-a9c8-a89840bae2fe" providerId="AD" clId="Web-{F69194E7-C5BF-0F52-8AE7-75676437C69C}"/>
    <pc:docChg chg="delSld modSld">
      <pc:chgData name="Christopher Hollmann" userId="S::christopher.hollmann@ericsson.com::a4c1ec2e-8c58-4719-a9c8-a89840bae2fe" providerId="AD" clId="Web-{F69194E7-C5BF-0F52-8AE7-75676437C69C}" dt="2020-06-15T10:16:34.575" v="58" actId="1076"/>
      <pc:docMkLst>
        <pc:docMk/>
      </pc:docMkLst>
      <pc:sldChg chg="addSp delSp modSp">
        <pc:chgData name="Christopher Hollmann" userId="S::christopher.hollmann@ericsson.com::a4c1ec2e-8c58-4719-a9c8-a89840bae2fe" providerId="AD" clId="Web-{F69194E7-C5BF-0F52-8AE7-75676437C69C}" dt="2020-06-15T10:16:34.575" v="58" actId="1076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F69194E7-C5BF-0F52-8AE7-75676437C69C}" dt="2020-06-15T10:15:55.465" v="56" actId="14100"/>
          <ac:spMkLst>
            <pc:docMk/>
            <pc:sldMk cId="3290929085" sldId="530"/>
            <ac:spMk id="3" creationId="{E05A19A1-BCC1-DD43-9AFF-64D97795CF1F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7:09.880" v="55"/>
          <ac:spMkLst>
            <pc:docMk/>
            <pc:sldMk cId="3290929085" sldId="530"/>
            <ac:spMk id="8" creationId="{6B7C76D1-B697-4663-9640-39230589B467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17.378" v="4"/>
          <ac:spMkLst>
            <pc:docMk/>
            <pc:sldMk cId="3290929085" sldId="530"/>
            <ac:spMk id="9" creationId="{F170D942-51BD-419F-B83A-4A08CD5DBD9B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2.456" v="5"/>
          <ac:spMkLst>
            <pc:docMk/>
            <pc:sldMk cId="3290929085" sldId="530"/>
            <ac:spMk id="10" creationId="{408D6C46-E2F4-4E1D-B663-0CDF0F098A95}"/>
          </ac:spMkLst>
        </pc:spChg>
        <pc:spChg chg="del">
          <ac:chgData name="Christopher Hollmann" userId="S::christopher.hollmann@ericsson.com::a4c1ec2e-8c58-4719-a9c8-a89840bae2fe" providerId="AD" clId="Web-{F69194E7-C5BF-0F52-8AE7-75676437C69C}" dt="2020-06-15T10:05:24.691" v="6"/>
          <ac:spMkLst>
            <pc:docMk/>
            <pc:sldMk cId="3290929085" sldId="530"/>
            <ac:spMk id="11" creationId="{7394C226-3F92-469C-99BD-C95A07150770}"/>
          </ac:spMkLst>
        </pc:spChg>
        <pc:graphicFrameChg chg="add mod">
          <ac:chgData name="Christopher Hollmann" userId="S::christopher.hollmann@ericsson.com::a4c1ec2e-8c58-4719-a9c8-a89840bae2fe" providerId="AD" clId="Web-{F69194E7-C5BF-0F52-8AE7-75676437C69C}" dt="2020-06-15T10:16:34.575" v="58" actId="1076"/>
          <ac:graphicFrameMkLst>
            <pc:docMk/>
            <pc:sldMk cId="3290929085" sldId="530"/>
            <ac:graphicFrameMk id="12" creationId="{2599A509-1F97-4F65-8D7B-2C695C91D371}"/>
          </ac:graphicFrameMkLst>
        </pc:graphicFrameChg>
        <pc:picChg chg="del">
          <ac:chgData name="Christopher Hollmann" userId="S::christopher.hollmann@ericsson.com::a4c1ec2e-8c58-4719-a9c8-a89840bae2fe" providerId="AD" clId="Web-{F69194E7-C5BF-0F52-8AE7-75676437C69C}" dt="2020-06-15T10:05:07.847" v="1"/>
          <ac:picMkLst>
            <pc:docMk/>
            <pc:sldMk cId="3290929085" sldId="530"/>
            <ac:picMk id="5" creationId="{03CBFB47-17E8-4747-9CFD-7B7498E43E68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09.503" v="2"/>
          <ac:picMkLst>
            <pc:docMk/>
            <pc:sldMk cId="3290929085" sldId="530"/>
            <ac:picMk id="6" creationId="{2980E0D2-2170-4D02-A3CD-FC2D5FCDFC42}"/>
          </ac:picMkLst>
        </pc:picChg>
        <pc:picChg chg="del">
          <ac:chgData name="Christopher Hollmann" userId="S::christopher.hollmann@ericsson.com::a4c1ec2e-8c58-4719-a9c8-a89840bae2fe" providerId="AD" clId="Web-{F69194E7-C5BF-0F52-8AE7-75676437C69C}" dt="2020-06-15T10:05:11.143" v="3"/>
          <ac:picMkLst>
            <pc:docMk/>
            <pc:sldMk cId="3290929085" sldId="530"/>
            <ac:picMk id="7" creationId="{1D6DAF7C-FE7A-4522-9893-082E2E758936}"/>
          </ac:picMkLst>
        </pc:picChg>
      </pc:sldChg>
      <pc:sldChg chg="del">
        <pc:chgData name="Christopher Hollmann" userId="S::christopher.hollmann@ericsson.com::a4c1ec2e-8c58-4719-a9c8-a89840bae2fe" providerId="AD" clId="Web-{F69194E7-C5BF-0F52-8AE7-75676437C69C}" dt="2020-06-15T10:03:40.298" v="0"/>
        <pc:sldMkLst>
          <pc:docMk/>
          <pc:sldMk cId="146796783" sldId="543"/>
        </pc:sldMkLst>
      </pc:sldChg>
    </pc:docChg>
  </pc:docChgLst>
  <pc:docChgLst>
    <pc:chgData name="Kenneth Andersson R" userId="S::kenneth.r.andersson@ericsson.com::7a42cd6b-c489-4b75-9fae-7ec40be363a2" providerId="AD" clId="Web-{4B82B49F-A08A-B000-CA14-91230101ED34}"/>
    <pc:docChg chg="modSld">
      <pc:chgData name="Kenneth Andersson R" userId="S::kenneth.r.andersson@ericsson.com::7a42cd6b-c489-4b75-9fae-7ec40be363a2" providerId="AD" clId="Web-{4B82B49F-A08A-B000-CA14-91230101ED34}" dt="2021-03-15T13:00:58.115" v="52" actId="20577"/>
      <pc:docMkLst>
        <pc:docMk/>
      </pc:docMkLst>
      <pc:sldChg chg="modSp">
        <pc:chgData name="Kenneth Andersson R" userId="S::kenneth.r.andersson@ericsson.com::7a42cd6b-c489-4b75-9fae-7ec40be363a2" providerId="AD" clId="Web-{4B82B49F-A08A-B000-CA14-91230101ED34}" dt="2021-03-15T13:00:58.115" v="52" actId="20577"/>
        <pc:sldMkLst>
          <pc:docMk/>
          <pc:sldMk cId="2774114393" sldId="449"/>
        </pc:sldMkLst>
        <pc:spChg chg="mod">
          <ac:chgData name="Kenneth Andersson R" userId="S::kenneth.r.andersson@ericsson.com::7a42cd6b-c489-4b75-9fae-7ec40be363a2" providerId="AD" clId="Web-{4B82B49F-A08A-B000-CA14-91230101ED34}" dt="2021-03-15T12:59:19.988" v="7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4B82B49F-A08A-B000-CA14-91230101ED34}" dt="2021-03-15T13:00:58.115" v="52" actId="20577"/>
          <ac:spMkLst>
            <pc:docMk/>
            <pc:sldMk cId="2774114393" sldId="449"/>
            <ac:spMk id="3" creationId="{E05A19A1-BCC1-DD43-9AFF-64D97795CF1F}"/>
          </ac:spMkLst>
        </pc:spChg>
      </pc:sldChg>
    </pc:docChg>
  </pc:docChgLst>
  <pc:docChgLst>
    <pc:chgData name="Per Wennersten" userId="S::per.wennersten@ericsson.com::6438f804-a6fe-48f1-b87d-c65c64e8b4be" providerId="AD" clId="Web-{A0B1392B-718D-6EA7-8B43-032F710F2624}"/>
    <pc:docChg chg="addSld modSld">
      <pc:chgData name="Per Wennersten" userId="S::per.wennersten@ericsson.com::6438f804-a6fe-48f1-b87d-c65c64e8b4be" providerId="AD" clId="Web-{A0B1392B-718D-6EA7-8B43-032F710F2624}" dt="2020-10-26T12:44:43.377" v="271" actId="20577"/>
      <pc:docMkLst>
        <pc:docMk/>
      </pc:docMkLst>
      <pc:sldChg chg="modSp new">
        <pc:chgData name="Per Wennersten" userId="S::per.wennersten@ericsson.com::6438f804-a6fe-48f1-b87d-c65c64e8b4be" providerId="AD" clId="Web-{A0B1392B-718D-6EA7-8B43-032F710F2624}" dt="2020-10-26T12:44:43.377" v="271" actId="20577"/>
        <pc:sldMkLst>
          <pc:docMk/>
          <pc:sldMk cId="3597528828" sldId="362"/>
        </pc:sldMkLst>
        <pc:spChg chg="mod">
          <ac:chgData name="Per Wennersten" userId="S::per.wennersten@ericsson.com::6438f804-a6fe-48f1-b87d-c65c64e8b4be" providerId="AD" clId="Web-{A0B1392B-718D-6EA7-8B43-032F710F2624}" dt="2020-10-26T11:27:27.710" v="5" actId="20577"/>
          <ac:spMkLst>
            <pc:docMk/>
            <pc:sldMk cId="3597528828" sldId="362"/>
            <ac:spMk id="2" creationId="{83E1B46B-FB41-46B1-8488-C2A5E7EB828E}"/>
          </ac:spMkLst>
        </pc:spChg>
        <pc:spChg chg="mod">
          <ac:chgData name="Per Wennersten" userId="S::per.wennersten@ericsson.com::6438f804-a6fe-48f1-b87d-c65c64e8b4be" providerId="AD" clId="Web-{A0B1392B-718D-6EA7-8B43-032F710F2624}" dt="2020-10-26T12:44:43.377" v="271" actId="20577"/>
          <ac:spMkLst>
            <pc:docMk/>
            <pc:sldMk cId="3597528828" sldId="362"/>
            <ac:spMk id="3" creationId="{E6320F10-7604-400E-9273-6720373EF42B}"/>
          </ac:spMkLst>
        </pc:spChg>
      </pc:sldChg>
    </pc:docChg>
  </pc:docChgLst>
  <pc:docChgLst>
    <pc:chgData name="Du Liu" userId="S::du.liu@ericsson.com::f6bbb955-1166-4a0c-a0ca-de04d0e558b9" providerId="AD" clId="Web-{A83892C9-9376-92D7-30FE-D7F4CC912708}"/>
    <pc:docChg chg="modSld">
      <pc:chgData name="Du Liu" userId="S::du.liu@ericsson.com::f6bbb955-1166-4a0c-a0ca-de04d0e558b9" providerId="AD" clId="Web-{A83892C9-9376-92D7-30FE-D7F4CC912708}" dt="2020-09-21T11:48:25.394" v="13"/>
      <pc:docMkLst>
        <pc:docMk/>
      </pc:docMkLst>
      <pc:sldChg chg="addSp delSp modSp">
        <pc:chgData name="Du Liu" userId="S::du.liu@ericsson.com::f6bbb955-1166-4a0c-a0ca-de04d0e558b9" providerId="AD" clId="Web-{A83892C9-9376-92D7-30FE-D7F4CC912708}" dt="2020-09-21T11:48:25.394" v="13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A83892C9-9376-92D7-30FE-D7F4CC912708}" dt="2020-09-21T11:48:17.482" v="6" actId="20577"/>
          <ac:spMkLst>
            <pc:docMk/>
            <pc:sldMk cId="3116229020" sldId="331"/>
            <ac:spMk id="3" creationId="{E5F44308-3AA4-4C09-9B1C-41DD9E8E4708}"/>
          </ac:spMkLst>
        </pc:spChg>
        <pc:spChg chg="add del mod">
          <ac:chgData name="Du Liu" userId="S::du.liu@ericsson.com::f6bbb955-1166-4a0c-a0ca-de04d0e558b9" providerId="AD" clId="Web-{A83892C9-9376-92D7-30FE-D7F4CC912708}" dt="2020-09-21T11:48:25.394" v="13"/>
          <ac:spMkLst>
            <pc:docMk/>
            <pc:sldMk cId="3116229020" sldId="331"/>
            <ac:spMk id="5" creationId="{37EC6F69-10DB-42AE-BBA5-52DBA97A1BD0}"/>
          </ac:spMkLst>
        </pc:spChg>
      </pc:sldChg>
    </pc:docChg>
  </pc:docChgLst>
  <pc:docChgLst>
    <pc:chgData name="Jacob Ström" userId="S::jacob.strom@ericsson.com::94a859b3-bd05-472a-a1d4-1b71f5677611" providerId="AD" clId="Web-{648EACE0-9F1D-FCF7-F8E8-083E7C6D5404}"/>
    <pc:docChg chg="modSld">
      <pc:chgData name="Jacob Ström" userId="S::jacob.strom@ericsson.com::94a859b3-bd05-472a-a1d4-1b71f5677611" providerId="AD" clId="Web-{648EACE0-9F1D-FCF7-F8E8-083E7C6D5404}" dt="2020-11-09T10:23:32.271" v="0" actId="20577"/>
      <pc:docMkLst>
        <pc:docMk/>
      </pc:docMkLst>
      <pc:sldChg chg="modSp">
        <pc:chgData name="Jacob Ström" userId="S::jacob.strom@ericsson.com::94a859b3-bd05-472a-a1d4-1b71f5677611" providerId="AD" clId="Web-{648EACE0-9F1D-FCF7-F8E8-083E7C6D5404}" dt="2020-11-09T10:23:32.271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48EACE0-9F1D-FCF7-F8E8-083E7C6D5404}" dt="2020-11-09T10:23:32.271" v="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Christopher Hollmann" userId="a4c1ec2e-8c58-4719-a9c8-a89840bae2fe" providerId="ADAL" clId="{230DAFA9-DEEB-4AA9-9442-2D1B4283C39F}"/>
    <pc:docChg chg="custSel addSld delSld modSld">
      <pc:chgData name="Christopher Hollmann" userId="a4c1ec2e-8c58-4719-a9c8-a89840bae2fe" providerId="ADAL" clId="{230DAFA9-DEEB-4AA9-9442-2D1B4283C39F}" dt="2020-05-25T11:56:16.642" v="127" actId="20577"/>
      <pc:docMkLst>
        <pc:docMk/>
      </pc:docMkLst>
      <pc:sldChg chg="add del">
        <pc:chgData name="Christopher Hollmann" userId="a4c1ec2e-8c58-4719-a9c8-a89840bae2fe" providerId="ADAL" clId="{230DAFA9-DEEB-4AA9-9442-2D1B4283C39F}" dt="2020-05-25T11:45:00.944" v="3" actId="2696"/>
        <pc:sldMkLst>
          <pc:docMk/>
          <pc:sldMk cId="1274704079" sldId="273"/>
        </pc:sldMkLst>
      </pc:sldChg>
      <pc:sldChg chg="addSp modSp">
        <pc:chgData name="Christopher Hollmann" userId="a4c1ec2e-8c58-4719-a9c8-a89840bae2fe" providerId="ADAL" clId="{230DAFA9-DEEB-4AA9-9442-2D1B4283C39F}" dt="2020-05-25T11:56:16.642" v="127" actId="20577"/>
        <pc:sldMkLst>
          <pc:docMk/>
          <pc:sldMk cId="3290929085" sldId="530"/>
        </pc:sldMkLst>
        <pc:spChg chg="mod">
          <ac:chgData name="Christopher Hollmann" userId="a4c1ec2e-8c58-4719-a9c8-a89840bae2fe" providerId="ADAL" clId="{230DAFA9-DEEB-4AA9-9442-2D1B4283C39F}" dt="2020-05-25T11:47:44.209" v="21" actId="20577"/>
          <ac:spMkLst>
            <pc:docMk/>
            <pc:sldMk cId="3290929085" sldId="530"/>
            <ac:spMk id="3" creationId="{E05A19A1-BCC1-DD43-9AFF-64D97795CF1F}"/>
          </ac:spMkLst>
        </pc:spChg>
        <pc:spChg chg="add mod">
          <ac:chgData name="Christopher Hollmann" userId="a4c1ec2e-8c58-4719-a9c8-a89840bae2fe" providerId="ADAL" clId="{230DAFA9-DEEB-4AA9-9442-2D1B4283C39F}" dt="2020-05-25T11:56:16.642" v="127" actId="20577"/>
          <ac:spMkLst>
            <pc:docMk/>
            <pc:sldMk cId="3290929085" sldId="530"/>
            <ac:spMk id="8" creationId="{6B7C76D1-B697-4663-9640-39230589B467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9" creationId="{F170D942-51BD-419F-B83A-4A08CD5DBD9B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0" creationId="{408D6C46-E2F4-4E1D-B663-0CDF0F098A95}"/>
          </ac:spMkLst>
        </pc:spChg>
        <pc:spChg chg="add mod">
          <ac:chgData name="Christopher Hollmann" userId="a4c1ec2e-8c58-4719-a9c8-a89840bae2fe" providerId="ADAL" clId="{230DAFA9-DEEB-4AA9-9442-2D1B4283C39F}" dt="2020-05-25T11:44:56.951" v="2" actId="1076"/>
          <ac:spMkLst>
            <pc:docMk/>
            <pc:sldMk cId="3290929085" sldId="530"/>
            <ac:spMk id="11" creationId="{7394C226-3F92-469C-99BD-C95A07150770}"/>
          </ac:spMkLst>
        </pc:sp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5" creationId="{03CBFB47-17E8-4747-9CFD-7B7498E43E68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6" creationId="{2980E0D2-2170-4D02-A3CD-FC2D5FCDFC42}"/>
          </ac:picMkLst>
        </pc:picChg>
        <pc:picChg chg="add mod">
          <ac:chgData name="Christopher Hollmann" userId="a4c1ec2e-8c58-4719-a9c8-a89840bae2fe" providerId="ADAL" clId="{230DAFA9-DEEB-4AA9-9442-2D1B4283C39F}" dt="2020-05-25T11:44:56.951" v="2" actId="1076"/>
          <ac:picMkLst>
            <pc:docMk/>
            <pc:sldMk cId="3290929085" sldId="530"/>
            <ac:picMk id="7" creationId="{1D6DAF7C-FE7A-4522-9893-082E2E758936}"/>
          </ac:picMkLst>
        </pc:picChg>
      </pc:sldChg>
    </pc:docChg>
  </pc:docChgLst>
  <pc:docChgLst>
    <pc:chgData name="Jacob Ström" userId="S::jacob.strom@ericsson.com::94a859b3-bd05-472a-a1d4-1b71f5677611" providerId="AD" clId="Web-{14B3A8A6-FEE9-A9C2-C4A3-35B9C8E2B98C}"/>
    <pc:docChg chg="addSld delSld modSld">
      <pc:chgData name="Jacob Ström" userId="S::jacob.strom@ericsson.com::94a859b3-bd05-472a-a1d4-1b71f5677611" providerId="AD" clId="Web-{14B3A8A6-FEE9-A9C2-C4A3-35B9C8E2B98C}" dt="2021-02-14T21:18:04.132" v="31" actId="20577"/>
      <pc:docMkLst>
        <pc:docMk/>
      </pc:docMkLst>
      <pc:sldChg chg="modSp">
        <pc:chgData name="Jacob Ström" userId="S::jacob.strom@ericsson.com::94a859b3-bd05-472a-a1d4-1b71f5677611" providerId="AD" clId="Web-{14B3A8A6-FEE9-A9C2-C4A3-35B9C8E2B98C}" dt="2021-02-14T21:17:29.350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4B3A8A6-FEE9-A9C2-C4A3-35B9C8E2B98C}" dt="2021-02-14T21:17:29.350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5"/>
        <pc:sldMkLst>
          <pc:docMk/>
          <pc:sldMk cId="22942052" sldId="326"/>
        </pc:sldMkLst>
      </pc:sldChg>
      <pc:sldChg chg="modSp new">
        <pc:chgData name="Jacob Ström" userId="S::jacob.strom@ericsson.com::94a859b3-bd05-472a-a1d4-1b71f5677611" providerId="AD" clId="Web-{14B3A8A6-FEE9-A9C2-C4A3-35B9C8E2B98C}" dt="2021-02-14T21:18:04.132" v="31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14B3A8A6-FEE9-A9C2-C4A3-35B9C8E2B98C}" dt="2021-02-14T21:17:58.053" v="23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14B3A8A6-FEE9-A9C2-C4A3-35B9C8E2B98C}" dt="2021-02-14T21:18:04.132" v="31" actId="20577"/>
          <ac:spMkLst>
            <pc:docMk/>
            <pc:sldMk cId="4052842470" sldId="326"/>
            <ac:spMk id="3" creationId="{1495514F-B0A2-4CEC-A57A-6100136203A6}"/>
          </ac:spMkLst>
        </pc:spChg>
      </pc:sldChg>
      <pc:sldChg chg="del">
        <pc:chgData name="Jacob Ström" userId="S::jacob.strom@ericsson.com::94a859b3-bd05-472a-a1d4-1b71f5677611" providerId="AD" clId="Web-{14B3A8A6-FEE9-A9C2-C4A3-35B9C8E2B98C}" dt="2021-02-14T21:17:50.350" v="14"/>
        <pc:sldMkLst>
          <pc:docMk/>
          <pc:sldMk cId="2179347425" sldId="327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6"/>
        <pc:sldMkLst>
          <pc:docMk/>
          <pc:sldMk cId="4037187385" sldId="37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5"/>
        <pc:sldMkLst>
          <pc:docMk/>
          <pc:sldMk cId="3623730735" sldId="37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4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2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3"/>
        <pc:sldMkLst>
          <pc:docMk/>
          <pc:sldMk cId="2710457651" sldId="375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0"/>
        <pc:sldMkLst>
          <pc:docMk/>
          <pc:sldMk cId="2256207171" sldId="419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9"/>
        <pc:sldMkLst>
          <pc:docMk/>
          <pc:sldMk cId="1686025187" sldId="420"/>
        </pc:sldMkLst>
      </pc:sldChg>
      <pc:sldChg chg="del">
        <pc:chgData name="Jacob Ström" userId="S::jacob.strom@ericsson.com::94a859b3-bd05-472a-a1d4-1b71f5677611" providerId="AD" clId="Web-{14B3A8A6-FEE9-A9C2-C4A3-35B9C8E2B98C}" dt="2021-02-14T21:17:50.350" v="13"/>
        <pc:sldMkLst>
          <pc:docMk/>
          <pc:sldMk cId="3302986336" sldId="421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2"/>
        <pc:sldMkLst>
          <pc:docMk/>
          <pc:sldMk cId="416340542" sldId="422"/>
        </pc:sldMkLst>
      </pc:sldChg>
      <pc:sldChg chg="del">
        <pc:chgData name="Jacob Ström" userId="S::jacob.strom@ericsson.com::94a859b3-bd05-472a-a1d4-1b71f5677611" providerId="AD" clId="Web-{14B3A8A6-FEE9-A9C2-C4A3-35B9C8E2B98C}" dt="2021-02-14T21:17:50.272" v="11"/>
        <pc:sldMkLst>
          <pc:docMk/>
          <pc:sldMk cId="272180434" sldId="423"/>
        </pc:sldMkLst>
      </pc:sldChg>
    </pc:docChg>
  </pc:docChgLst>
  <pc:docChgLst>
    <pc:chgData name="Du Liu" userId="S::du.liu@ericsson.com::f6bbb955-1166-4a0c-a0ca-de04d0e558b9" providerId="AD" clId="Web-{338626E4-4FA9-3B43-4219-FF2719DC02F2}"/>
    <pc:docChg chg="modSld">
      <pc:chgData name="Du Liu" userId="S::du.liu@ericsson.com::f6bbb955-1166-4a0c-a0ca-de04d0e558b9" providerId="AD" clId="Web-{338626E4-4FA9-3B43-4219-FF2719DC02F2}" dt="2021-02-01T15:14:25.329" v="1" actId="20577"/>
      <pc:docMkLst>
        <pc:docMk/>
      </pc:docMkLst>
      <pc:sldChg chg="modSp">
        <pc:chgData name="Du Liu" userId="S::du.liu@ericsson.com::f6bbb955-1166-4a0c-a0ca-de04d0e558b9" providerId="AD" clId="Web-{338626E4-4FA9-3B43-4219-FF2719DC02F2}" dt="2021-02-01T15:14:25.329" v="1" actId="20577"/>
        <pc:sldMkLst>
          <pc:docMk/>
          <pc:sldMk cId="2505260487" sldId="413"/>
        </pc:sldMkLst>
        <pc:spChg chg="mod">
          <ac:chgData name="Du Liu" userId="S::du.liu@ericsson.com::f6bbb955-1166-4a0c-a0ca-de04d0e558b9" providerId="AD" clId="Web-{338626E4-4FA9-3B43-4219-FF2719DC02F2}" dt="2021-02-01T15:14:25.329" v="1" actId="20577"/>
          <ac:spMkLst>
            <pc:docMk/>
            <pc:sldMk cId="2505260487" sldId="413"/>
            <ac:spMk id="3" creationId="{6CC15C19-03A7-4870-8CAC-5C4F05B7BDAB}"/>
          </ac:spMkLst>
        </pc:spChg>
      </pc:sldChg>
    </pc:docChg>
  </pc:docChgLst>
  <pc:docChgLst>
    <pc:chgData name="Jacob Ström" userId="S::jacob.strom@ericsson.com::94a859b3-bd05-472a-a1d4-1b71f5677611" providerId="AD" clId="Web-{DAD0B501-9E00-B8B1-EFA7-AC4E422226AC}"/>
    <pc:docChg chg="delSld modSld">
      <pc:chgData name="Jacob Ström" userId="S::jacob.strom@ericsson.com::94a859b3-bd05-472a-a1d4-1b71f5677611" providerId="AD" clId="Web-{DAD0B501-9E00-B8B1-EFA7-AC4E422226AC}" dt="2020-12-07T12:13:29.365" v="9" actId="20577"/>
      <pc:docMkLst>
        <pc:docMk/>
      </pc:docMkLst>
      <pc:sldChg chg="modSp">
        <pc:chgData name="Jacob Ström" userId="S::jacob.strom@ericsson.com::94a859b3-bd05-472a-a1d4-1b71f5677611" providerId="AD" clId="Web-{DAD0B501-9E00-B8B1-EFA7-AC4E422226AC}" dt="2020-12-07T12:13:29.365" v="9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AD0B501-9E00-B8B1-EFA7-AC4E422226AC}" dt="2020-12-07T12:13:29.365" v="9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DAD0B501-9E00-B8B1-EFA7-AC4E422226AC}" dt="2020-12-07T12:13:20.506" v="7"/>
        <pc:sldMkLst>
          <pc:docMk/>
          <pc:sldMk cId="3162094323" sldId="385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6"/>
        <pc:sldMkLst>
          <pc:docMk/>
          <pc:sldMk cId="210977119" sldId="38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5"/>
        <pc:sldMkLst>
          <pc:docMk/>
          <pc:sldMk cId="1644968720" sldId="38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3"/>
        <pc:sldMkLst>
          <pc:docMk/>
          <pc:sldMk cId="959076126" sldId="388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4"/>
        <pc:sldMkLst>
          <pc:docMk/>
          <pc:sldMk cId="272036311" sldId="389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0"/>
        <pc:sldMkLst>
          <pc:docMk/>
          <pc:sldMk cId="952555484" sldId="666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2"/>
        <pc:sldMkLst>
          <pc:docMk/>
          <pc:sldMk cId="2370664707" sldId="667"/>
        </pc:sldMkLst>
      </pc:sldChg>
      <pc:sldChg chg="del">
        <pc:chgData name="Jacob Ström" userId="S::jacob.strom@ericsson.com::94a859b3-bd05-472a-a1d4-1b71f5677611" providerId="AD" clId="Web-{DAD0B501-9E00-B8B1-EFA7-AC4E422226AC}" dt="2020-12-07T12:13:20.506" v="1"/>
        <pc:sldMkLst>
          <pc:docMk/>
          <pc:sldMk cId="2891785858" sldId="668"/>
        </pc:sldMkLst>
      </pc:sldChg>
    </pc:docChg>
  </pc:docChgLst>
  <pc:docChgLst>
    <pc:chgData name="Du Liu" userId="f6bbb955-1166-4a0c-a0ca-de04d0e558b9" providerId="ADAL" clId="{5F3A8DC0-75FB-4738-B578-73CAD670A5B4}"/>
    <pc:docChg chg="addSld modSld">
      <pc:chgData name="Du Liu" userId="f6bbb955-1166-4a0c-a0ca-de04d0e558b9" providerId="ADAL" clId="{5F3A8DC0-75FB-4738-B578-73CAD670A5B4}" dt="2021-01-18T12:59:22.949" v="25" actId="14100"/>
      <pc:docMkLst>
        <pc:docMk/>
      </pc:docMkLst>
      <pc:sldChg chg="modSp add">
        <pc:chgData name="Du Liu" userId="f6bbb955-1166-4a0c-a0ca-de04d0e558b9" providerId="ADAL" clId="{5F3A8DC0-75FB-4738-B578-73CAD670A5B4}" dt="2021-01-18T12:46:35.200" v="5" actId="20577"/>
        <pc:sldMkLst>
          <pc:docMk/>
          <pc:sldMk cId="1820014656" sldId="394"/>
        </pc:sldMkLst>
        <pc:spChg chg="mod">
          <ac:chgData name="Du Liu" userId="f6bbb955-1166-4a0c-a0ca-de04d0e558b9" providerId="ADAL" clId="{5F3A8DC0-75FB-4738-B578-73CAD670A5B4}" dt="2021-01-18T12:46:35.200" v="5" actId="20577"/>
          <ac:spMkLst>
            <pc:docMk/>
            <pc:sldMk cId="1820014656" sldId="394"/>
            <ac:spMk id="2" creationId="{55E95A8D-803B-4132-86A3-67E5C4A2C4A0}"/>
          </ac:spMkLst>
        </pc:spChg>
      </pc:sldChg>
      <pc:sldChg chg="add">
        <pc:chgData name="Du Liu" userId="f6bbb955-1166-4a0c-a0ca-de04d0e558b9" providerId="ADAL" clId="{5F3A8DC0-75FB-4738-B578-73CAD670A5B4}" dt="2021-01-18T12:46:24.643" v="0"/>
        <pc:sldMkLst>
          <pc:docMk/>
          <pc:sldMk cId="4193199811" sldId="396"/>
        </pc:sldMkLst>
      </pc:sldChg>
      <pc:sldChg chg="modSp add">
        <pc:chgData name="Du Liu" userId="f6bbb955-1166-4a0c-a0ca-de04d0e558b9" providerId="ADAL" clId="{5F3A8DC0-75FB-4738-B578-73CAD670A5B4}" dt="2021-01-18T12:59:22.949" v="25" actId="14100"/>
        <pc:sldMkLst>
          <pc:docMk/>
          <pc:sldMk cId="2785271280" sldId="397"/>
        </pc:sldMkLst>
        <pc:spChg chg="mod">
          <ac:chgData name="Du Liu" userId="f6bbb955-1166-4a0c-a0ca-de04d0e558b9" providerId="ADAL" clId="{5F3A8DC0-75FB-4738-B578-73CAD670A5B4}" dt="2021-01-18T12:59:22.949" v="25" actId="14100"/>
          <ac:spMkLst>
            <pc:docMk/>
            <pc:sldMk cId="2785271280" sldId="397"/>
            <ac:spMk id="14" creationId="{DABBC688-3966-4BAC-ACEA-DE06EBA2AAE0}"/>
          </ac:spMkLst>
        </pc:spChg>
        <pc:spChg chg="mod">
          <ac:chgData name="Du Liu" userId="f6bbb955-1166-4a0c-a0ca-de04d0e558b9" providerId="ADAL" clId="{5F3A8DC0-75FB-4738-B578-73CAD670A5B4}" dt="2021-01-18T12:59:15.389" v="19" actId="20577"/>
          <ac:spMkLst>
            <pc:docMk/>
            <pc:sldMk cId="2785271280" sldId="397"/>
            <ac:spMk id="17" creationId="{181638C8-0187-42DF-B9F1-B56E1D114B6E}"/>
          </ac:spMkLst>
        </pc:spChg>
      </pc:sldChg>
      <pc:sldChg chg="modSp add">
        <pc:chgData name="Du Liu" userId="f6bbb955-1166-4a0c-a0ca-de04d0e558b9" providerId="ADAL" clId="{5F3A8DC0-75FB-4738-B578-73CAD670A5B4}" dt="2021-01-18T12:59:06.188" v="14" actId="20577"/>
        <pc:sldMkLst>
          <pc:docMk/>
          <pc:sldMk cId="2405524010" sldId="398"/>
        </pc:sldMkLst>
        <pc:spChg chg="mod">
          <ac:chgData name="Du Liu" userId="f6bbb955-1166-4a0c-a0ca-de04d0e558b9" providerId="ADAL" clId="{5F3A8DC0-75FB-4738-B578-73CAD670A5B4}" dt="2021-01-18T12:59:06.188" v="14" actId="20577"/>
          <ac:spMkLst>
            <pc:docMk/>
            <pc:sldMk cId="2405524010" sldId="398"/>
            <ac:spMk id="3" creationId="{7C51E5A5-7E17-4835-8FE8-9C91F5489168}"/>
          </ac:spMkLst>
        </pc:spChg>
      </pc:sldChg>
    </pc:docChg>
  </pc:docChgLst>
  <pc:docChgLst>
    <pc:chgData name="Jacob Ström" userId="S::jacob.strom@ericsson.com::94a859b3-bd05-472a-a1d4-1b71f5677611" providerId="AD" clId="Web-{EA2C4B81-CA46-6128-9B92-B36AA416C313}"/>
    <pc:docChg chg="addSld delSld modSld">
      <pc:chgData name="Jacob Ström" userId="S::jacob.strom@ericsson.com::94a859b3-bd05-472a-a1d4-1b71f5677611" providerId="AD" clId="Web-{EA2C4B81-CA46-6128-9B92-B36AA416C313}" dt="2020-11-09T10:23:10.539" v="21"/>
      <pc:docMkLst>
        <pc:docMk/>
      </pc:docMkLst>
      <pc:sldChg chg="modSp">
        <pc:chgData name="Jacob Ström" userId="S::jacob.strom@ericsson.com::94a859b3-bd05-472a-a1d4-1b71f5677611" providerId="AD" clId="Web-{EA2C4B81-CA46-6128-9B92-B36AA416C313}" dt="2020-11-09T10:22:06.148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A2C4B81-CA46-6128-9B92-B36AA416C313}" dt="2020-11-09T10:22:06.148" v="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EA2C4B81-CA46-6128-9B92-B36AA416C313}" dt="2020-11-09T10:23:10.539" v="21"/>
        <pc:sldMkLst>
          <pc:docMk/>
          <pc:sldMk cId="2604203220" sldId="272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20"/>
        <pc:sldMkLst>
          <pc:docMk/>
          <pc:sldMk cId="27130948" sldId="351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8"/>
        <pc:sldMkLst>
          <pc:docMk/>
          <pc:sldMk cId="3213453813" sldId="368"/>
        </pc:sldMkLst>
      </pc:sldChg>
      <pc:sldChg chg="del">
        <pc:chgData name="Jacob Ström" userId="S::jacob.strom@ericsson.com::94a859b3-bd05-472a-a1d4-1b71f5677611" providerId="AD" clId="Web-{EA2C4B81-CA46-6128-9B92-B36AA416C313}" dt="2020-11-09T10:23:10.539" v="19"/>
        <pc:sldMkLst>
          <pc:docMk/>
          <pc:sldMk cId="216331557" sldId="369"/>
        </pc:sldMkLst>
      </pc:sldChg>
      <pc:sldChg chg="modSp new">
        <pc:chgData name="Jacob Ström" userId="S::jacob.strom@ericsson.com::94a859b3-bd05-472a-a1d4-1b71f5677611" providerId="AD" clId="Web-{EA2C4B81-CA46-6128-9B92-B36AA416C313}" dt="2020-11-09T10:22:56.461" v="17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A2C4B81-CA46-6128-9B92-B36AA416C313}" dt="2020-11-09T10:22:41.992" v="6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A2C4B81-CA46-6128-9B92-B36AA416C313}" dt="2020-11-09T10:22:56.461" v="17" actId="20577"/>
          <ac:spMkLst>
            <pc:docMk/>
            <pc:sldMk cId="2560344942" sldId="370"/>
            <ac:spMk id="3" creationId="{D2BB2966-6A80-45BB-BB6E-F81D927C2B52}"/>
          </ac:spMkLst>
        </pc:spChg>
      </pc:sldChg>
    </pc:docChg>
  </pc:docChgLst>
  <pc:docChgLst>
    <pc:chgData name="Jacob Ström" userId="S::jacob.strom@ericsson.com::94a859b3-bd05-472a-a1d4-1b71f5677611" providerId="AD" clId="Web-{3533F9B9-297C-83BC-745A-DFDA31F28E7E}"/>
    <pc:docChg chg="addSld delSld modSld">
      <pc:chgData name="Jacob Ström" userId="S::jacob.strom@ericsson.com::94a859b3-bd05-472a-a1d4-1b71f5677611" providerId="AD" clId="Web-{3533F9B9-297C-83BC-745A-DFDA31F28E7E}" dt="2020-10-25T18:25:40.575" v="159" actId="20577"/>
      <pc:docMkLst>
        <pc:docMk/>
      </pc:docMkLst>
      <pc:sldChg chg="modSp">
        <pc:chgData name="Jacob Ström" userId="S::jacob.strom@ericsson.com::94a859b3-bd05-472a-a1d4-1b71f5677611" providerId="AD" clId="Web-{3533F9B9-297C-83BC-745A-DFDA31F28E7E}" dt="2020-10-25T18:22:27.899" v="36" actId="14100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3533F9B9-297C-83BC-745A-DFDA31F28E7E}" dt="2020-10-25T18:22:25.009" v="35" actId="20577"/>
          <ac:spMkLst>
            <pc:docMk/>
            <pc:sldMk cId="1438701007" sldId="330"/>
            <ac:spMk id="3" creationId="{D1F1EB84-BCF4-4333-AB20-CE7F543F2553}"/>
          </ac:spMkLst>
        </pc:spChg>
        <pc:picChg chg="mod">
          <ac:chgData name="Jacob Ström" userId="S::jacob.strom@ericsson.com::94a859b3-bd05-472a-a1d4-1b71f5677611" providerId="AD" clId="Web-{3533F9B9-297C-83BC-745A-DFDA31F28E7E}" dt="2020-10-25T18:22:27.899" v="36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del">
        <pc:chgData name="Jacob Ström" userId="S::jacob.strom@ericsson.com::94a859b3-bd05-472a-a1d4-1b71f5677611" providerId="AD" clId="Web-{3533F9B9-297C-83BC-745A-DFDA31F28E7E}" dt="2020-10-25T18:25:17.699" v="155"/>
        <pc:sldMkLst>
          <pc:docMk/>
          <pc:sldMk cId="2278314176" sldId="340"/>
        </pc:sldMkLst>
      </pc:sldChg>
      <pc:sldChg chg="del">
        <pc:chgData name="Jacob Ström" userId="S::jacob.strom@ericsson.com::94a859b3-bd05-472a-a1d4-1b71f5677611" providerId="AD" clId="Web-{3533F9B9-297C-83BC-745A-DFDA31F28E7E}" dt="2020-10-25T18:25:17.699" v="154"/>
        <pc:sldMkLst>
          <pc:docMk/>
          <pc:sldMk cId="2911807867" sldId="341"/>
        </pc:sldMkLst>
      </pc:sldChg>
      <pc:sldChg chg="addSp modSp">
        <pc:chgData name="Jacob Ström" userId="S::jacob.strom@ericsson.com::94a859b3-bd05-472a-a1d4-1b71f5677611" providerId="AD" clId="Web-{3533F9B9-297C-83BC-745A-DFDA31F28E7E}" dt="2020-10-25T18:24:56.011" v="153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533F9B9-297C-83BC-745A-DFDA31F28E7E}" dt="2020-10-25T18:24:56.011" v="15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533F9B9-297C-83BC-745A-DFDA31F28E7E}" dt="2020-10-25T18:23:19.150" v="50" actId="20577"/>
          <ac:spMkLst>
            <pc:docMk/>
            <pc:sldMk cId="4144174377" sldId="348"/>
            <ac:spMk id="3" creationId="{64F27678-8242-DC4B-A89E-07928171B49A}"/>
          </ac:spMkLst>
        </pc:spChg>
        <pc:graphicFrameChg chg="add mod">
          <ac:chgData name="Jacob Ström" userId="S::jacob.strom@ericsson.com::94a859b3-bd05-472a-a1d4-1b71f5677611" providerId="AD" clId="Web-{3533F9B9-297C-83BC-745A-DFDA31F28E7E}" dt="2020-10-25T18:23:52.245" v="52" actId="1076"/>
          <ac:graphicFrameMkLst>
            <pc:docMk/>
            <pc:sldMk cId="4144174377" sldId="348"/>
            <ac:graphicFrameMk id="5" creationId="{063FC9DE-2CA7-4492-8709-D8498789A64E}"/>
          </ac:graphicFrameMkLst>
        </pc:graphicFrameChg>
      </pc:sldChg>
      <pc:sldChg chg="del">
        <pc:chgData name="Jacob Ström" userId="S::jacob.strom@ericsson.com::94a859b3-bd05-472a-a1d4-1b71f5677611" providerId="AD" clId="Web-{3533F9B9-297C-83BC-745A-DFDA31F28E7E}" dt="2020-10-25T18:22:58.212" v="38"/>
        <pc:sldMkLst>
          <pc:docMk/>
          <pc:sldMk cId="3106230953" sldId="349"/>
        </pc:sldMkLst>
      </pc:sldChg>
      <pc:sldChg chg="modSp new">
        <pc:chgData name="Jacob Ström" userId="S::jacob.strom@ericsson.com::94a859b3-bd05-472a-a1d4-1b71f5677611" providerId="AD" clId="Web-{3533F9B9-297C-83BC-745A-DFDA31F28E7E}" dt="2020-10-25T18:25:40.575" v="159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3533F9B9-297C-83BC-745A-DFDA31F28E7E}" dt="2020-10-25T18:25:40.575" v="159" actId="20577"/>
          <ac:spMkLst>
            <pc:docMk/>
            <pc:sldMk cId="27130948" sldId="351"/>
            <ac:spMk id="2" creationId="{0AF1C091-1DDC-4933-BFF2-0832A01521E4}"/>
          </ac:spMkLst>
        </pc:spChg>
      </pc:sldChg>
      <pc:sldChg chg="del">
        <pc:chgData name="Jacob Ström" userId="S::jacob.strom@ericsson.com::94a859b3-bd05-472a-a1d4-1b71f5677611" providerId="AD" clId="Web-{3533F9B9-297C-83BC-745A-DFDA31F28E7E}" dt="2020-10-25T18:22:58.212" v="37"/>
        <pc:sldMkLst>
          <pc:docMk/>
          <pc:sldMk cId="778308035" sldId="351"/>
        </pc:sldMkLst>
      </pc:sldChg>
    </pc:docChg>
  </pc:docChgLst>
  <pc:docChgLst>
    <pc:chgData name="Jacob Ström" userId="S::jacob.strom@ericsson.com::94a859b3-bd05-472a-a1d4-1b71f5677611" providerId="AD" clId="Web-{7228193D-F200-0574-852B-6828B7038FE7}"/>
    <pc:docChg chg="addSld delSld modSld sldOrd">
      <pc:chgData name="Jacob Ström" userId="S::jacob.strom@ericsson.com::94a859b3-bd05-472a-a1d4-1b71f5677611" providerId="AD" clId="Web-{7228193D-F200-0574-852B-6828B7038FE7}" dt="2021-04-12T11:14:17.620" v="122"/>
      <pc:docMkLst>
        <pc:docMk/>
      </pc:docMkLst>
      <pc:sldChg chg="modSp">
        <pc:chgData name="Jacob Ström" userId="S::jacob.strom@ericsson.com::94a859b3-bd05-472a-a1d4-1b71f5677611" providerId="AD" clId="Web-{7228193D-F200-0574-852B-6828B7038FE7}" dt="2021-04-12T07:39:33.4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228193D-F200-0574-852B-6828B7038FE7}" dt="2021-04-12T07:39:29.31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228193D-F200-0574-852B-6828B7038FE7}" dt="2021-04-12T07:39:33.4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ord">
        <pc:chgData name="Jacob Ström" userId="S::jacob.strom@ericsson.com::94a859b3-bd05-472a-a1d4-1b71f5677611" providerId="AD" clId="Web-{7228193D-F200-0574-852B-6828B7038FE7}" dt="2021-04-12T07:40:08.564" v="10"/>
        <pc:sldMkLst>
          <pc:docMk/>
          <pc:sldMk cId="2967465272" sldId="326"/>
        </pc:sldMkLst>
      </pc:sldChg>
      <pc:sldChg chg="del">
        <pc:chgData name="Jacob Ström" userId="S::jacob.strom@ericsson.com::94a859b3-bd05-472a-a1d4-1b71f5677611" providerId="AD" clId="Web-{7228193D-F200-0574-852B-6828B7038FE7}" dt="2021-04-12T07:40:04.501" v="9"/>
        <pc:sldMkLst>
          <pc:docMk/>
          <pc:sldMk cId="4126996652" sldId="327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8"/>
        <pc:sldMkLst>
          <pc:docMk/>
          <pc:sldMk cId="3473347482" sldId="32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4"/>
        <pc:sldMkLst>
          <pc:docMk/>
          <pc:sldMk cId="3242480980" sldId="37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5"/>
        <pc:sldMkLst>
          <pc:docMk/>
          <pc:sldMk cId="1637131731" sldId="468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85" v="7"/>
        <pc:sldMkLst>
          <pc:docMk/>
          <pc:sldMk cId="3425571688" sldId="469"/>
        </pc:sldMkLst>
      </pc:sldChg>
      <pc:sldChg chg="del">
        <pc:chgData name="Jacob Ström" userId="S::jacob.strom@ericsson.com::94a859b3-bd05-472a-a1d4-1b71f5677611" providerId="AD" clId="Web-{7228193D-F200-0574-852B-6828B7038FE7}" dt="2021-04-12T07:40:04.470" v="6"/>
        <pc:sldMkLst>
          <pc:docMk/>
          <pc:sldMk cId="625706009" sldId="471"/>
        </pc:sldMkLst>
      </pc:sldChg>
      <pc:sldChg chg="modSp add replId">
        <pc:chgData name="Jacob Ström" userId="S::jacob.strom@ericsson.com::94a859b3-bd05-472a-a1d4-1b71f5677611" providerId="AD" clId="Web-{7228193D-F200-0574-852B-6828B7038FE7}" dt="2021-04-12T10:55:35.871" v="102" actId="20577"/>
        <pc:sldMkLst>
          <pc:docMk/>
          <pc:sldMk cId="1381958841" sldId="480"/>
        </pc:sldMkLst>
        <pc:spChg chg="mod">
          <ac:chgData name="Jacob Ström" userId="S::jacob.strom@ericsson.com::94a859b3-bd05-472a-a1d4-1b71f5677611" providerId="AD" clId="Web-{7228193D-F200-0574-852B-6828B7038FE7}" dt="2021-04-12T10:49:53.116" v="15" actId="20577"/>
          <ac:spMkLst>
            <pc:docMk/>
            <pc:sldMk cId="1381958841" sldId="480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7228193D-F200-0574-852B-6828B7038FE7}" dt="2021-04-12T10:55:35.871" v="102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new">
        <pc:chgData name="Jacob Ström" userId="S::jacob.strom@ericsson.com::94a859b3-bd05-472a-a1d4-1b71f5677611" providerId="AD" clId="Web-{7228193D-F200-0574-852B-6828B7038FE7}" dt="2021-04-12T11:14:17.620" v="122"/>
        <pc:sldMkLst>
          <pc:docMk/>
          <pc:sldMk cId="3086152489" sldId="481"/>
        </pc:sldMkLst>
        <pc:spChg chg="mod">
          <ac:chgData name="Jacob Ström" userId="S::jacob.strom@ericsson.com::94a859b3-bd05-472a-a1d4-1b71f5677611" providerId="AD" clId="Web-{7228193D-F200-0574-852B-6828B7038FE7}" dt="2021-04-12T11:13:59.417" v="120" actId="20577"/>
          <ac:spMkLst>
            <pc:docMk/>
            <pc:sldMk cId="3086152489" sldId="481"/>
            <ac:spMk id="2" creationId="{732E501E-607B-426C-984D-BFE73806B848}"/>
          </ac:spMkLst>
        </pc:spChg>
        <pc:spChg chg="add del">
          <ac:chgData name="Jacob Ström" userId="S::jacob.strom@ericsson.com::94a859b3-bd05-472a-a1d4-1b71f5677611" providerId="AD" clId="Web-{7228193D-F200-0574-852B-6828B7038FE7}" dt="2021-04-12T11:14:17.620" v="122"/>
          <ac:spMkLst>
            <pc:docMk/>
            <pc:sldMk cId="3086152489" sldId="481"/>
            <ac:spMk id="3" creationId="{293181F9-5F3E-4EF2-B7CB-EE3E7ABAE26B}"/>
          </ac:spMkLst>
        </pc:spChg>
        <pc:graphicFrameChg chg="add del mod ord modGraphic">
          <ac:chgData name="Jacob Ström" userId="S::jacob.strom@ericsson.com::94a859b3-bd05-472a-a1d4-1b71f5677611" providerId="AD" clId="Web-{7228193D-F200-0574-852B-6828B7038FE7}" dt="2021-04-12T11:14:17.620" v="122"/>
          <ac:graphicFrameMkLst>
            <pc:docMk/>
            <pc:sldMk cId="3086152489" sldId="481"/>
            <ac:graphicFrameMk id="6" creationId="{6DD00B93-9A7C-4770-ABFB-616E7BD5112F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3F795CE7-19EF-BE0F-2279-4246BFF37F6A}"/>
    <pc:docChg chg="modSld">
      <pc:chgData name="Kenneth Andersson R" userId="S::kenneth.r.andersson@ericsson.com::7a42cd6b-c489-4b75-9fae-7ec40be363a2" providerId="AD" clId="Web-{3F795CE7-19EF-BE0F-2279-4246BFF37F6A}" dt="2021-02-08T09:39:15.759" v="748" actId="20577"/>
      <pc:docMkLst>
        <pc:docMk/>
      </pc:docMkLst>
      <pc:sldChg chg="modSp">
        <pc:chgData name="Kenneth Andersson R" userId="S::kenneth.r.andersson@ericsson.com::7a42cd6b-c489-4b75-9fae-7ec40be363a2" providerId="AD" clId="Web-{3F795CE7-19EF-BE0F-2279-4246BFF37F6A}" dt="2021-02-08T09:39:15.759" v="748" actId="20577"/>
        <pc:sldMkLst>
          <pc:docMk/>
          <pc:sldMk cId="22942052" sldId="326"/>
        </pc:sldMkLst>
        <pc:spChg chg="mod">
          <ac:chgData name="Kenneth Andersson R" userId="S::kenneth.r.andersson@ericsson.com::7a42cd6b-c489-4b75-9fae-7ec40be363a2" providerId="AD" clId="Web-{3F795CE7-19EF-BE0F-2279-4246BFF37F6A}" dt="2021-02-08T09:27:29.351" v="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Kenneth Andersson R" userId="S::kenneth.r.andersson@ericsson.com::7a42cd6b-c489-4b75-9fae-7ec40be363a2" providerId="AD" clId="Web-{3F795CE7-19EF-BE0F-2279-4246BFF37F6A}" dt="2021-02-08T09:39:15.759" v="748" actId="20577"/>
          <ac:spMkLst>
            <pc:docMk/>
            <pc:sldMk cId="22942052" sldId="326"/>
            <ac:spMk id="3" creationId="{39A17B86-8548-439F-8023-45A5335B965C}"/>
          </ac:spMkLst>
        </pc:spChg>
      </pc:sldChg>
    </pc:docChg>
  </pc:docChgLst>
  <pc:docChgLst>
    <pc:chgData name="Du Liu" userId="f6bbb955-1166-4a0c-a0ca-de04d0e558b9" providerId="ADAL" clId="{8DDBA5A3-07A0-43BA-B0E9-72337156C3EF}"/>
    <pc:docChg chg="addSld modSld">
      <pc:chgData name="Du Liu" userId="f6bbb955-1166-4a0c-a0ca-de04d0e558b9" providerId="ADAL" clId="{8DDBA5A3-07A0-43BA-B0E9-72337156C3EF}" dt="2020-11-16T10:34:59.719" v="5" actId="14100"/>
      <pc:docMkLst>
        <pc:docMk/>
      </pc:docMkLst>
      <pc:sldChg chg="modSp add">
        <pc:chgData name="Du Liu" userId="f6bbb955-1166-4a0c-a0ca-de04d0e558b9" providerId="ADAL" clId="{8DDBA5A3-07A0-43BA-B0E9-72337156C3EF}" dt="2020-11-16T10:34:59.719" v="5" actId="14100"/>
        <pc:sldMkLst>
          <pc:docMk/>
          <pc:sldMk cId="837331475" sldId="379"/>
        </pc:sldMkLst>
        <pc:spChg chg="mod">
          <ac:chgData name="Du Liu" userId="f6bbb955-1166-4a0c-a0ca-de04d0e558b9" providerId="ADAL" clId="{8DDBA5A3-07A0-43BA-B0E9-72337156C3EF}" dt="2020-11-16T10:34:50.575" v="3" actId="20577"/>
          <ac:spMkLst>
            <pc:docMk/>
            <pc:sldMk cId="837331475" sldId="379"/>
            <ac:spMk id="2" creationId="{9A3E40FA-12E3-4D38-94CB-3C814803C189}"/>
          </ac:spMkLst>
        </pc:spChg>
        <pc:picChg chg="mod">
          <ac:chgData name="Du Liu" userId="f6bbb955-1166-4a0c-a0ca-de04d0e558b9" providerId="ADAL" clId="{8DDBA5A3-07A0-43BA-B0E9-72337156C3EF}" dt="2020-11-16T10:34:59.719" v="5" actId="14100"/>
          <ac:picMkLst>
            <pc:docMk/>
            <pc:sldMk cId="837331475" sldId="379"/>
            <ac:picMk id="6" creationId="{46017587-AD28-4D51-811D-836F4F3F0E58}"/>
          </ac:picMkLst>
        </pc:picChg>
      </pc:sldChg>
    </pc:docChg>
  </pc:docChgLst>
  <pc:docChgLst>
    <pc:chgData name="Jacob Ström" userId="94a859b3-bd05-472a-a1d4-1b71f5677611" providerId="ADAL" clId="{7365446A-0417-064B-A38F-BD3109F19C3B}"/>
    <pc:docChg chg="undo custSel addSld delSld modSld">
      <pc:chgData name="Jacob Ström" userId="94a859b3-bd05-472a-a1d4-1b71f5677611" providerId="ADAL" clId="{7365446A-0417-064B-A38F-BD3109F19C3B}" dt="2021-03-23T08:42:44.723" v="1503" actId="552"/>
      <pc:docMkLst>
        <pc:docMk/>
      </pc:docMkLst>
      <pc:sldChg chg="modSp mod">
        <pc:chgData name="Jacob Ström" userId="94a859b3-bd05-472a-a1d4-1b71f5677611" providerId="ADAL" clId="{7365446A-0417-064B-A38F-BD3109F19C3B}" dt="2021-03-22T13:03:45.229" v="13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7365446A-0417-064B-A38F-BD3109F19C3B}" dt="2021-03-22T13:03:45.229" v="13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7365446A-0417-064B-A38F-BD3109F19C3B}" dt="2021-03-22T13:32:12.261" v="1387" actId="404"/>
        <pc:sldMkLst>
          <pc:docMk/>
          <pc:sldMk cId="1357969578" sldId="464"/>
        </pc:sldMkLst>
        <pc:spChg chg="mod">
          <ac:chgData name="Jacob Ström" userId="94a859b3-bd05-472a-a1d4-1b71f5677611" providerId="ADAL" clId="{7365446A-0417-064B-A38F-BD3109F19C3B}" dt="2021-03-22T13:32:12.261" v="1387" actId="404"/>
          <ac:spMkLst>
            <pc:docMk/>
            <pc:sldMk cId="1357969578" sldId="464"/>
            <ac:spMk id="3" creationId="{4228C9DF-79AE-4DAD-8034-FF6AFE9ABDD0}"/>
          </ac:spMkLst>
        </pc:spChg>
      </pc:sldChg>
      <pc:sldChg chg="modSp add mod">
        <pc:chgData name="Jacob Ström" userId="94a859b3-bd05-472a-a1d4-1b71f5677611" providerId="ADAL" clId="{7365446A-0417-064B-A38F-BD3109F19C3B}" dt="2021-03-22T09:46:50.555" v="220" actId="20577"/>
        <pc:sldMkLst>
          <pc:docMk/>
          <pc:sldMk cId="4241156673" sldId="465"/>
        </pc:sldMkLst>
        <pc:spChg chg="mod">
          <ac:chgData name="Jacob Ström" userId="94a859b3-bd05-472a-a1d4-1b71f5677611" providerId="ADAL" clId="{7365446A-0417-064B-A38F-BD3109F19C3B}" dt="2021-03-22T09:28:49.610" v="23" actId="20577"/>
          <ac:spMkLst>
            <pc:docMk/>
            <pc:sldMk cId="4241156673" sldId="465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09:46:50.555" v="220" actId="20577"/>
          <ac:spMkLst>
            <pc:docMk/>
            <pc:sldMk cId="4241156673" sldId="465"/>
            <ac:spMk id="3" creationId="{4228C9DF-79AE-4DAD-8034-FF6AFE9ABDD0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2T10:40:47.459" v="710" actId="2166"/>
        <pc:sldMkLst>
          <pc:docMk/>
          <pc:sldMk cId="637543453" sldId="466"/>
        </pc:sldMkLst>
        <pc:spChg chg="mod">
          <ac:chgData name="Jacob Ström" userId="94a859b3-bd05-472a-a1d4-1b71f5677611" providerId="ADAL" clId="{7365446A-0417-064B-A38F-BD3109F19C3B}" dt="2021-03-22T10:35:26.454" v="650" actId="1076"/>
          <ac:spMkLst>
            <pc:docMk/>
            <pc:sldMk cId="637543453" sldId="466"/>
            <ac:spMk id="2" creationId="{CD98C557-F601-4798-A8EF-AE3AA3A9B8CB}"/>
          </ac:spMkLst>
        </pc:spChg>
        <pc:spChg chg="mod">
          <ac:chgData name="Jacob Ström" userId="94a859b3-bd05-472a-a1d4-1b71f5677611" providerId="ADAL" clId="{7365446A-0417-064B-A38F-BD3109F19C3B}" dt="2021-03-22T10:39:18.695" v="685" actId="1076"/>
          <ac:spMkLst>
            <pc:docMk/>
            <pc:sldMk cId="637543453" sldId="466"/>
            <ac:spMk id="3" creationId="{4228C9DF-79AE-4DAD-8034-FF6AFE9ABDD0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6" creationId="{82329110-57C6-8D42-AFC7-6E71371EEB0E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7" creationId="{EC3F9C32-742B-2D4D-9ADA-5172CA95CE32}"/>
          </ac:spMkLst>
        </pc:spChg>
        <pc:spChg chg="add del mod">
          <ac:chgData name="Jacob Ström" userId="94a859b3-bd05-472a-a1d4-1b71f5677611" providerId="ADAL" clId="{7365446A-0417-064B-A38F-BD3109F19C3B}" dt="2021-03-22T10:39:05.777" v="681" actId="478"/>
          <ac:spMkLst>
            <pc:docMk/>
            <pc:sldMk cId="637543453" sldId="466"/>
            <ac:spMk id="8" creationId="{167830AE-9828-6F4A-8DA9-FB0DDA3309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0" creationId="{DBD1B04C-6B6B-B744-88ED-E5D258348AF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1" creationId="{4FB547B1-FFA0-3F4D-BFEE-C4075A17F4A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2" creationId="{8622A29E-1F1F-5945-8560-647507FFB8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3" creationId="{2DC433DA-7E93-5046-BCA5-0C7BA0D8551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4" creationId="{1699AD51-842C-A645-BCAB-1D4AF430DEB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5" creationId="{9FAC7B57-CCCD-AE40-B8B1-56CF2E56E62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6" creationId="{DD2A382A-A626-7B4E-8600-9237D32F8C2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7" creationId="{6971C3AC-F1FE-3F40-BD6D-B6BEED2C42B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8" creationId="{3ED32DC3-CAE9-DF4A-BFD0-3D16DCBE178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19" creationId="{411C3405-CB19-9D4C-9DB9-DB44A60CF1E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0" creationId="{4F9C3AC3-566A-9D41-9E53-CD1BF25E00A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1" creationId="{CE628AF3-67D8-4D43-989F-3A564282638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2" creationId="{4A052016-E98F-9A45-A832-6F4524CFC2A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3" creationId="{4D09B444-0DB1-3447-A18E-EB56873482A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4" creationId="{C1084D76-4C18-E049-9E55-08577C07791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5" creationId="{A6EBA663-035F-7544-99FA-160FC41A908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6" creationId="{19D92A88-7B2F-B543-8469-B519F321038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7" creationId="{38D4948F-A263-804D-A8DD-D3BCC119641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8" creationId="{F4D411E2-2F0C-2343-98D2-C44591FB325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29" creationId="{E017C85E-D786-BC42-AF6D-9F4085AF638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0" creationId="{9D9892E7-0038-234E-8C39-62499350CE4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1" creationId="{F4FDE0F6-5678-4E4E-BE8E-B56A2437FEC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2" creationId="{A7339DFF-E663-D041-9C13-8254D3DC4B15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3" creationId="{578B206C-0DAA-2646-8071-846634B3D35F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4" creationId="{9A6BA40B-FBD2-F44F-B417-464F3D5BC5D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6" creationId="{FCE2EB6C-C785-3A4A-87E7-6591D766253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7" creationId="{728DCE99-969E-D143-AA58-CA080E781EF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8" creationId="{BE8B9C9A-E76C-334C-86B2-AFABB9E518B0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39" creationId="{4C92C776-7E52-E444-8889-C2BEEEC5BCBD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0" creationId="{6F8896D3-D16B-7345-A90C-728CC3127641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1" creationId="{D877CDC3-9FED-1B43-AFAC-58258E2F530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2" creationId="{351EB0B2-D517-2A4F-BF5F-7950CE7C3F5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3" creationId="{5B02C837-A8CE-E642-890B-61A2003E18B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4" creationId="{FB5D601C-25A5-FA4A-81BA-9348C4295D92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5" creationId="{B96A3F67-5B32-7849-A38A-8E78586FC4A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6" creationId="{DB8071AA-3D7E-874E-ADC1-010F7DDED6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7" creationId="{C27BEFDA-74CF-F34A-8D13-EBA9B2C8406C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8" creationId="{F5E4E7E9-DE59-DF44-9999-936E9CF35F6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49" creationId="{CF04BAB2-DE23-C64D-A8D0-0F3097E4AA1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0" creationId="{84ADBB6C-A61A-DC4A-A2C8-5AE4947D997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1" creationId="{7069BFE2-C049-6F43-BBDE-63BFE12DB0AE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2" creationId="{49533C80-A5ED-384A-B392-C7BA17A713A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3" creationId="{207EE0F6-4E61-1441-8F18-E8782FB06339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4" creationId="{834CCA17-535C-5642-AF9A-3586BDEEF3E8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5" creationId="{4B179BA3-B407-C742-BABF-5661AC59BD24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6" creationId="{B1EA2357-7B66-0143-9E25-5F13164110D3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7" creationId="{B750BB30-18AA-214B-9015-3CBC3BC00477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8" creationId="{B148A05E-FB4A-B34B-8CBD-09C547CB612A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59" creationId="{55304A24-EB1F-5043-8405-647F9554898B}"/>
          </ac:spMkLst>
        </pc:spChg>
        <pc:spChg chg="mod">
          <ac:chgData name="Jacob Ström" userId="94a859b3-bd05-472a-a1d4-1b71f5677611" providerId="ADAL" clId="{7365446A-0417-064B-A38F-BD3109F19C3B}" dt="2021-03-22T10:39:07.057" v="682"/>
          <ac:spMkLst>
            <pc:docMk/>
            <pc:sldMk cId="637543453" sldId="466"/>
            <ac:spMk id="60" creationId="{0F79FAD6-0252-3948-BEDF-5F1CF035FB8F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1" creationId="{36D9C120-FD91-D04A-9936-E9F6A8379E2D}"/>
          </ac:spMkLst>
        </pc:spChg>
        <pc:spChg chg="add del mod">
          <ac:chgData name="Jacob Ström" userId="94a859b3-bd05-472a-a1d4-1b71f5677611" providerId="ADAL" clId="{7365446A-0417-064B-A38F-BD3109F19C3B}" dt="2021-03-22T10:40:34.778" v="709" actId="478"/>
          <ac:spMkLst>
            <pc:docMk/>
            <pc:sldMk cId="637543453" sldId="466"/>
            <ac:spMk id="62" creationId="{255D1D08-9DCD-C54E-A849-2F141AFCDEC9}"/>
          </ac:spMkLst>
        </pc:s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9" creationId="{C08C8DF3-9990-7142-82CC-F3CD931F1783}"/>
          </ac:grpSpMkLst>
        </pc:grpChg>
        <pc:grpChg chg="add del mod">
          <ac:chgData name="Jacob Ström" userId="94a859b3-bd05-472a-a1d4-1b71f5677611" providerId="ADAL" clId="{7365446A-0417-064B-A38F-BD3109F19C3B}" dt="2021-03-22T10:40:34.778" v="709" actId="478"/>
          <ac:grpSpMkLst>
            <pc:docMk/>
            <pc:sldMk cId="637543453" sldId="466"/>
            <ac:grpSpMk id="35" creationId="{021434E9-22CB-6942-8F90-60F56FE61F85}"/>
          </ac:grpSpMkLst>
        </pc:grpChg>
        <pc:graphicFrameChg chg="add mod modGraphic">
          <ac:chgData name="Jacob Ström" userId="94a859b3-bd05-472a-a1d4-1b71f5677611" providerId="ADAL" clId="{7365446A-0417-064B-A38F-BD3109F19C3B}" dt="2021-03-22T10:40:47.459" v="710" actId="2166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0:40:20.661" v="708" actId="2696"/>
        <pc:sldMkLst>
          <pc:docMk/>
          <pc:sldMk cId="2295621513" sldId="468"/>
        </pc:sldMkLst>
        <pc:spChg chg="del">
          <ac:chgData name="Jacob Ström" userId="94a859b3-bd05-472a-a1d4-1b71f5677611" providerId="ADAL" clId="{7365446A-0417-064B-A38F-BD3109F19C3B}" dt="2021-03-22T10:35:21.465" v="648" actId="478"/>
          <ac:spMkLst>
            <pc:docMk/>
            <pc:sldMk cId="2295621513" sldId="468"/>
            <ac:spMk id="2" creationId="{D221675D-F63C-AF42-B402-EA3B70C3A3A2}"/>
          </ac:spMkLst>
        </pc:spChg>
        <pc:spChg chg="del">
          <ac:chgData name="Jacob Ström" userId="94a859b3-bd05-472a-a1d4-1b71f5677611" providerId="ADAL" clId="{7365446A-0417-064B-A38F-BD3109F19C3B}" dt="2021-03-22T10:35:19.287" v="647" actId="478"/>
          <ac:spMkLst>
            <pc:docMk/>
            <pc:sldMk cId="2295621513" sldId="468"/>
            <ac:spMk id="3" creationId="{0DE1A85A-48AA-2940-B1BB-302121D37C0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5" creationId="{0683DF99-2D97-9845-85D1-E0AB8182DD02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6" creationId="{BF36B9AA-1346-2444-9C21-278103A2A5A0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7" creationId="{961B5000-F723-974A-A868-A84D3EC5BB73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8" creationId="{4CD7B063-E06C-9F44-9055-2A18AD96D2B4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9" creationId="{1EA81B3C-EB3F-F744-B55D-117066C4F7B6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0" creationId="{AE833D6E-D5EA-5343-A035-F64109C43E4B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1" creationId="{31009F66-808E-854A-B832-7404D4B9EC18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2" creationId="{29A618DF-46E9-0844-A5A2-90D5AF2BCA5E}"/>
          </ac:spMkLst>
        </pc:spChg>
        <pc:spChg chg="add del mod">
          <ac:chgData name="Jacob Ström" userId="94a859b3-bd05-472a-a1d4-1b71f5677611" providerId="ADAL" clId="{7365446A-0417-064B-A38F-BD3109F19C3B}" dt="2021-03-22T10:38:31.070" v="678" actId="478"/>
          <ac:spMkLst>
            <pc:docMk/>
            <pc:sldMk cId="2295621513" sldId="468"/>
            <ac:spMk id="13" creationId="{5AC0CCB6-722A-EA4A-922E-6FA02AADC0DF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4" creationId="{16C978B1-276A-9946-A6AA-8B2BED2AC955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5" creationId="{ABFFA358-D93E-C644-85C1-BBDEA2C899BB}"/>
          </ac:spMkLst>
        </pc:spChg>
        <pc:spChg chg="add mod">
          <ac:chgData name="Jacob Ström" userId="94a859b3-bd05-472a-a1d4-1b71f5677611" providerId="ADAL" clId="{7365446A-0417-064B-A38F-BD3109F19C3B}" dt="2021-03-22T10:36:32.785" v="661" actId="1076"/>
          <ac:spMkLst>
            <pc:docMk/>
            <pc:sldMk cId="2295621513" sldId="468"/>
            <ac:spMk id="16" creationId="{59AADF67-D567-6A48-8A73-B932DCDE5F41}"/>
          </ac:spMkLst>
        </pc:spChg>
        <pc:spChg chg="add mod">
          <ac:chgData name="Jacob Ström" userId="94a859b3-bd05-472a-a1d4-1b71f5677611" providerId="ADAL" clId="{7365446A-0417-064B-A38F-BD3109F19C3B}" dt="2021-03-22T10:36:42.614" v="663" actId="1076"/>
          <ac:spMkLst>
            <pc:docMk/>
            <pc:sldMk cId="2295621513" sldId="468"/>
            <ac:spMk id="17" creationId="{4A44B466-85EF-A840-B548-98FD037BEEA5}"/>
          </ac:spMkLst>
        </pc:spChg>
        <pc:spChg chg="add mod">
          <ac:chgData name="Jacob Ström" userId="94a859b3-bd05-472a-a1d4-1b71f5677611" providerId="ADAL" clId="{7365446A-0417-064B-A38F-BD3109F19C3B}" dt="2021-03-22T10:37:12.100" v="665" actId="1076"/>
          <ac:spMkLst>
            <pc:docMk/>
            <pc:sldMk cId="2295621513" sldId="468"/>
            <ac:spMk id="18" creationId="{D7555E7F-082D-7646-B20B-387206CEC6E7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19" creationId="{0CB11B76-6DD2-E241-A6BC-91CB50402B72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0" creationId="{B60438AF-8CC0-2A4A-B9AC-DC526E2BE1BF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1" creationId="{A26D1133-C8FF-6C43-A8C2-B1AB42B19573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2" creationId="{7037D5B2-ED06-714C-BC25-2EF2EBF73ABE}"/>
          </ac:spMkLst>
        </pc:spChg>
        <pc:spChg chg="add mod">
          <ac:chgData name="Jacob Ström" userId="94a859b3-bd05-472a-a1d4-1b71f5677611" providerId="ADAL" clId="{7365446A-0417-064B-A38F-BD3109F19C3B}" dt="2021-03-22T10:37:20.488" v="667" actId="1076"/>
          <ac:spMkLst>
            <pc:docMk/>
            <pc:sldMk cId="2295621513" sldId="468"/>
            <ac:spMk id="23" creationId="{6956F25C-1D53-AF43-8E56-460CB62FE4F0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4" creationId="{39B0C103-F66B-1040-BE59-CC92DB011456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5" creationId="{E48F1390-B828-0B41-9C5F-E8E89430E830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6" creationId="{30B8E173-0E28-C140-A2FD-5EAC03D66017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27" creationId="{7E75AB77-DD0E-AF47-9E98-11680E19065D}"/>
          </ac:spMkLst>
        </pc:spChg>
        <pc:spChg chg="add mod">
          <ac:chgData name="Jacob Ström" userId="94a859b3-bd05-472a-a1d4-1b71f5677611" providerId="ADAL" clId="{7365446A-0417-064B-A38F-BD3109F19C3B}" dt="2021-03-22T10:37:24.477" v="669" actId="1076"/>
          <ac:spMkLst>
            <pc:docMk/>
            <pc:sldMk cId="2295621513" sldId="468"/>
            <ac:spMk id="28" creationId="{0FFBE19E-5102-CD44-8AF4-823C40A4526D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29" creationId="{47472FB9-818C-C349-B126-4F07D26DD66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0" creationId="{FB4B7997-41CA-FE4E-B703-A1CFD2890F5A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1" creationId="{AE0859F8-F602-7349-88F5-5BFC332E0AFD}"/>
          </ac:spMkLst>
        </pc:spChg>
        <pc:spChg chg="add mod">
          <ac:chgData name="Jacob Ström" userId="94a859b3-bd05-472a-a1d4-1b71f5677611" providerId="ADAL" clId="{7365446A-0417-064B-A38F-BD3109F19C3B}" dt="2021-03-22T10:37:51.530" v="674" actId="207"/>
          <ac:spMkLst>
            <pc:docMk/>
            <pc:sldMk cId="2295621513" sldId="468"/>
            <ac:spMk id="32" creationId="{E5829647-CECC-F247-BF19-F7056984FDF5}"/>
          </ac:spMkLst>
        </pc:spChg>
        <pc:spChg chg="add mod">
          <ac:chgData name="Jacob Ström" userId="94a859b3-bd05-472a-a1d4-1b71f5677611" providerId="ADAL" clId="{7365446A-0417-064B-A38F-BD3109F19C3B}" dt="2021-03-22T10:37:28.172" v="671" actId="1076"/>
          <ac:spMkLst>
            <pc:docMk/>
            <pc:sldMk cId="2295621513" sldId="468"/>
            <ac:spMk id="33" creationId="{66C5F356-47E3-1F4B-9000-233C989088B2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4" creationId="{487CD510-7C89-8C46-BEA7-8BE6CAE97419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5" creationId="{A4DC75F3-E817-D943-BBF9-359741B65707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6" creationId="{4E68B4FF-D93C-B142-A93E-667E924AF401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7" creationId="{9B11EB30-B54D-6849-99AF-414AD837E8AB}"/>
          </ac:spMkLst>
        </pc:spChg>
        <pc:spChg chg="add mod">
          <ac:chgData name="Jacob Ström" userId="94a859b3-bd05-472a-a1d4-1b71f5677611" providerId="ADAL" clId="{7365446A-0417-064B-A38F-BD3109F19C3B}" dt="2021-03-22T10:37:31.929" v="673" actId="1076"/>
          <ac:spMkLst>
            <pc:docMk/>
            <pc:sldMk cId="2295621513" sldId="468"/>
            <ac:spMk id="38" creationId="{A8E5D91A-D210-8049-AB4F-418B9F6EE6E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39" creationId="{E9B609DF-B592-6D42-B6F0-C170B8E9F0F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0" creationId="{00EDBB4B-0082-5D4E-AC1D-CE49D35586C1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1" creationId="{AE1907F5-9890-F14A-9B36-D4EF2B19999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2" creationId="{34F22663-C2C4-354C-9AE7-FD4C2F40166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3" creationId="{9BB306C2-1637-234A-B6F1-6209533A9DE6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4" creationId="{46AA51F4-67D7-6A4E-B7BE-EB7DDE7BF81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5" creationId="{901BFB2A-4A04-1646-9BC6-9B8DC84342C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6" creationId="{7CAAB187-59DF-9641-975A-2EA23CF4D07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7" creationId="{551BE5C7-951B-2B49-886C-768ABE0C6675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48" creationId="{CA08DFC0-F9CF-254E-8335-B9640A8E2E6C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49" creationId="{C07F08BF-45B3-024C-9B11-9B2E2CE15A6F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0" creationId="{3F3728AA-06B9-B64A-B003-01B650D2575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1" creationId="{C8F734CF-A57B-9341-9874-1BA2EABEE1BB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2" creationId="{02C4AA36-C1D3-0A40-9DE1-C6BCFCF048BA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53" creationId="{17BE13D0-4F47-FD41-BF49-A6D48CE8557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4" creationId="{51D457C5-BB7A-434F-9040-B583759F34B8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5" creationId="{51C61B8E-33A0-3540-A204-B19C5CFA576A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6" creationId="{E7B39338-0EC5-7143-ADF9-B9C1C3A90557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7" creationId="{EDF8B3D9-E7F2-E242-A1D2-8DD7E6A2A50D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8" creationId="{7E68DE83-0B07-8045-B34E-2553FB4B3E41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59" creationId="{9FE8C0FE-1BA2-F34D-A36D-36803B88791C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0" creationId="{8472F5F1-0C37-284D-989C-BE475BA51CC4}"/>
          </ac:spMkLst>
        </pc:spChg>
        <pc:spChg chg="add mod">
          <ac:chgData name="Jacob Ström" userId="94a859b3-bd05-472a-a1d4-1b71f5677611" providerId="ADAL" clId="{7365446A-0417-064B-A38F-BD3109F19C3B}" dt="2021-03-22T10:38:27.020" v="677" actId="207"/>
          <ac:spMkLst>
            <pc:docMk/>
            <pc:sldMk cId="2295621513" sldId="468"/>
            <ac:spMk id="61" creationId="{4CEC423C-16A6-7F4F-BED2-18F63FB78280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2" creationId="{3D13CC2C-9BAF-D24F-ADD8-AB0B9A18D722}"/>
          </ac:spMkLst>
        </pc:spChg>
        <pc:spChg chg="add mod">
          <ac:chgData name="Jacob Ström" userId="94a859b3-bd05-472a-a1d4-1b71f5677611" providerId="ADAL" clId="{7365446A-0417-064B-A38F-BD3109F19C3B}" dt="2021-03-22T10:38:13.856" v="676" actId="1076"/>
          <ac:spMkLst>
            <pc:docMk/>
            <pc:sldMk cId="2295621513" sldId="468"/>
            <ac:spMk id="63" creationId="{46A95AD9-CBE5-7E4B-B53A-A8F925E4D877}"/>
          </ac:spMkLst>
        </pc:spChg>
        <pc:grpChg chg="add">
          <ac:chgData name="Jacob Ström" userId="94a859b3-bd05-472a-a1d4-1b71f5677611" providerId="ADAL" clId="{7365446A-0417-064B-A38F-BD3109F19C3B}" dt="2021-03-22T10:38:47.132" v="679" actId="164"/>
          <ac:grpSpMkLst>
            <pc:docMk/>
            <pc:sldMk cId="2295621513" sldId="468"/>
            <ac:grpSpMk id="64" creationId="{B89AD6D5-2ADD-EB47-BB72-0C7BC881D309}"/>
          </ac:grpSpMkLst>
        </pc:grpChg>
        <pc:grpChg chg="add">
          <ac:chgData name="Jacob Ström" userId="94a859b3-bd05-472a-a1d4-1b71f5677611" providerId="ADAL" clId="{7365446A-0417-064B-A38F-BD3109F19C3B}" dt="2021-03-22T10:38:51.701" v="680" actId="164"/>
          <ac:grpSpMkLst>
            <pc:docMk/>
            <pc:sldMk cId="2295621513" sldId="468"/>
            <ac:grpSpMk id="65" creationId="{AD425CDD-CE71-0A44-999A-015F4DE6DDEA}"/>
          </ac:grpSpMkLst>
        </pc:grpChg>
      </pc:sldChg>
      <pc:sldChg chg="add">
        <pc:chgData name="Jacob Ström" userId="94a859b3-bd05-472a-a1d4-1b71f5677611" providerId="ADAL" clId="{7365446A-0417-064B-A38F-BD3109F19C3B}" dt="2021-03-22T10:40:16.604" v="707" actId="2890"/>
        <pc:sldMkLst>
          <pc:docMk/>
          <pc:sldMk cId="92229162" sldId="469"/>
        </pc:sldMkLst>
      </pc:sldChg>
      <pc:sldChg chg="addSp delSp modSp new mod">
        <pc:chgData name="Jacob Ström" userId="94a859b3-bd05-472a-a1d4-1b71f5677611" providerId="ADAL" clId="{7365446A-0417-064B-A38F-BD3109F19C3B}" dt="2021-03-22T11:10:32.368" v="1176" actId="478"/>
        <pc:sldMkLst>
          <pc:docMk/>
          <pc:sldMk cId="1897720843" sldId="470"/>
        </pc:sldMkLst>
        <pc:spChg chg="mod">
          <ac:chgData name="Jacob Ström" userId="94a859b3-bd05-472a-a1d4-1b71f5677611" providerId="ADAL" clId="{7365446A-0417-064B-A38F-BD3109F19C3B}" dt="2021-03-22T10:52:03.202" v="733" actId="20577"/>
          <ac:spMkLst>
            <pc:docMk/>
            <pc:sldMk cId="1897720843" sldId="470"/>
            <ac:spMk id="2" creationId="{4EB09976-1E1E-1345-9EAC-EFA82BCD72E3}"/>
          </ac:spMkLst>
        </pc:spChg>
        <pc:spChg chg="mod">
          <ac:chgData name="Jacob Ström" userId="94a859b3-bd05-472a-a1d4-1b71f5677611" providerId="ADAL" clId="{7365446A-0417-064B-A38F-BD3109F19C3B}" dt="2021-03-22T11:05:36.666" v="1109" actId="20577"/>
          <ac:spMkLst>
            <pc:docMk/>
            <pc:sldMk cId="1897720843" sldId="470"/>
            <ac:spMk id="3" creationId="{F22F53CE-46A9-BC4D-AF7B-F15C4D2C7F9E}"/>
          </ac:spMkLst>
        </pc:spChg>
        <pc:spChg chg="add mod">
          <ac:chgData name="Jacob Ström" userId="94a859b3-bd05-472a-a1d4-1b71f5677611" providerId="ADAL" clId="{7365446A-0417-064B-A38F-BD3109F19C3B}" dt="2021-03-22T10:53:50.546" v="848" actId="1076"/>
          <ac:spMkLst>
            <pc:docMk/>
            <pc:sldMk cId="1897720843" sldId="470"/>
            <ac:spMk id="6" creationId="{1BAEF6D3-3072-BD4D-B3FD-A6E1EF216F3E}"/>
          </ac:spMkLst>
        </pc:spChg>
        <pc:spChg chg="add mod">
          <ac:chgData name="Jacob Ström" userId="94a859b3-bd05-472a-a1d4-1b71f5677611" providerId="ADAL" clId="{7365446A-0417-064B-A38F-BD3109F19C3B}" dt="2021-03-22T10:54:53.410" v="883" actId="20577"/>
          <ac:spMkLst>
            <pc:docMk/>
            <pc:sldMk cId="1897720843" sldId="470"/>
            <ac:spMk id="8" creationId="{232B8A75-B2B5-9F4E-B3B9-D2D1DE35287E}"/>
          </ac:spMkLst>
        </pc:spChg>
        <pc:spChg chg="add mod">
          <ac:chgData name="Jacob Ström" userId="94a859b3-bd05-472a-a1d4-1b71f5677611" providerId="ADAL" clId="{7365446A-0417-064B-A38F-BD3109F19C3B}" dt="2021-03-22T11:09:35.522" v="1174" actId="20577"/>
          <ac:spMkLst>
            <pc:docMk/>
            <pc:sldMk cId="1897720843" sldId="470"/>
            <ac:spMk id="9" creationId="{E313C87F-2AA4-D34C-8A82-9C2CB84F5A7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1" creationId="{9EDB8F54-51B5-C84F-80C9-F3508CD1D801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2" creationId="{2813C0FB-3ADE-BE4A-8F18-98F1A13B655E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3" creationId="{5D7E5941-CF07-4E48-9E0F-A461F79E4AF6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4" creationId="{B2BCB218-A7DB-7347-AFD9-565A53902635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5" creationId="{EADA1C81-7801-414C-88ED-A1F7F62DC740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16" creationId="{908CA411-9D91-7C41-8E46-CC20AC8BE522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7" creationId="{44366818-DD66-CD4B-A99B-CB66E8F72D9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8" creationId="{2044F73A-FA10-8E4D-82AA-D943B8E7567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19" creationId="{DDE9E3F4-50C1-3B40-B280-C09ABDE83295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0" creationId="{0FDAC614-492F-0445-8428-73060A09438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1" creationId="{06C000CE-6516-1948-916A-3A78001DE23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2" creationId="{E4FEEDA7-BFD6-8D41-B2D4-46410B635CF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3" creationId="{2C2352EC-8EAD-C44A-A080-691B137E6457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4" creationId="{5E1C7A58-16AD-3E47-9681-E9340B8F530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5" creationId="{C639841F-D96F-B045-91DC-D1A2CAE3EBC2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26" creationId="{03A6D0F5-19EA-8D4B-A04F-7EE618C81049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7" creationId="{32C8998A-0BC9-BB48-9F73-9E3B5EC2657B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8" creationId="{C0A3D4AA-C086-BF4E-97DF-15383BAB6FA8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29" creationId="{24B6453E-DAC3-4E4B-9402-CC5F9895A213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0" creationId="{73DC41B5-F4A0-7549-BA43-5BEBE5A7CD73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1" creationId="{A386A908-0807-5249-AB1C-FE176B036204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2" creationId="{FC3C18E7-2D1D-B845-9C2B-BEC7E5FCAAFD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3" creationId="{016A31E1-630A-F04D-B26B-0784EE93609E}"/>
          </ac:spMkLst>
        </pc:spChg>
        <pc:spChg chg="mod">
          <ac:chgData name="Jacob Ström" userId="94a859b3-bd05-472a-a1d4-1b71f5677611" providerId="ADAL" clId="{7365446A-0417-064B-A38F-BD3109F19C3B}" dt="2021-03-22T11:06:54.727" v="1127" actId="207"/>
          <ac:spMkLst>
            <pc:docMk/>
            <pc:sldMk cId="1897720843" sldId="470"/>
            <ac:spMk id="34" creationId="{0F70777C-8F23-D34B-AC7F-A6C51228E560}"/>
          </ac:spMkLst>
        </pc:spChg>
        <pc:spChg chg="mod">
          <ac:chgData name="Jacob Ström" userId="94a859b3-bd05-472a-a1d4-1b71f5677611" providerId="ADAL" clId="{7365446A-0417-064B-A38F-BD3109F19C3B}" dt="2021-03-22T11:05:56.973" v="1110"/>
          <ac:spMkLst>
            <pc:docMk/>
            <pc:sldMk cId="1897720843" sldId="470"/>
            <ac:spMk id="35" creationId="{1D990AFA-8026-3F48-9C1D-AC1D049B0B52}"/>
          </ac:spMkLst>
        </pc:spChg>
        <pc:spChg chg="add del mod">
          <ac:chgData name="Jacob Ström" userId="94a859b3-bd05-472a-a1d4-1b71f5677611" providerId="ADAL" clId="{7365446A-0417-064B-A38F-BD3109F19C3B}" dt="2021-03-22T11:10:32.368" v="1176" actId="478"/>
          <ac:spMkLst>
            <pc:docMk/>
            <pc:sldMk cId="1897720843" sldId="470"/>
            <ac:spMk id="36" creationId="{7D96F328-8CF2-3E4A-9472-0BEC8054ECD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8" creationId="{8E00E6FE-E3DB-8342-BA52-98D3A6B9D94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39" creationId="{396D5CDC-3736-B247-96E3-2BBDF9B224B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0" creationId="{5AAC2280-F7D7-4A4D-B64A-D7F46CE832E9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1" creationId="{9C410248-A549-F24B-A5C9-5B1B10A0BE53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2" creationId="{C88C4663-738E-5143-8FAC-F9B73EE5CC3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3" creationId="{7AD7A187-BBBB-4942-BE26-8D7738EA57C4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4" creationId="{57530568-8E67-214C-971A-C22CD332625F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5" creationId="{382FF078-0508-6E49-B4A5-0B5CFBA5E10A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6" creationId="{C9EA0BAF-4897-6A4D-9C53-95693AB2AE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7" creationId="{100E948A-3F2A-8342-A098-76F82EDB7C9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8" creationId="{1FFAD45C-46E9-EB40-ADC3-3C681060959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49" creationId="{48D7C7B2-7748-1745-8693-0EF0D871697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0" creationId="{46B42352-0BF1-034E-8378-68389BE17A0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1" creationId="{32453356-93B1-594B-BD64-F85E4C705D3B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2" creationId="{06E8C9BA-7191-6A46-9308-FEE63B183E0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3" creationId="{926F025A-B7A3-3F4D-B7C2-A9FAF5DA5752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4" creationId="{71F58F79-EAFD-FB4F-B427-1BA2451E47A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5" creationId="{C7B0D552-F0F1-F841-88B7-7DCB6754CEB7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6" creationId="{3F7D8A83-66D3-DA43-AA17-0DF9F1500171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7" creationId="{0CCEF477-A0CE-2648-8292-B42AD3DC4125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8" creationId="{0EFF8FD3-A1AE-B74F-84E0-018774CD015E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59" creationId="{461BDFC7-422D-6149-9211-4734B2A2F76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0" creationId="{74F0E201-EB5E-8C45-AACE-A76EEAA0FD50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1" creationId="{555F8322-FED9-2D46-A5CB-3C75645BFAC8}"/>
          </ac:spMkLst>
        </pc:spChg>
        <pc:spChg chg="del mod topLvl">
          <ac:chgData name="Jacob Ström" userId="94a859b3-bd05-472a-a1d4-1b71f5677611" providerId="ADAL" clId="{7365446A-0417-064B-A38F-BD3109F19C3B}" dt="2021-03-22T11:08:53.023" v="1153" actId="478"/>
          <ac:spMkLst>
            <pc:docMk/>
            <pc:sldMk cId="1897720843" sldId="470"/>
            <ac:spMk id="62" creationId="{D14D6930-D834-4F4B-A4E8-93C883D4C246}"/>
          </ac:spMkLst>
        </pc:spChg>
        <pc:spChg chg="add del mod">
          <ac:chgData name="Jacob Ström" userId="94a859b3-bd05-472a-a1d4-1b71f5677611" providerId="ADAL" clId="{7365446A-0417-064B-A38F-BD3109F19C3B}" dt="2021-03-22T11:09:04.400" v="1156" actId="478"/>
          <ac:spMkLst>
            <pc:docMk/>
            <pc:sldMk cId="1897720843" sldId="470"/>
            <ac:spMk id="63" creationId="{4E2CA7B0-5371-2444-909F-DB4F540097D6}"/>
          </ac:spMkLst>
        </pc:spChg>
        <pc:spChg chg="add del mod">
          <ac:chgData name="Jacob Ström" userId="94a859b3-bd05-472a-a1d4-1b71f5677611" providerId="ADAL" clId="{7365446A-0417-064B-A38F-BD3109F19C3B}" dt="2021-03-22T11:07:42.306" v="1138"/>
          <ac:spMkLst>
            <pc:docMk/>
            <pc:sldMk cId="1897720843" sldId="470"/>
            <ac:spMk id="64" creationId="{11697A68-0F4B-E942-8277-79B9F87FFE70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6" creationId="{70170ACD-A47E-EF4B-84FB-668BE14B9B7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7" creationId="{05B1A2BF-82D0-FB48-988F-A9A3C029C46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8" creationId="{28F199B1-FED4-7444-9F56-3C5E663B173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69" creationId="{AB377007-022D-7847-B7EE-4E3382120B9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0" creationId="{02248670-4468-9B47-84EC-C9B3D6E933E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1" creationId="{B7F3496B-74EE-D840-B21B-690CDE4A6C54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2" creationId="{0E0C1877-B2A6-7549-82EB-2DE0582F155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3" creationId="{42F47865-E348-0044-9BE1-FD68797FF67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4" creationId="{04186BAB-26F4-224F-8000-D5DA3EDE31FB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5" creationId="{3D135B41-6731-6F44-AF0D-43645C175F1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6" creationId="{A9206370-6D6E-7E40-91D6-D1A161461D92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7" creationId="{C468FB91-79EF-1944-A70F-0CDCEDBF64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8" creationId="{9671F627-17DE-994D-981E-12AED6CBE0B7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79" creationId="{1AD5B76C-D74F-5A44-9CB5-DE569B804958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0" creationId="{9A860475-C951-EF46-81DE-A291EC3786A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1" creationId="{5DB70863-6B5D-E847-90F5-B6AA614D359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2" creationId="{40C93C15-D794-624C-B2B8-CBC4927E2563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3" creationId="{7DCF7A94-7A81-F94B-8F56-916991BF2EF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4" creationId="{E0935324-8DE4-324B-BDA9-A40EC5A5F4B9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5" creationId="{9A5D9564-1133-6140-BB6A-8F61F0F4538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6" creationId="{A7C58AB2-F38D-C04C-AF40-BAF24C62256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7" creationId="{655A4F3E-91E7-2948-95A6-26A05D21E71A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8" creationId="{D3339C9E-EEB0-2E4F-B456-B64B39B31556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89" creationId="{9D468DDF-CC38-474E-A0A8-0EEB3E01AD5C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0" creationId="{4471076C-CE86-DE4A-B81D-60715B62F341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1" creationId="{0450CA1E-D804-BB41-9D63-120E8595ADA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2" creationId="{4F072D3D-F71F-354F-856B-20E75C87CCCF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3" creationId="{AF86B7E8-5724-584E-8BA0-44B56AC8562D}"/>
          </ac:spMkLst>
        </pc:spChg>
        <pc:spChg chg="mod">
          <ac:chgData name="Jacob Ström" userId="94a859b3-bd05-472a-a1d4-1b71f5677611" providerId="ADAL" clId="{7365446A-0417-064B-A38F-BD3109F19C3B}" dt="2021-03-22T11:08:53.637" v="1154"/>
          <ac:spMkLst>
            <pc:docMk/>
            <pc:sldMk cId="1897720843" sldId="470"/>
            <ac:spMk id="94" creationId="{470D31B3-B0DE-9243-A3F5-0EAAC8327D45}"/>
          </ac:spMkLst>
        </pc:s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10" creationId="{7FF90485-3519-6240-A302-2CCDE5110B01}"/>
          </ac:grpSpMkLst>
        </pc:grpChg>
        <pc:grpChg chg="add del mod">
          <ac:chgData name="Jacob Ström" userId="94a859b3-bd05-472a-a1d4-1b71f5677611" providerId="ADAL" clId="{7365446A-0417-064B-A38F-BD3109F19C3B}" dt="2021-03-22T11:07:27.803" v="1134" actId="165"/>
          <ac:grpSpMkLst>
            <pc:docMk/>
            <pc:sldMk cId="1897720843" sldId="470"/>
            <ac:grpSpMk id="37" creationId="{509709D7-E1D4-3949-8F06-8E6EDF7AE342}"/>
          </ac:grpSpMkLst>
        </pc:grpChg>
        <pc:grpChg chg="add del mod">
          <ac:chgData name="Jacob Ström" userId="94a859b3-bd05-472a-a1d4-1b71f5677611" providerId="ADAL" clId="{7365446A-0417-064B-A38F-BD3109F19C3B}" dt="2021-03-22T11:10:32.368" v="1176" actId="478"/>
          <ac:grpSpMkLst>
            <pc:docMk/>
            <pc:sldMk cId="1897720843" sldId="470"/>
            <ac:grpSpMk id="65" creationId="{962CB0C1-DF6D-9349-A1A7-B65383AB997B}"/>
          </ac:grpSpMkLst>
        </pc:grpChg>
        <pc:graphicFrameChg chg="add mod">
          <ac:chgData name="Jacob Ström" userId="94a859b3-bd05-472a-a1d4-1b71f5677611" providerId="ADAL" clId="{7365446A-0417-064B-A38F-BD3109F19C3B}" dt="2021-03-22T10:53:24.986" v="824"/>
          <ac:graphicFrameMkLst>
            <pc:docMk/>
            <pc:sldMk cId="1897720843" sldId="470"/>
            <ac:graphicFrameMk id="5" creationId="{B1867051-64E8-694E-92B8-78039ED50C13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2T10:56:10.076" v="890"/>
          <ac:graphicFrameMkLst>
            <pc:docMk/>
            <pc:sldMk cId="1897720843" sldId="470"/>
            <ac:graphicFrameMk id="7" creationId="{5DC07CFE-48A7-FC46-8D36-01C4C14D508C}"/>
          </ac:graphicFrameMkLst>
        </pc:graphicFrameChg>
      </pc:sldChg>
      <pc:sldChg chg="addSp delSp modSp new del mod">
        <pc:chgData name="Jacob Ström" userId="94a859b3-bd05-472a-a1d4-1b71f5677611" providerId="ADAL" clId="{7365446A-0417-064B-A38F-BD3109F19C3B}" dt="2021-03-22T11:09:11.674" v="1157" actId="2696"/>
        <pc:sldMkLst>
          <pc:docMk/>
          <pc:sldMk cId="40607716" sldId="471"/>
        </pc:sldMkLst>
        <pc:spChg chg="del">
          <ac:chgData name="Jacob Ström" userId="94a859b3-bd05-472a-a1d4-1b71f5677611" providerId="ADAL" clId="{7365446A-0417-064B-A38F-BD3109F19C3B}" dt="2021-03-22T11:07:50.922" v="1140" actId="478"/>
          <ac:spMkLst>
            <pc:docMk/>
            <pc:sldMk cId="40607716" sldId="471"/>
            <ac:spMk id="2" creationId="{705A5DB7-D711-024D-BC5B-E8BD5A4539A4}"/>
          </ac:spMkLst>
        </pc:spChg>
        <pc:spChg chg="del">
          <ac:chgData name="Jacob Ström" userId="94a859b3-bd05-472a-a1d4-1b71f5677611" providerId="ADAL" clId="{7365446A-0417-064B-A38F-BD3109F19C3B}" dt="2021-03-22T11:07:52.707" v="1141" actId="478"/>
          <ac:spMkLst>
            <pc:docMk/>
            <pc:sldMk cId="40607716" sldId="471"/>
            <ac:spMk id="3" creationId="{E623B685-EBFF-2041-B4FF-2492A5C3F367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5" creationId="{1AAD8849-2524-BF4D-B491-D9E66060C1C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6" creationId="{CFE3578F-23E4-134E-A8CA-0CE0564DC33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7" creationId="{BDADACAA-9CA6-3446-891C-8E7DA171AE9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8" creationId="{31B0375C-5103-3E46-B7E3-7F37D3FE14D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9" creationId="{9D0CF50F-D62C-6144-B9D1-5AD5F1D0F22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0" creationId="{99EB1876-485B-C24E-AB0A-7E288CC60144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1" creationId="{B2876376-52C6-D64C-8B1D-FD5440901C1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2" creationId="{E4FDEEF3-296D-074D-AA8E-835C586956D0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3" creationId="{52DE81A3-CFF9-C947-829E-B636949375B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4" creationId="{C78CB6FA-030A-5E46-9CEB-434110198AB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5" creationId="{88A25764-16D9-864C-BAF7-9902819A349C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6" creationId="{AA993A0B-AB07-F24A-9383-C97BBEF34DBB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7" creationId="{88A12388-D76D-7349-85F4-518F8281855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8" creationId="{34AAC759-92DB-7441-8644-F5EA07503B0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19" creationId="{1779DFDB-E288-4C4E-9D84-BD7F25BDEC72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0" creationId="{333D747C-5261-844E-A014-F6FA103866FA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1" creationId="{C430E914-F451-7345-A2E5-9648BD7EE02F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2" creationId="{272BFC4C-60DC-D048-BDD2-C919E3AAF3BD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3" creationId="{874F7CEF-B455-FC4B-A561-9A9D06A4A35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4" creationId="{B0B7FD14-5AA4-FF41-AA1E-E8E20A3CCF25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5" creationId="{6F543B8B-DFE5-0E4F-874B-0FDB5255E506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6" creationId="{A366BA68-7A69-9349-8D0B-5B72DCCB8E98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7" creationId="{2617ECD1-3791-2E46-8BCA-D8237AE2BC6E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8" creationId="{60BDCCDF-A171-3847-939A-7904E4B01399}"/>
          </ac:spMkLst>
        </pc:spChg>
        <pc:spChg chg="add mod">
          <ac:chgData name="Jacob Ström" userId="94a859b3-bd05-472a-a1d4-1b71f5677611" providerId="ADAL" clId="{7365446A-0417-064B-A38F-BD3109F19C3B}" dt="2021-03-22T11:08:00.455" v="1143" actId="1076"/>
          <ac:spMkLst>
            <pc:docMk/>
            <pc:sldMk cId="40607716" sldId="471"/>
            <ac:spMk id="29" creationId="{851A645A-DEE6-7146-9F94-84DEB8ECF1C2}"/>
          </ac:spMkLst>
        </pc:spChg>
        <pc:spChg chg="add mod">
          <ac:chgData name="Jacob Ström" userId="94a859b3-bd05-472a-a1d4-1b71f5677611" providerId="ADAL" clId="{7365446A-0417-064B-A38F-BD3109F19C3B}" dt="2021-03-22T11:08:09.335" v="1145" actId="1076"/>
          <ac:spMkLst>
            <pc:docMk/>
            <pc:sldMk cId="40607716" sldId="471"/>
            <ac:spMk id="30" creationId="{4EA175B3-C5D1-1C4C-BCB4-92233D8D0E80}"/>
          </ac:spMkLst>
        </pc:spChg>
        <pc:spChg chg="add mod">
          <ac:chgData name="Jacob Ström" userId="94a859b3-bd05-472a-a1d4-1b71f5677611" providerId="ADAL" clId="{7365446A-0417-064B-A38F-BD3109F19C3B}" dt="2021-03-22T11:08:15.395" v="1147" actId="1076"/>
          <ac:spMkLst>
            <pc:docMk/>
            <pc:sldMk cId="40607716" sldId="471"/>
            <ac:spMk id="31" creationId="{886E3CF2-7C5D-5E42-BC31-14DE97177692}"/>
          </ac:spMkLst>
        </pc:spChg>
        <pc:spChg chg="add mod">
          <ac:chgData name="Jacob Ström" userId="94a859b3-bd05-472a-a1d4-1b71f5677611" providerId="ADAL" clId="{7365446A-0417-064B-A38F-BD3109F19C3B}" dt="2021-03-22T11:08:19.935" v="1149" actId="1076"/>
          <ac:spMkLst>
            <pc:docMk/>
            <pc:sldMk cId="40607716" sldId="471"/>
            <ac:spMk id="32" creationId="{0C50C5AE-9E69-E64D-B2A5-56CC35205207}"/>
          </ac:spMkLst>
        </pc:spChg>
        <pc:spChg chg="add mod">
          <ac:chgData name="Jacob Ström" userId="94a859b3-bd05-472a-a1d4-1b71f5677611" providerId="ADAL" clId="{7365446A-0417-064B-A38F-BD3109F19C3B}" dt="2021-03-22T11:08:26.411" v="1151" actId="1076"/>
          <ac:spMkLst>
            <pc:docMk/>
            <pc:sldMk cId="40607716" sldId="471"/>
            <ac:spMk id="33" creationId="{3846E16F-AEDC-6346-ACAD-837C441B8038}"/>
          </ac:spMkLst>
        </pc:spChg>
        <pc:grpChg chg="add">
          <ac:chgData name="Jacob Ström" userId="94a859b3-bd05-472a-a1d4-1b71f5677611" providerId="ADAL" clId="{7365446A-0417-064B-A38F-BD3109F19C3B}" dt="2021-03-22T11:08:42.632" v="1152" actId="164"/>
          <ac:grpSpMkLst>
            <pc:docMk/>
            <pc:sldMk cId="40607716" sldId="471"/>
            <ac:grpSpMk id="34" creationId="{F490C5AC-6AF7-0949-A5C4-E760C9F6975C}"/>
          </ac:grpSpMkLst>
        </pc:grpChg>
      </pc:sldChg>
      <pc:sldChg chg="add">
        <pc:chgData name="Jacob Ström" userId="94a859b3-bd05-472a-a1d4-1b71f5677611" providerId="ADAL" clId="{7365446A-0417-064B-A38F-BD3109F19C3B}" dt="2021-03-22T11:10:22.011" v="1175"/>
        <pc:sldMkLst>
          <pc:docMk/>
          <pc:sldMk cId="2599172262" sldId="471"/>
        </pc:sldMkLst>
      </pc:sldChg>
      <pc:sldChg chg="modSp new mod">
        <pc:chgData name="Jacob Ström" userId="94a859b3-bd05-472a-a1d4-1b71f5677611" providerId="ADAL" clId="{7365446A-0417-064B-A38F-BD3109F19C3B}" dt="2021-03-22T11:27:02.180" v="1338" actId="20577"/>
        <pc:sldMkLst>
          <pc:docMk/>
          <pc:sldMk cId="39488676" sldId="472"/>
        </pc:sldMkLst>
        <pc:spChg chg="mod">
          <ac:chgData name="Jacob Ström" userId="94a859b3-bd05-472a-a1d4-1b71f5677611" providerId="ADAL" clId="{7365446A-0417-064B-A38F-BD3109F19C3B}" dt="2021-03-22T11:11:47.551" v="1208" actId="20577"/>
          <ac:spMkLst>
            <pc:docMk/>
            <pc:sldMk cId="39488676" sldId="472"/>
            <ac:spMk id="2" creationId="{63DE64CE-F41C-CF46-B90D-C391A3FF5EC2}"/>
          </ac:spMkLst>
        </pc:spChg>
        <pc:spChg chg="mod">
          <ac:chgData name="Jacob Ström" userId="94a859b3-bd05-472a-a1d4-1b71f5677611" providerId="ADAL" clId="{7365446A-0417-064B-A38F-BD3109F19C3B}" dt="2021-03-22T11:27:02.180" v="1338" actId="20577"/>
          <ac:spMkLst>
            <pc:docMk/>
            <pc:sldMk cId="39488676" sldId="472"/>
            <ac:spMk id="3" creationId="{795BEB13-9D88-7643-9AD4-A5DC696CECC6}"/>
          </ac:spMkLst>
        </pc:spChg>
      </pc:sldChg>
      <pc:sldChg chg="addSp delSp modSp add mod">
        <pc:chgData name="Jacob Ström" userId="94a859b3-bd05-472a-a1d4-1b71f5677611" providerId="ADAL" clId="{7365446A-0417-064B-A38F-BD3109F19C3B}" dt="2021-03-23T08:39:33.948" v="1402" actId="478"/>
        <pc:sldMkLst>
          <pc:docMk/>
          <pc:sldMk cId="3956840118" sldId="473"/>
        </pc:sldMkLst>
        <pc:grpChg chg="add">
          <ac:chgData name="Jacob Ström" userId="94a859b3-bd05-472a-a1d4-1b71f5677611" providerId="ADAL" clId="{7365446A-0417-064B-A38F-BD3109F19C3B}" dt="2021-03-23T08:31:39.169" v="1399" actId="164"/>
          <ac:grpSpMkLst>
            <pc:docMk/>
            <pc:sldMk cId="3956840118" sldId="473"/>
            <ac:grpSpMk id="6" creationId="{0CCEB04E-4A7F-D146-8E92-593A35F61537}"/>
          </ac:grpSpMkLst>
        </pc:grpChg>
        <pc:graphicFrameChg chg="del mod modGraphic">
          <ac:chgData name="Jacob Ström" userId="94a859b3-bd05-472a-a1d4-1b71f5677611" providerId="ADAL" clId="{7365446A-0417-064B-A38F-BD3109F19C3B}" dt="2021-03-23T08:39:18.941" v="1400" actId="478"/>
          <ac:graphicFrameMkLst>
            <pc:docMk/>
            <pc:sldMk cId="3956840118" sldId="473"/>
            <ac:graphicFrameMk id="5" creationId="{B534B015-A970-8A49-B0D7-7E10EAC7D2A8}"/>
          </ac:graphicFrameMkLst>
        </pc:graphicFrameChg>
        <pc:graphicFrameChg chg="add del mod">
          <ac:chgData name="Jacob Ström" userId="94a859b3-bd05-472a-a1d4-1b71f5677611" providerId="ADAL" clId="{7365446A-0417-064B-A38F-BD3109F19C3B}" dt="2021-03-23T08:39:33.948" v="1402" actId="478"/>
          <ac:graphicFrameMkLst>
            <pc:docMk/>
            <pc:sldMk cId="3956840118" sldId="473"/>
            <ac:graphicFrameMk id="7" creationId="{3213D540-7074-514C-A8D1-461C6BC6480B}"/>
          </ac:graphicFrameMkLst>
        </pc:graphicFrameChg>
      </pc:sldChg>
      <pc:sldChg chg="addSp delSp modSp add mod">
        <pc:chgData name="Jacob Ström" userId="94a859b3-bd05-472a-a1d4-1b71f5677611" providerId="ADAL" clId="{7365446A-0417-064B-A38F-BD3109F19C3B}" dt="2021-03-23T08:42:44.723" v="1503" actId="552"/>
        <pc:sldMkLst>
          <pc:docMk/>
          <pc:sldMk cId="965731715" sldId="474"/>
        </pc:sldMkLst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6" creationId="{1BAEF6D3-3072-BD4D-B3FD-A6E1EF216F3E}"/>
          </ac:spMkLst>
        </pc:spChg>
        <pc:spChg chg="mod">
          <ac:chgData name="Jacob Ström" userId="94a859b3-bd05-472a-a1d4-1b71f5677611" providerId="ADAL" clId="{7365446A-0417-064B-A38F-BD3109F19C3B}" dt="2021-03-23T08:42:44.723" v="1503" actId="552"/>
          <ac:spMkLst>
            <pc:docMk/>
            <pc:sldMk cId="965731715" sldId="474"/>
            <ac:spMk id="8" creationId="{232B8A75-B2B5-9F4E-B3B9-D2D1DE35287E}"/>
          </ac:spMkLst>
        </pc:spChg>
        <pc:spChg chg="mod">
          <ac:chgData name="Jacob Ström" userId="94a859b3-bd05-472a-a1d4-1b71f5677611" providerId="ADAL" clId="{7365446A-0417-064B-A38F-BD3109F19C3B}" dt="2021-03-23T08:42:09.804" v="1488" actId="6549"/>
          <ac:spMkLst>
            <pc:docMk/>
            <pc:sldMk cId="965731715" sldId="474"/>
            <ac:spMk id="9" creationId="{E313C87F-2AA4-D34C-8A82-9C2CB84F5A7E}"/>
          </ac:spMkLst>
        </pc:spChg>
        <pc:graphicFrameChg chg="mod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5" creationId="{B1867051-64E8-694E-92B8-78039ED50C13}"/>
          </ac:graphicFrameMkLst>
        </pc:graphicFrameChg>
        <pc:graphicFrameChg chg="del">
          <ac:chgData name="Jacob Ström" userId="94a859b3-bd05-472a-a1d4-1b71f5677611" providerId="ADAL" clId="{7365446A-0417-064B-A38F-BD3109F19C3B}" dt="2021-03-23T08:39:46.215" v="1404" actId="478"/>
          <ac:graphicFrameMkLst>
            <pc:docMk/>
            <pc:sldMk cId="965731715" sldId="474"/>
            <ac:graphicFrameMk id="7" creationId="{5DC07CFE-48A7-FC46-8D36-01C4C14D508C}"/>
          </ac:graphicFrameMkLst>
        </pc:graphicFrameChg>
        <pc:graphicFrameChg chg="add mod modGraphic">
          <ac:chgData name="Jacob Ström" userId="94a859b3-bd05-472a-a1d4-1b71f5677611" providerId="ADAL" clId="{7365446A-0417-064B-A38F-BD3109F19C3B}" dt="2021-03-23T08:42:36.953" v="1502" actId="552"/>
          <ac:graphicFrameMkLst>
            <pc:docMk/>
            <pc:sldMk cId="965731715" sldId="474"/>
            <ac:graphicFrameMk id="37" creationId="{7CD49A0D-B1A3-AC47-A021-B2682F36A2B4}"/>
          </ac:graphicFrameMkLst>
        </pc:graphicFrameChg>
      </pc:sldChg>
    </pc:docChg>
  </pc:docChgLst>
  <pc:docChgLst>
    <pc:chgData name="Jacob Ström" userId="S::jacob.strom@ericsson.com::94a859b3-bd05-472a-a1d4-1b71f5677611" providerId="AD" clId="Web-{18065DA3-7D35-F53C-96A2-97284343CD84}"/>
    <pc:docChg chg="delSld modSld">
      <pc:chgData name="Jacob Ström" userId="S::jacob.strom@ericsson.com::94a859b3-bd05-472a-a1d4-1b71f5677611" providerId="AD" clId="Web-{18065DA3-7D35-F53C-96A2-97284343CD84}" dt="2021-03-15T08:41:24.062" v="25"/>
      <pc:docMkLst>
        <pc:docMk/>
      </pc:docMkLst>
      <pc:sldChg chg="modSp">
        <pc:chgData name="Jacob Ström" userId="S::jacob.strom@ericsson.com::94a859b3-bd05-472a-a1d4-1b71f5677611" providerId="AD" clId="Web-{18065DA3-7D35-F53C-96A2-97284343CD84}" dt="2021-03-15T08:40:15.6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8065DA3-7D35-F53C-96A2-97284343CD84}" dt="2021-03-15T08:40:08.790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8065DA3-7D35-F53C-96A2-97284343CD84}" dt="2021-03-15T08:40:15.6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8065DA3-7D35-F53C-96A2-97284343CD84}" dt="2021-03-15T08:41:23.781" v="1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4"/>
        <pc:sldMkLst>
          <pc:docMk/>
          <pc:sldMk cId="4023214154" sldId="44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3"/>
        <pc:sldMkLst>
          <pc:docMk/>
          <pc:sldMk cId="2435220040" sldId="444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4"/>
        <pc:sldMkLst>
          <pc:docMk/>
          <pc:sldMk cId="1989346280" sldId="44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2"/>
        <pc:sldMkLst>
          <pc:docMk/>
          <pc:sldMk cId="2175086413" sldId="446"/>
        </pc:sldMkLst>
      </pc:sldChg>
      <pc:sldChg chg="del">
        <pc:chgData name="Jacob Ström" userId="S::jacob.strom@ericsson.com::94a859b3-bd05-472a-a1d4-1b71f5677611" providerId="AD" clId="Web-{18065DA3-7D35-F53C-96A2-97284343CD84}" dt="2021-03-15T08:41:23.875" v="13"/>
        <pc:sldMkLst>
          <pc:docMk/>
          <pc:sldMk cId="2169333322" sldId="447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2"/>
        <pc:sldMkLst>
          <pc:docMk/>
          <pc:sldMk cId="982711080" sldId="450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1"/>
        <pc:sldMkLst>
          <pc:docMk/>
          <pc:sldMk cId="2113687685" sldId="451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20"/>
        <pc:sldMkLst>
          <pc:docMk/>
          <pc:sldMk cId="268013577" sldId="452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9"/>
        <pc:sldMkLst>
          <pc:docMk/>
          <pc:sldMk cId="1607918458" sldId="453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47" v="18"/>
        <pc:sldMkLst>
          <pc:docMk/>
          <pc:sldMk cId="79921036" sldId="455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6"/>
        <pc:sldMkLst>
          <pc:docMk/>
          <pc:sldMk cId="3122551135" sldId="45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31" v="17"/>
        <pc:sldMkLst>
          <pc:docMk/>
          <pc:sldMk cId="1811353744" sldId="457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10"/>
        <pc:sldMkLst>
          <pc:docMk/>
          <pc:sldMk cId="952303968" sldId="458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16" v="15"/>
        <pc:sldMkLst>
          <pc:docMk/>
          <pc:sldMk cId="54591208" sldId="459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8"/>
        <pc:sldMkLst>
          <pc:docMk/>
          <pc:sldMk cId="1876686732" sldId="460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7"/>
        <pc:sldMkLst>
          <pc:docMk/>
          <pc:sldMk cId="3578116538" sldId="461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6"/>
        <pc:sldMkLst>
          <pc:docMk/>
          <pc:sldMk cId="2197576248" sldId="462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5"/>
        <pc:sldMkLst>
          <pc:docMk/>
          <pc:sldMk cId="2414122274" sldId="464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4"/>
        <pc:sldMkLst>
          <pc:docMk/>
          <pc:sldMk cId="4266919911" sldId="465"/>
        </pc:sldMkLst>
      </pc:sldChg>
      <pc:sldChg chg="del">
        <pc:chgData name="Jacob Ström" userId="S::jacob.strom@ericsson.com::94a859b3-bd05-472a-a1d4-1b71f5677611" providerId="AD" clId="Web-{18065DA3-7D35-F53C-96A2-97284343CD84}" dt="2021-03-15T08:41:23.781" v="9"/>
        <pc:sldMkLst>
          <pc:docMk/>
          <pc:sldMk cId="561540188" sldId="466"/>
        </pc:sldMkLst>
      </pc:sldChg>
      <pc:sldChg chg="del">
        <pc:chgData name="Jacob Ström" userId="S::jacob.strom@ericsson.com::94a859b3-bd05-472a-a1d4-1b71f5677611" providerId="AD" clId="Web-{18065DA3-7D35-F53C-96A2-97284343CD84}" dt="2021-03-15T08:41:24.062" v="25"/>
        <pc:sldMkLst>
          <pc:docMk/>
          <pc:sldMk cId="1065796533" sldId="467"/>
        </pc:sldMkLst>
      </pc:sldChg>
    </pc:docChg>
  </pc:docChgLst>
  <pc:docChgLst>
    <pc:chgData name="Jacob Ström" userId="94a859b3-bd05-472a-a1d4-1b71f5677611" providerId="ADAL" clId="{A32CB273-E871-8149-920A-4F3D167AE819}"/>
    <pc:docChg chg="addSld modSld">
      <pc:chgData name="Jacob Ström" userId="94a859b3-bd05-472a-a1d4-1b71f5677611" providerId="ADAL" clId="{A32CB273-E871-8149-920A-4F3D167AE819}" dt="2020-10-05T12:26:24.622" v="363" actId="20577"/>
      <pc:docMkLst>
        <pc:docMk/>
      </pc:docMkLst>
      <pc:sldChg chg="modSp mod">
        <pc:chgData name="Jacob Ström" userId="94a859b3-bd05-472a-a1d4-1b71f5677611" providerId="ADAL" clId="{A32CB273-E871-8149-920A-4F3D167AE819}" dt="2020-10-05T12:02:19.681" v="71" actId="20577"/>
        <pc:sldMkLst>
          <pc:docMk/>
          <pc:sldMk cId="2189475887" sldId="259"/>
        </pc:sldMkLst>
        <pc:spChg chg="mod">
          <ac:chgData name="Jacob Ström" userId="94a859b3-bd05-472a-a1d4-1b71f5677611" providerId="ADAL" clId="{A32CB273-E871-8149-920A-4F3D167AE819}" dt="2020-10-05T12:02:19.681" v="7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mod">
        <pc:chgData name="Jacob Ström" userId="94a859b3-bd05-472a-a1d4-1b71f5677611" providerId="ADAL" clId="{A32CB273-E871-8149-920A-4F3D167AE819}" dt="2020-10-05T12:26:24.622" v="363" actId="20577"/>
        <pc:sldMkLst>
          <pc:docMk/>
          <pc:sldMk cId="4144174377" sldId="348"/>
        </pc:sldMkLst>
        <pc:spChg chg="mod">
          <ac:chgData name="Jacob Ström" userId="94a859b3-bd05-472a-a1d4-1b71f5677611" providerId="ADAL" clId="{A32CB273-E871-8149-920A-4F3D167AE819}" dt="2020-10-05T12:26:24.622" v="36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94a859b3-bd05-472a-a1d4-1b71f5677611" providerId="ADAL" clId="{A32CB273-E871-8149-920A-4F3D167AE819}" dt="2020-10-05T12:15:46.230" v="76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Jacob Ström" userId="S::jacob.strom@ericsson.com::94a859b3-bd05-472a-a1d4-1b71f5677611" providerId="AD" clId="Web-{19D9D4DF-7756-718E-0E50-311AF5B18369}"/>
    <pc:docChg chg="delSld modSld">
      <pc:chgData name="Jacob Ström" userId="S::jacob.strom@ericsson.com::94a859b3-bd05-472a-a1d4-1b71f5677611" providerId="AD" clId="Web-{19D9D4DF-7756-718E-0E50-311AF5B18369}" dt="2021-04-19T08:03:48.190" v="21"/>
      <pc:docMkLst>
        <pc:docMk/>
      </pc:docMkLst>
      <pc:sldChg chg="modSp">
        <pc:chgData name="Jacob Ström" userId="S::jacob.strom@ericsson.com::94a859b3-bd05-472a-a1d4-1b71f5677611" providerId="AD" clId="Web-{19D9D4DF-7756-718E-0E50-311AF5B18369}" dt="2021-04-19T08:03:26.799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9D9D4DF-7756-718E-0E50-311AF5B18369}" dt="2021-04-19T08:03:24.330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9D9D4DF-7756-718E-0E50-311AF5B18369}" dt="2021-04-19T08:03:26.799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9D9D4DF-7756-718E-0E50-311AF5B18369}" dt="2021-04-19T08:03:47.768" v="13"/>
        <pc:sldMkLst>
          <pc:docMk/>
          <pc:sldMk cId="1106167474" sldId="380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2"/>
        <pc:sldMkLst>
          <pc:docMk/>
          <pc:sldMk cId="1800225905" sldId="38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1"/>
        <pc:sldMkLst>
          <pc:docMk/>
          <pc:sldMk cId="2594127786" sldId="3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10"/>
        <pc:sldMkLst>
          <pc:docMk/>
          <pc:sldMk cId="2243789969" sldId="383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9"/>
        <pc:sldMkLst>
          <pc:docMk/>
          <pc:sldMk cId="3982566141" sldId="384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8"/>
        <pc:sldMkLst>
          <pc:docMk/>
          <pc:sldMk cId="4258580253" sldId="385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6"/>
        <pc:sldMkLst>
          <pc:docMk/>
          <pc:sldMk cId="19436566" sldId="386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7"/>
        <pc:sldMkLst>
          <pc:docMk/>
          <pc:sldMk cId="490555616" sldId="389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68" v="14"/>
        <pc:sldMkLst>
          <pc:docMk/>
          <pc:sldMk cId="348736850" sldId="391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5"/>
        <pc:sldMkLst>
          <pc:docMk/>
          <pc:sldMk cId="2575542087" sldId="392"/>
        </pc:sldMkLst>
      </pc:sldChg>
      <pc:sldChg chg="del">
        <pc:chgData name="Jacob Ström" userId="S::jacob.strom@ericsson.com::94a859b3-bd05-472a-a1d4-1b71f5677611" providerId="AD" clId="Web-{19D9D4DF-7756-718E-0E50-311AF5B18369}" dt="2021-04-19T08:03:36.190" v="3"/>
        <pc:sldMkLst>
          <pc:docMk/>
          <pc:sldMk cId="2996980381" sldId="47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8"/>
        <pc:sldMkLst>
          <pc:docMk/>
          <pc:sldMk cId="3957401776" sldId="472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19"/>
        <pc:sldMkLst>
          <pc:docMk/>
          <pc:sldMk cId="3779505983" sldId="474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7"/>
        <pc:sldMkLst>
          <pc:docMk/>
          <pc:sldMk cId="1465224865" sldId="475"/>
        </pc:sldMkLst>
      </pc:sldChg>
      <pc:sldChg chg="del">
        <pc:chgData name="Jacob Ström" userId="S::jacob.strom@ericsson.com::94a859b3-bd05-472a-a1d4-1b71f5677611" providerId="AD" clId="Web-{19D9D4DF-7756-718E-0E50-311AF5B18369}" dt="2021-04-19T08:03:48.065" v="16"/>
        <pc:sldMkLst>
          <pc:docMk/>
          <pc:sldMk cId="3712705036" sldId="478"/>
        </pc:sldMkLst>
      </pc:sldChg>
      <pc:sldChg chg="del">
        <pc:chgData name="Jacob Ström" userId="S::jacob.strom@ericsson.com::94a859b3-bd05-472a-a1d4-1b71f5677611" providerId="AD" clId="Web-{19D9D4DF-7756-718E-0E50-311AF5B18369}" dt="2021-04-19T08:03:47.846" v="15"/>
        <pc:sldMkLst>
          <pc:docMk/>
          <pc:sldMk cId="2212904620" sldId="479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1"/>
        <pc:sldMkLst>
          <pc:docMk/>
          <pc:sldMk cId="1381958841" sldId="480"/>
        </pc:sldMkLst>
      </pc:sldChg>
      <pc:sldChg chg="del">
        <pc:chgData name="Jacob Ström" userId="S::jacob.strom@ericsson.com::94a859b3-bd05-472a-a1d4-1b71f5677611" providerId="AD" clId="Web-{19D9D4DF-7756-718E-0E50-311AF5B18369}" dt="2021-04-19T08:03:48.190" v="20"/>
        <pc:sldMkLst>
          <pc:docMk/>
          <pc:sldMk cId="3590864133" sldId="482"/>
        </pc:sldMkLst>
      </pc:sldChg>
      <pc:sldChg chg="del">
        <pc:chgData name="Jacob Ström" userId="S::jacob.strom@ericsson.com::94a859b3-bd05-472a-a1d4-1b71f5677611" providerId="AD" clId="Web-{19D9D4DF-7756-718E-0E50-311AF5B18369}" dt="2021-04-19T08:03:47.752" v="4"/>
        <pc:sldMkLst>
          <pc:docMk/>
          <pc:sldMk cId="2303393244" sldId="483"/>
        </pc:sldMkLst>
      </pc:sldChg>
    </pc:docChg>
  </pc:docChgLst>
  <pc:docChgLst>
    <pc:chgData name="Jacob Ström" userId="94a859b3-bd05-472a-a1d4-1b71f5677611" providerId="ADAL" clId="{62D290B8-65D4-4942-8C8E-D374345AF178}"/>
    <pc:docChg chg="undo custSel addSld delSld modSld sldOrd">
      <pc:chgData name="Jacob Ström" userId="94a859b3-bd05-472a-a1d4-1b71f5677611" providerId="ADAL" clId="{62D290B8-65D4-4942-8C8E-D374345AF178}" dt="2021-03-15T13:02:23.026" v="1536" actId="20577"/>
      <pc:docMkLst>
        <pc:docMk/>
      </pc:docMkLst>
      <pc:sldChg chg="modSp mod">
        <pc:chgData name="Jacob Ström" userId="94a859b3-bd05-472a-a1d4-1b71f5677611" providerId="ADAL" clId="{62D290B8-65D4-4942-8C8E-D374345AF178}" dt="2021-03-15T13:02:23.026" v="1536" actId="20577"/>
        <pc:sldMkLst>
          <pc:docMk/>
          <pc:sldMk cId="2189475887" sldId="259"/>
        </pc:sldMkLst>
        <pc:spChg chg="mod">
          <ac:chgData name="Jacob Ström" userId="94a859b3-bd05-472a-a1d4-1b71f5677611" providerId="ADAL" clId="{62D290B8-65D4-4942-8C8E-D374345AF178}" dt="2021-03-15T13:02:23.026" v="153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mod ord">
        <pc:chgData name="Jacob Ström" userId="94a859b3-bd05-472a-a1d4-1b71f5677611" providerId="ADAL" clId="{62D290B8-65D4-4942-8C8E-D374345AF178}" dt="2021-03-15T11:42:22.108" v="377" actId="20577"/>
        <pc:sldMkLst>
          <pc:docMk/>
          <pc:sldMk cId="1639308404" sldId="452"/>
        </pc:sldMkLst>
        <pc:spChg chg="mod">
          <ac:chgData name="Jacob Ström" userId="94a859b3-bd05-472a-a1d4-1b71f5677611" providerId="ADAL" clId="{62D290B8-65D4-4942-8C8E-D374345AF178}" dt="2021-03-15T11:37:11.148" v="47" actId="20577"/>
          <ac:spMkLst>
            <pc:docMk/>
            <pc:sldMk cId="1639308404" sldId="452"/>
            <ac:spMk id="2" creationId="{EC40ED05-5E5B-8240-94C3-A1301EA6B3F7}"/>
          </ac:spMkLst>
        </pc:spChg>
        <pc:spChg chg="mod">
          <ac:chgData name="Jacob Ström" userId="94a859b3-bd05-472a-a1d4-1b71f5677611" providerId="ADAL" clId="{62D290B8-65D4-4942-8C8E-D374345AF178}" dt="2021-03-15T11:42:22.108" v="377" actId="20577"/>
          <ac:spMkLst>
            <pc:docMk/>
            <pc:sldMk cId="1639308404" sldId="452"/>
            <ac:spMk id="3" creationId="{E05A19A1-BCC1-DD43-9AFF-64D97795CF1F}"/>
          </ac:spMkLst>
        </pc:spChg>
        <pc:spChg chg="add mod">
          <ac:chgData name="Jacob Ström" userId="94a859b3-bd05-472a-a1d4-1b71f5677611" providerId="ADAL" clId="{62D290B8-65D4-4942-8C8E-D374345AF178}" dt="2021-03-15T11:40:01.497" v="80" actId="20577"/>
          <ac:spMkLst>
            <pc:docMk/>
            <pc:sldMk cId="1639308404" sldId="452"/>
            <ac:spMk id="6" creationId="{AE42FE21-EE4F-E44A-8EA8-EDE160536001}"/>
          </ac:spMkLst>
        </pc:spChg>
        <pc:spChg chg="add mod">
          <ac:chgData name="Jacob Ström" userId="94a859b3-bd05-472a-a1d4-1b71f5677611" providerId="ADAL" clId="{62D290B8-65D4-4942-8C8E-D374345AF178}" dt="2021-03-15T11:40:08.271" v="84" actId="20577"/>
          <ac:spMkLst>
            <pc:docMk/>
            <pc:sldMk cId="1639308404" sldId="452"/>
            <ac:spMk id="8" creationId="{79490700-5EDA-BC4E-9E4A-B5E5736ED669}"/>
          </ac:spMkLst>
        </pc:sp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5" creationId="{F756C759-A2F2-9F4E-83BB-98ADB29F0662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1:39:56.025" v="76" actId="1036"/>
          <ac:graphicFrameMkLst>
            <pc:docMk/>
            <pc:sldMk cId="1639308404" sldId="452"/>
            <ac:graphicFrameMk id="7" creationId="{391CB70F-231E-B842-AB12-67B1857B8AAE}"/>
          </ac:graphicFrameMkLst>
        </pc:graphicFrameChg>
      </pc:sldChg>
      <pc:sldChg chg="modSp new del mod">
        <pc:chgData name="Jacob Ström" userId="94a859b3-bd05-472a-a1d4-1b71f5677611" providerId="ADAL" clId="{62D290B8-65D4-4942-8C8E-D374345AF178}" dt="2021-03-15T11:37:01.581" v="14" actId="2696"/>
        <pc:sldMkLst>
          <pc:docMk/>
          <pc:sldMk cId="864548955" sldId="453"/>
        </pc:sldMkLst>
        <pc:spChg chg="mod">
          <ac:chgData name="Jacob Ström" userId="94a859b3-bd05-472a-a1d4-1b71f5677611" providerId="ADAL" clId="{62D290B8-65D4-4942-8C8E-D374345AF178}" dt="2021-03-15T11:36:53.485" v="13" actId="20577"/>
          <ac:spMkLst>
            <pc:docMk/>
            <pc:sldMk cId="864548955" sldId="453"/>
            <ac:spMk id="2" creationId="{0C0B9EE4-1505-1842-9381-71CBDD15DE21}"/>
          </ac:spMkLst>
        </pc:spChg>
      </pc:sldChg>
      <pc:sldChg chg="addSp delSp modSp new mod">
        <pc:chgData name="Jacob Ström" userId="94a859b3-bd05-472a-a1d4-1b71f5677611" providerId="ADAL" clId="{62D290B8-65D4-4942-8C8E-D374345AF178}" dt="2021-03-15T12:04:57.561" v="1086" actId="478"/>
        <pc:sldMkLst>
          <pc:docMk/>
          <pc:sldMk cId="3014249814" sldId="453"/>
        </pc:sldMkLst>
        <pc:spChg chg="mod">
          <ac:chgData name="Jacob Ström" userId="94a859b3-bd05-472a-a1d4-1b71f5677611" providerId="ADAL" clId="{62D290B8-65D4-4942-8C8E-D374345AF178}" dt="2021-03-15T11:43:07.228" v="407" actId="20577"/>
          <ac:spMkLst>
            <pc:docMk/>
            <pc:sldMk cId="3014249814" sldId="453"/>
            <ac:spMk id="2" creationId="{CC35EDAE-F87A-3B46-975B-2BB300F6E639}"/>
          </ac:spMkLst>
        </pc:spChg>
        <pc:spChg chg="mod">
          <ac:chgData name="Jacob Ström" userId="94a859b3-bd05-472a-a1d4-1b71f5677611" providerId="ADAL" clId="{62D290B8-65D4-4942-8C8E-D374345AF178}" dt="2021-03-15T12:04:46.394" v="1085" actId="20577"/>
          <ac:spMkLst>
            <pc:docMk/>
            <pc:sldMk cId="3014249814" sldId="453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4" creationId="{23CBA2BE-6411-FA42-AB0D-B60220875F0E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6" creationId="{24939418-DDE3-5D4E-B00C-7D6847CED498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7" creationId="{956B6A5E-1374-8B4D-B708-1838208F7A49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9" creationId="{66ED3E0E-31B5-3F47-9C91-419B185971E1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1" creationId="{8BD9D979-52B1-E64D-8403-C6100AC5ABB4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3" creationId="{9F220AD1-A867-414A-AD1B-A6444FEAA693}"/>
          </ac:spMkLst>
        </pc:spChg>
        <pc:spChg chg="add del mod">
          <ac:chgData name="Jacob Ström" userId="94a859b3-bd05-472a-a1d4-1b71f5677611" providerId="ADAL" clId="{62D290B8-65D4-4942-8C8E-D374345AF178}" dt="2021-03-15T12:04:57.561" v="1086" actId="478"/>
          <ac:spMkLst>
            <pc:docMk/>
            <pc:sldMk cId="3014249814" sldId="453"/>
            <ac:spMk id="14" creationId="{5D6ED3FD-FF5F-B149-AA96-B8F39628FE87}"/>
          </ac:spMkLst>
        </pc:sp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5" creationId="{947AB7ED-8AE9-0C41-9741-14FBA7C934A4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8" creationId="{ACD4E6B3-AD61-AF46-8ED7-2EF5016461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0" creationId="{1CFBA314-EAEB-8742-A583-89E77A936E27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57.561" v="1086" actId="478"/>
          <ac:graphicFrameMkLst>
            <pc:docMk/>
            <pc:sldMk cId="3014249814" sldId="453"/>
            <ac:graphicFrameMk id="12" creationId="{E7761A19-0DD7-8E47-8B77-7020C9F1A46D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0:55.178" v="1011" actId="478"/>
          <ac:graphicFrameMkLst>
            <pc:docMk/>
            <pc:sldMk cId="3014249814" sldId="453"/>
            <ac:graphicFrameMk id="15" creationId="{EBCD1B61-8CA4-3444-886D-6A721AFD3E15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1:12.037" v="1015" actId="478"/>
          <ac:graphicFrameMkLst>
            <pc:docMk/>
            <pc:sldMk cId="3014249814" sldId="453"/>
            <ac:graphicFrameMk id="16" creationId="{D0FA5529-11AE-1B45-91C8-280495889DFF}"/>
          </ac:graphicFrameMkLst>
        </pc:graphicFrameChg>
        <pc:graphicFrameChg chg="add del mod">
          <ac:chgData name="Jacob Ström" userId="94a859b3-bd05-472a-a1d4-1b71f5677611" providerId="ADAL" clId="{62D290B8-65D4-4942-8C8E-D374345AF178}" dt="2021-03-15T12:04:31.602" v="1079" actId="478"/>
          <ac:graphicFrameMkLst>
            <pc:docMk/>
            <pc:sldMk cId="3014249814" sldId="453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5:58.656" v="1101" actId="478"/>
        <pc:sldMkLst>
          <pc:docMk/>
          <pc:sldMk cId="87293246" sldId="454"/>
        </pc:sldMkLst>
        <pc:spChg chg="mod">
          <ac:chgData name="Jacob Ström" userId="94a859b3-bd05-472a-a1d4-1b71f5677611" providerId="ADAL" clId="{62D290B8-65D4-4942-8C8E-D374345AF178}" dt="2021-03-15T12:05:51.517" v="1100" actId="6549"/>
          <ac:spMkLst>
            <pc:docMk/>
            <pc:sldMk cId="87293246" sldId="454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9" creationId="{66ED3E0E-31B5-3F47-9C91-419B185971E1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5:58.656" v="1101" actId="478"/>
          <ac:spMkLst>
            <pc:docMk/>
            <pc:sldMk cId="87293246" sldId="454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8" creationId="{ACD4E6B3-AD61-AF46-8ED7-2EF5016461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58.656" v="1101" actId="478"/>
          <ac:graphicFrameMkLst>
            <pc:docMk/>
            <pc:sldMk cId="87293246" sldId="454"/>
            <ac:graphicFrameMk id="12" creationId="{E7761A19-0DD7-8E47-8B77-7020C9F1A46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5:22.993" v="1093" actId="478"/>
          <ac:graphicFrameMkLst>
            <pc:docMk/>
            <pc:sldMk cId="87293246" sldId="454"/>
            <ac:graphicFrameMk id="17" creationId="{D0FA5529-11AE-1B45-91C8-280495889DFF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7:13.043" v="1117" actId="6549"/>
        <pc:sldMkLst>
          <pc:docMk/>
          <pc:sldMk cId="4127349896" sldId="455"/>
        </pc:sldMkLst>
        <pc:spChg chg="mod">
          <ac:chgData name="Jacob Ström" userId="94a859b3-bd05-472a-a1d4-1b71f5677611" providerId="ADAL" clId="{62D290B8-65D4-4942-8C8E-D374345AF178}" dt="2021-03-15T12:07:13.043" v="1117" actId="6549"/>
          <ac:spMkLst>
            <pc:docMk/>
            <pc:sldMk cId="4127349896" sldId="455"/>
            <ac:spMk id="3" creationId="{692747BC-4E18-4941-9849-B52FF5CE70F8}"/>
          </ac:spMkLst>
        </pc:spChg>
        <pc:graphicFrameChg chg="del">
          <ac:chgData name="Jacob Ström" userId="94a859b3-bd05-472a-a1d4-1b71f5677611" providerId="ADAL" clId="{62D290B8-65D4-4942-8C8E-D374345AF178}" dt="2021-03-15T12:07:09.667" v="1116" actId="478"/>
          <ac:graphicFrameMkLst>
            <pc:docMk/>
            <pc:sldMk cId="4127349896" sldId="455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14.458" v="1461" actId="1035"/>
        <pc:sldMkLst>
          <pc:docMk/>
          <pc:sldMk cId="1872536325" sldId="456"/>
        </pc:sldMkLst>
        <pc:spChg chg="mod">
          <ac:chgData name="Jacob Ström" userId="94a859b3-bd05-472a-a1d4-1b71f5677611" providerId="ADAL" clId="{62D290B8-65D4-4942-8C8E-D374345AF178}" dt="2021-03-15T12:17:52.753" v="1434" actId="207"/>
          <ac:spMkLst>
            <pc:docMk/>
            <pc:sldMk cId="1872536325" sldId="456"/>
            <ac:spMk id="3" creationId="{692747BC-4E18-4941-9849-B52FF5CE70F8}"/>
          </ac:spMkLst>
        </pc:spChg>
        <pc:spChg chg="add del mod">
          <ac:chgData name="Jacob Ström" userId="94a859b3-bd05-472a-a1d4-1b71f5677611" providerId="ADAL" clId="{62D290B8-65D4-4942-8C8E-D374345AF178}" dt="2021-03-15T12:21:07.196" v="1457" actId="478"/>
          <ac:spMkLst>
            <pc:docMk/>
            <pc:sldMk cId="1872536325" sldId="456"/>
            <ac:spMk id="15" creationId="{331EF500-73F5-B447-B44E-ED6B87D25AA5}"/>
          </ac:spMkLst>
        </pc:spChg>
        <pc:spChg chg="add mod">
          <ac:chgData name="Jacob Ström" userId="94a859b3-bd05-472a-a1d4-1b71f5677611" providerId="ADAL" clId="{62D290B8-65D4-4942-8C8E-D374345AF178}" dt="2021-03-15T12:17:17.803" v="1432" actId="1076"/>
          <ac:spMkLst>
            <pc:docMk/>
            <pc:sldMk cId="1872536325" sldId="456"/>
            <ac:spMk id="16" creationId="{6831C461-A84C-A44F-9DDD-F476E154F89C}"/>
          </ac:spMkLst>
        </pc:spChg>
        <pc:spChg chg="add mod">
          <ac:chgData name="Jacob Ström" userId="94a859b3-bd05-472a-a1d4-1b71f5677611" providerId="ADAL" clId="{62D290B8-65D4-4942-8C8E-D374345AF178}" dt="2021-03-15T12:17:04.153" v="1429"/>
          <ac:spMkLst>
            <pc:docMk/>
            <pc:sldMk cId="1872536325" sldId="456"/>
            <ac:spMk id="18" creationId="{DACF5BB9-248D-AB48-8E01-9EFC3B9775AB}"/>
          </ac:spMkLst>
        </pc:spChg>
        <pc:spChg chg="add mod">
          <ac:chgData name="Jacob Ström" userId="94a859b3-bd05-472a-a1d4-1b71f5677611" providerId="ADAL" clId="{62D290B8-65D4-4942-8C8E-D374345AF178}" dt="2021-03-15T12:21:14.458" v="1461" actId="1035"/>
          <ac:spMkLst>
            <pc:docMk/>
            <pc:sldMk cId="1872536325" sldId="456"/>
            <ac:spMk id="19" creationId="{C21EFEA7-1FE4-8A47-8FEA-E5CE8B130FEA}"/>
          </ac:spMkLst>
        </pc:spChg>
      </pc:sldChg>
      <pc:sldChg chg="delSp modSp add mod">
        <pc:chgData name="Jacob Ström" userId="94a859b3-bd05-472a-a1d4-1b71f5677611" providerId="ADAL" clId="{62D290B8-65D4-4942-8C8E-D374345AF178}" dt="2021-03-15T12:06:10.368" v="1104" actId="478"/>
        <pc:sldMkLst>
          <pc:docMk/>
          <pc:sldMk cId="1754596347" sldId="457"/>
        </pc:sldMkLst>
        <pc:spChg chg="mod">
          <ac:chgData name="Jacob Ström" userId="94a859b3-bd05-472a-a1d4-1b71f5677611" providerId="ADAL" clId="{62D290B8-65D4-4942-8C8E-D374345AF178}" dt="2021-03-15T12:06:07.197" v="1103" actId="6549"/>
          <ac:spMkLst>
            <pc:docMk/>
            <pc:sldMk cId="1754596347" sldId="457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1" creationId="{8BD9D979-52B1-E64D-8403-C6100AC5ABB4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0.368" v="1104" actId="478"/>
          <ac:spMkLst>
            <pc:docMk/>
            <pc:sldMk cId="1754596347" sldId="457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0" creationId="{1CFBA314-EAEB-8742-A583-89E77A936E27}"/>
          </ac:graphicFrameMkLst>
        </pc:graphicFrameChg>
        <pc:graphicFrameChg chg="del">
          <ac:chgData name="Jacob Ström" userId="94a859b3-bd05-472a-a1d4-1b71f5677611" providerId="ADAL" clId="{62D290B8-65D4-4942-8C8E-D374345AF178}" dt="2021-03-15T12:06:10.368" v="1104" actId="478"/>
          <ac:graphicFrameMkLst>
            <pc:docMk/>
            <pc:sldMk cId="1754596347" sldId="457"/>
            <ac:graphicFrameMk id="12" creationId="{E7761A19-0DD7-8E47-8B77-7020C9F1A46D}"/>
          </ac:graphicFrameMkLst>
        </pc:graphicFrameChg>
      </pc:sldChg>
      <pc:sldChg chg="delSp modSp add mod">
        <pc:chgData name="Jacob Ström" userId="94a859b3-bd05-472a-a1d4-1b71f5677611" providerId="ADAL" clId="{62D290B8-65D4-4942-8C8E-D374345AF178}" dt="2021-03-15T12:06:18.444" v="1106" actId="478"/>
        <pc:sldMkLst>
          <pc:docMk/>
          <pc:sldMk cId="2083151181" sldId="458"/>
        </pc:sldMkLst>
        <pc:spChg chg="mod">
          <ac:chgData name="Jacob Ström" userId="94a859b3-bd05-472a-a1d4-1b71f5677611" providerId="ADAL" clId="{62D290B8-65D4-4942-8C8E-D374345AF178}" dt="2021-03-15T12:06:14.025" v="1105" actId="6549"/>
          <ac:spMkLst>
            <pc:docMk/>
            <pc:sldMk cId="2083151181" sldId="458"/>
            <ac:spMk id="3" creationId="{692747BC-4E18-4941-9849-B52FF5CE70F8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4" creationId="{23CBA2BE-6411-FA42-AB0D-B60220875F0E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3" creationId="{9F220AD1-A867-414A-AD1B-A6444FEAA693}"/>
          </ac:spMkLst>
        </pc:spChg>
        <pc:spChg chg="del">
          <ac:chgData name="Jacob Ström" userId="94a859b3-bd05-472a-a1d4-1b71f5677611" providerId="ADAL" clId="{62D290B8-65D4-4942-8C8E-D374345AF178}" dt="2021-03-15T12:06:18.444" v="1106" actId="478"/>
          <ac:spMkLst>
            <pc:docMk/>
            <pc:sldMk cId="2083151181" sldId="458"/>
            <ac:spMk id="14" creationId="{5D6ED3FD-FF5F-B149-AA96-B8F39628FE87}"/>
          </ac:spMkLst>
        </pc:spChg>
        <pc:graphicFrameChg chg="del">
          <ac:chgData name="Jacob Ström" userId="94a859b3-bd05-472a-a1d4-1b71f5677611" providerId="ADAL" clId="{62D290B8-65D4-4942-8C8E-D374345AF178}" dt="2021-03-15T12:06:18.444" v="1106" actId="478"/>
          <ac:graphicFrameMkLst>
            <pc:docMk/>
            <pc:sldMk cId="2083151181" sldId="458"/>
            <ac:graphicFrameMk id="12" creationId="{E7761A19-0DD7-8E47-8B77-7020C9F1A46D}"/>
          </ac:graphicFrameMkLst>
        </pc:graphicFrameChg>
      </pc:sldChg>
      <pc:sldChg chg="add">
        <pc:chgData name="Jacob Ström" userId="94a859b3-bd05-472a-a1d4-1b71f5677611" providerId="ADAL" clId="{62D290B8-65D4-4942-8C8E-D374345AF178}" dt="2021-03-15T12:05:40.497" v="1097" actId="2890"/>
        <pc:sldMkLst>
          <pc:docMk/>
          <pc:sldMk cId="2148109468" sldId="459"/>
        </pc:sldMkLst>
      </pc:sldChg>
      <pc:sldChg chg="addSp delSp modSp add mod">
        <pc:chgData name="Jacob Ström" userId="94a859b3-bd05-472a-a1d4-1b71f5677611" providerId="ADAL" clId="{62D290B8-65D4-4942-8C8E-D374345AF178}" dt="2021-03-15T12:23:15.126" v="1464"/>
        <pc:sldMkLst>
          <pc:docMk/>
          <pc:sldMk cId="1609899431" sldId="460"/>
        </pc:sldMkLst>
        <pc:spChg chg="add del mod">
          <ac:chgData name="Jacob Ström" userId="94a859b3-bd05-472a-a1d4-1b71f5677611" providerId="ADAL" clId="{62D290B8-65D4-4942-8C8E-D374345AF178}" dt="2021-03-15T12:23:09.245" v="1463" actId="478"/>
          <ac:spMkLst>
            <pc:docMk/>
            <pc:sldMk cId="1609899431" sldId="460"/>
            <ac:spMk id="16" creationId="{1A6990B5-FE05-CB43-9236-B9ABAD6E974E}"/>
          </ac:spMkLst>
        </pc:spChg>
        <pc:spChg chg="add mod">
          <ac:chgData name="Jacob Ström" userId="94a859b3-bd05-472a-a1d4-1b71f5677611" providerId="ADAL" clId="{62D290B8-65D4-4942-8C8E-D374345AF178}" dt="2021-03-15T12:17:05.577" v="1430"/>
          <ac:spMkLst>
            <pc:docMk/>
            <pc:sldMk cId="1609899431" sldId="460"/>
            <ac:spMk id="18" creationId="{F7B22762-56F7-1340-ADEA-B3A83DF5EC76}"/>
          </ac:spMkLst>
        </pc:spChg>
        <pc:spChg chg="add mod">
          <ac:chgData name="Jacob Ström" userId="94a859b3-bd05-472a-a1d4-1b71f5677611" providerId="ADAL" clId="{62D290B8-65D4-4942-8C8E-D374345AF178}" dt="2021-03-15T12:23:15.126" v="1464"/>
          <ac:spMkLst>
            <pc:docMk/>
            <pc:sldMk cId="1609899431" sldId="460"/>
            <ac:spMk id="19" creationId="{6ED9B2F2-4769-0C44-839D-CBDB32F89426}"/>
          </ac:spMkLst>
        </pc:spChg>
      </pc:sldChg>
      <pc:sldChg chg="addSp delSp modSp add mod">
        <pc:chgData name="Jacob Ström" userId="94a859b3-bd05-472a-a1d4-1b71f5677611" providerId="ADAL" clId="{62D290B8-65D4-4942-8C8E-D374345AF178}" dt="2021-03-15T12:21:02.973" v="1456" actId="1038"/>
        <pc:sldMkLst>
          <pc:docMk/>
          <pc:sldMk cId="1584484426" sldId="461"/>
        </pc:sldMkLst>
        <pc:spChg chg="mod">
          <ac:chgData name="Jacob Ström" userId="94a859b3-bd05-472a-a1d4-1b71f5677611" providerId="ADAL" clId="{62D290B8-65D4-4942-8C8E-D374345AF178}" dt="2021-03-15T12:20:12.468" v="1442" actId="207"/>
          <ac:spMkLst>
            <pc:docMk/>
            <pc:sldMk cId="1584484426" sldId="461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7:22.438" v="1433" actId="1076"/>
          <ac:spMkLst>
            <pc:docMk/>
            <pc:sldMk cId="1584484426" sldId="461"/>
            <ac:spMk id="18" creationId="{6C75F29B-8B68-B440-9458-44A7700D367D}"/>
          </ac:spMkLst>
        </pc:spChg>
        <pc:spChg chg="add mod">
          <ac:chgData name="Jacob Ström" userId="94a859b3-bd05-472a-a1d4-1b71f5677611" providerId="ADAL" clId="{62D290B8-65D4-4942-8C8E-D374345AF178}" dt="2021-03-15T12:16:59.567" v="1428"/>
          <ac:spMkLst>
            <pc:docMk/>
            <pc:sldMk cId="1584484426" sldId="461"/>
            <ac:spMk id="19" creationId="{73DC788A-1C20-5F49-AFBC-9CB4A66F6C1D}"/>
          </ac:spMkLst>
        </pc:spChg>
        <pc:spChg chg="add del mod">
          <ac:chgData name="Jacob Ström" userId="94a859b3-bd05-472a-a1d4-1b71f5677611" providerId="ADAL" clId="{62D290B8-65D4-4942-8C8E-D374345AF178}" dt="2021-03-15T12:20:56.302" v="1453" actId="478"/>
          <ac:spMkLst>
            <pc:docMk/>
            <pc:sldMk cId="1584484426" sldId="461"/>
            <ac:spMk id="20" creationId="{DA656EB1-FF1C-8643-832F-4B84A73B97F9}"/>
          </ac:spMkLst>
        </pc:spChg>
        <pc:spChg chg="add mod">
          <ac:chgData name="Jacob Ström" userId="94a859b3-bd05-472a-a1d4-1b71f5677611" providerId="ADAL" clId="{62D290B8-65D4-4942-8C8E-D374345AF178}" dt="2021-03-15T12:21:02.973" v="1456" actId="1038"/>
          <ac:spMkLst>
            <pc:docMk/>
            <pc:sldMk cId="1584484426" sldId="461"/>
            <ac:spMk id="21" creationId="{62E9014F-3D7B-9F46-9BDC-D58E833A769E}"/>
          </ac:spMkLst>
        </pc:spChg>
        <pc:graphicFrameChg chg="add mod">
          <ac:chgData name="Jacob Ström" userId="94a859b3-bd05-472a-a1d4-1b71f5677611" providerId="ADAL" clId="{62D290B8-65D4-4942-8C8E-D374345AF178}" dt="2021-03-15T12:08:53.224" v="1141" actId="1037"/>
          <ac:graphicFrameMkLst>
            <pc:docMk/>
            <pc:sldMk cId="1584484426" sldId="461"/>
            <ac:graphicFrameMk id="16" creationId="{4ED22CB0-7331-5E4C-8CB7-E301D35DD37D}"/>
          </ac:graphicFrameMkLst>
        </pc:graphicFrameChg>
        <pc:graphicFrameChg chg="del">
          <ac:chgData name="Jacob Ström" userId="94a859b3-bd05-472a-a1d4-1b71f5677611" providerId="ADAL" clId="{62D290B8-65D4-4942-8C8E-D374345AF178}" dt="2021-03-15T12:07:57.394" v="1126" actId="478"/>
          <ac:graphicFrameMkLst>
            <pc:docMk/>
            <pc:sldMk cId="1584484426" sldId="461"/>
            <ac:graphicFrameMk id="17" creationId="{D0FA5529-11AE-1B45-91C8-280495889DFF}"/>
          </ac:graphicFrameMkLst>
        </pc:graphicFrameChg>
      </pc:sldChg>
      <pc:sldChg chg="addSp delSp modSp add mod">
        <pc:chgData name="Jacob Ström" userId="94a859b3-bd05-472a-a1d4-1b71f5677611" providerId="ADAL" clId="{62D290B8-65D4-4942-8C8E-D374345AF178}" dt="2021-03-15T12:21:23.965" v="1462" actId="207"/>
        <pc:sldMkLst>
          <pc:docMk/>
          <pc:sldMk cId="988019393" sldId="462"/>
        </pc:sldMkLst>
        <pc:spChg chg="mod">
          <ac:chgData name="Jacob Ström" userId="94a859b3-bd05-472a-a1d4-1b71f5677611" providerId="ADAL" clId="{62D290B8-65D4-4942-8C8E-D374345AF178}" dt="2021-03-15T12:21:23.965" v="1462" actId="207"/>
          <ac:spMkLst>
            <pc:docMk/>
            <pc:sldMk cId="988019393" sldId="462"/>
            <ac:spMk id="3" creationId="{692747BC-4E18-4941-9849-B52FF5CE70F8}"/>
          </ac:spMkLst>
        </pc:spChg>
        <pc:spChg chg="add mod">
          <ac:chgData name="Jacob Ström" userId="94a859b3-bd05-472a-a1d4-1b71f5677611" providerId="ADAL" clId="{62D290B8-65D4-4942-8C8E-D374345AF178}" dt="2021-03-15T12:16:27.284" v="1398" actId="1076"/>
          <ac:spMkLst>
            <pc:docMk/>
            <pc:sldMk cId="988019393" sldId="462"/>
            <ac:spMk id="15" creationId="{A2194305-1AC9-5344-8BEF-1911F74AF504}"/>
          </ac:spMkLst>
        </pc:spChg>
        <pc:spChg chg="add mod">
          <ac:chgData name="Jacob Ström" userId="94a859b3-bd05-472a-a1d4-1b71f5677611" providerId="ADAL" clId="{62D290B8-65D4-4942-8C8E-D374345AF178}" dt="2021-03-15T12:16:50.651" v="1427" actId="1076"/>
          <ac:spMkLst>
            <pc:docMk/>
            <pc:sldMk cId="988019393" sldId="462"/>
            <ac:spMk id="19" creationId="{E970D5E6-E0EF-4B43-BDE5-E8F213D2E7A1}"/>
          </ac:spMkLst>
        </pc:spChg>
        <pc:spChg chg="add del mod">
          <ac:chgData name="Jacob Ström" userId="94a859b3-bd05-472a-a1d4-1b71f5677611" providerId="ADAL" clId="{62D290B8-65D4-4942-8C8E-D374345AF178}" dt="2021-03-15T12:20:33.294" v="1445" actId="478"/>
          <ac:spMkLst>
            <pc:docMk/>
            <pc:sldMk cId="988019393" sldId="462"/>
            <ac:spMk id="20" creationId="{14787DC0-B66B-1D49-B4B1-14BD9171FBF9}"/>
          </ac:spMkLst>
        </pc:spChg>
        <pc:spChg chg="add mod">
          <ac:chgData name="Jacob Ström" userId="94a859b3-bd05-472a-a1d4-1b71f5677611" providerId="ADAL" clId="{62D290B8-65D4-4942-8C8E-D374345AF178}" dt="2021-03-15T12:20:51.340" v="1452" actId="1037"/>
          <ac:spMkLst>
            <pc:docMk/>
            <pc:sldMk cId="988019393" sldId="462"/>
            <ac:spMk id="21" creationId="{57E8B926-178C-354D-80C4-32382FE63189}"/>
          </ac:spMkLst>
        </pc:spChg>
        <pc:graphicFrameChg chg="del">
          <ac:chgData name="Jacob Ström" userId="94a859b3-bd05-472a-a1d4-1b71f5677611" providerId="ADAL" clId="{62D290B8-65D4-4942-8C8E-D374345AF178}" dt="2021-03-15T12:09:35.663" v="1143" actId="478"/>
          <ac:graphicFrameMkLst>
            <pc:docMk/>
            <pc:sldMk cId="988019393" sldId="462"/>
            <ac:graphicFrameMk id="16" creationId="{4ED22CB0-7331-5E4C-8CB7-E301D35DD37D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09:49.682" v="1146"/>
          <ac:graphicFrameMkLst>
            <pc:docMk/>
            <pc:sldMk cId="988019393" sldId="462"/>
            <ac:graphicFrameMk id="17" creationId="{94E9192F-768E-D343-8DBB-B3A46DB9636F}"/>
          </ac:graphicFrameMkLst>
        </pc:graphicFrameChg>
        <pc:graphicFrameChg chg="add mod">
          <ac:chgData name="Jacob Ström" userId="94a859b3-bd05-472a-a1d4-1b71f5677611" providerId="ADAL" clId="{62D290B8-65D4-4942-8C8E-D374345AF178}" dt="2021-03-15T12:10:31.703" v="1169" actId="1036"/>
          <ac:graphicFrameMkLst>
            <pc:docMk/>
            <pc:sldMk cId="988019393" sldId="462"/>
            <ac:graphicFrameMk id="18" creationId="{94E9192F-768E-D343-8DBB-B3A46DB9636F}"/>
          </ac:graphicFrameMkLst>
        </pc:graphicFrameChg>
      </pc:sldChg>
      <pc:sldChg chg="add del">
        <pc:chgData name="Jacob Ström" userId="94a859b3-bd05-472a-a1d4-1b71f5677611" providerId="ADAL" clId="{62D290B8-65D4-4942-8C8E-D374345AF178}" dt="2021-03-15T12:11:35.334" v="1189" actId="2696"/>
        <pc:sldMkLst>
          <pc:docMk/>
          <pc:sldMk cId="2156409975" sldId="463"/>
        </pc:sldMkLst>
      </pc:sldChg>
      <pc:sldChg chg="modSp new mod">
        <pc:chgData name="Jacob Ström" userId="94a859b3-bd05-472a-a1d4-1b71f5677611" providerId="ADAL" clId="{62D290B8-65D4-4942-8C8E-D374345AF178}" dt="2021-03-15T12:13:04.633" v="1383" actId="20577"/>
        <pc:sldMkLst>
          <pc:docMk/>
          <pc:sldMk cId="2221901235" sldId="463"/>
        </pc:sldMkLst>
        <pc:spChg chg="mod">
          <ac:chgData name="Jacob Ström" userId="94a859b3-bd05-472a-a1d4-1b71f5677611" providerId="ADAL" clId="{62D290B8-65D4-4942-8C8E-D374345AF178}" dt="2021-03-15T12:11:46.084" v="1219" actId="20577"/>
          <ac:spMkLst>
            <pc:docMk/>
            <pc:sldMk cId="2221901235" sldId="463"/>
            <ac:spMk id="2" creationId="{D0978318-A484-A046-B08B-C30999CC4718}"/>
          </ac:spMkLst>
        </pc:spChg>
        <pc:spChg chg="mod">
          <ac:chgData name="Jacob Ström" userId="94a859b3-bd05-472a-a1d4-1b71f5677611" providerId="ADAL" clId="{62D290B8-65D4-4942-8C8E-D374345AF178}" dt="2021-03-15T12:13:04.633" v="1383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Du Liu" userId="f6bbb955-1166-4a0c-a0ca-de04d0e558b9" providerId="ADAL" clId="{D14CA10D-19F5-4A08-B3F5-AD5D05E4D8A0}"/>
    <pc:docChg chg="custSel addSld delSld modSld">
      <pc:chgData name="Du Liu" userId="f6bbb955-1166-4a0c-a0ca-de04d0e558b9" providerId="ADAL" clId="{D14CA10D-19F5-4A08-B3F5-AD5D05E4D8A0}" dt="2020-08-31T11:01:40.589" v="79" actId="20577"/>
      <pc:docMkLst>
        <pc:docMk/>
      </pc:docMkLst>
      <pc:sldChg chg="addSp delSp">
        <pc:chgData name="Du Liu" userId="f6bbb955-1166-4a0c-a0ca-de04d0e558b9" providerId="ADAL" clId="{D14CA10D-19F5-4A08-B3F5-AD5D05E4D8A0}" dt="2020-08-31T11:00:51.786" v="45"/>
        <pc:sldMkLst>
          <pc:docMk/>
          <pc:sldMk cId="2844930513" sldId="263"/>
        </pc:sldMkLst>
        <pc:spChg chg="add del">
          <ac:chgData name="Du Liu" userId="f6bbb955-1166-4a0c-a0ca-de04d0e558b9" providerId="ADAL" clId="{D14CA10D-19F5-4A08-B3F5-AD5D05E4D8A0}" dt="2020-08-31T11:00:40.510" v="42"/>
          <ac:spMkLst>
            <pc:docMk/>
            <pc:sldMk cId="2844930513" sldId="263"/>
            <ac:spMk id="5" creationId="{E4D1F42F-D40A-40C1-8305-688D9FA062A8}"/>
          </ac:spMkLst>
        </pc:spChg>
        <pc:spChg chg="add del">
          <ac:chgData name="Du Liu" userId="f6bbb955-1166-4a0c-a0ca-de04d0e558b9" providerId="ADAL" clId="{D14CA10D-19F5-4A08-B3F5-AD5D05E4D8A0}" dt="2020-08-31T11:00:51.786" v="45"/>
          <ac:spMkLst>
            <pc:docMk/>
            <pc:sldMk cId="2844930513" sldId="263"/>
            <ac:spMk id="6" creationId="{0E6BF34F-DCE0-4529-8753-AF0DB40CFE74}"/>
          </ac:spMkLst>
        </pc:spChg>
      </pc:sldChg>
      <pc:sldChg chg="add del">
        <pc:chgData name="Du Liu" userId="f6bbb955-1166-4a0c-a0ca-de04d0e558b9" providerId="ADAL" clId="{D14CA10D-19F5-4A08-B3F5-AD5D05E4D8A0}" dt="2020-08-31T11:01:27.866" v="47" actId="2696"/>
        <pc:sldMkLst>
          <pc:docMk/>
          <pc:sldMk cId="1430112263" sldId="264"/>
        </pc:sldMkLst>
      </pc:sldChg>
      <pc:sldChg chg="modSp add">
        <pc:chgData name="Du Liu" userId="f6bbb955-1166-4a0c-a0ca-de04d0e558b9" providerId="ADAL" clId="{D14CA10D-19F5-4A08-B3F5-AD5D05E4D8A0}" dt="2020-08-31T11:01:40.589" v="79" actId="20577"/>
        <pc:sldMkLst>
          <pc:docMk/>
          <pc:sldMk cId="583263222" sldId="324"/>
        </pc:sldMkLst>
        <pc:spChg chg="mod">
          <ac:chgData name="Du Liu" userId="f6bbb955-1166-4a0c-a0ca-de04d0e558b9" providerId="ADAL" clId="{D14CA10D-19F5-4A08-B3F5-AD5D05E4D8A0}" dt="2020-08-31T11:01:40.589" v="79" actId="20577"/>
          <ac:spMkLst>
            <pc:docMk/>
            <pc:sldMk cId="583263222" sldId="324"/>
            <ac:spMk id="13" creationId="{E30F304D-EDD0-4432-B532-829434CC3B73}"/>
          </ac:spMkLst>
        </pc:spChg>
      </pc:sldChg>
    </pc:docChg>
  </pc:docChgLst>
  <pc:docChgLst>
    <pc:chgData name="Ruoyang Yu" userId="S::ruoyang.yu@ericsson.com::07fd6fe8-5271-43d5-8987-6c6ee955ac40" providerId="AD" clId="Web-{1C2841D1-F310-6B87-8B73-A1CB096F212E}"/>
    <pc:docChg chg="modSld">
      <pc:chgData name="Ruoyang Yu" userId="S::ruoyang.yu@ericsson.com::07fd6fe8-5271-43d5-8987-6c6ee955ac40" providerId="AD" clId="Web-{1C2841D1-F310-6B87-8B73-A1CB096F212E}" dt="2020-03-16T12:50:07.712" v="159" actId="20577"/>
      <pc:docMkLst>
        <pc:docMk/>
      </pc:docMkLst>
      <pc:sldChg chg="mod modShow">
        <pc:chgData name="Ruoyang Yu" userId="S::ruoyang.yu@ericsson.com::07fd6fe8-5271-43d5-8987-6c6ee955ac40" providerId="AD" clId="Web-{1C2841D1-F310-6B87-8B73-A1CB096F212E}" dt="2020-03-16T12:43:48.088" v="0"/>
        <pc:sldMkLst>
          <pc:docMk/>
          <pc:sldMk cId="686898059" sldId="418"/>
        </pc:sldMkLst>
      </pc:sldChg>
      <pc:sldChg chg="modSp">
        <pc:chgData name="Ruoyang Yu" userId="S::ruoyang.yu@ericsson.com::07fd6fe8-5271-43d5-8987-6c6ee955ac40" providerId="AD" clId="Web-{1C2841D1-F310-6B87-8B73-A1CB096F212E}" dt="2020-03-16T12:50:07.712" v="159" actId="20577"/>
        <pc:sldMkLst>
          <pc:docMk/>
          <pc:sldMk cId="2971752123" sldId="420"/>
        </pc:sldMkLst>
        <pc:spChg chg="mod">
          <ac:chgData name="Ruoyang Yu" userId="S::ruoyang.yu@ericsson.com::07fd6fe8-5271-43d5-8987-6c6ee955ac40" providerId="AD" clId="Web-{1C2841D1-F310-6B87-8B73-A1CB096F212E}" dt="2020-03-16T12:44:05.152" v="11" actId="20577"/>
          <ac:spMkLst>
            <pc:docMk/>
            <pc:sldMk cId="2971752123" sldId="420"/>
            <ac:spMk id="2" creationId="{DB5A7C9F-9F7F-BB45-81B3-FAE9547EA138}"/>
          </ac:spMkLst>
        </pc:spChg>
        <pc:spChg chg="mod">
          <ac:chgData name="Ruoyang Yu" userId="S::ruoyang.yu@ericsson.com::07fd6fe8-5271-43d5-8987-6c6ee955ac40" providerId="AD" clId="Web-{1C2841D1-F310-6B87-8B73-A1CB096F212E}" dt="2020-03-16T12:50:07.712" v="159" actId="20577"/>
          <ac:spMkLst>
            <pc:docMk/>
            <pc:sldMk cId="2971752123" sldId="420"/>
            <ac:spMk id="3" creationId="{26A47367-23AE-CB42-BA02-43EB7EE52DF1}"/>
          </ac:spMkLst>
        </pc:spChg>
      </pc:sldChg>
    </pc:docChg>
  </pc:docChgLst>
  <pc:docChgLst>
    <pc:chgData name="Jacob Ström" userId="94a859b3-bd05-472a-a1d4-1b71f5677611" providerId="ADAL" clId="{C5B6909F-EFB8-764C-AD37-2E8674BA0922}"/>
    <pc:docChg chg="undo custSel addSld delSld modSld">
      <pc:chgData name="Jacob Ström" userId="94a859b3-bd05-472a-a1d4-1b71f5677611" providerId="ADAL" clId="{C5B6909F-EFB8-764C-AD37-2E8674BA0922}" dt="2020-09-14T12:03:56.709" v="2727" actId="20577"/>
      <pc:docMkLst>
        <pc:docMk/>
      </pc:docMkLst>
      <pc:sldChg chg="modSp mod">
        <pc:chgData name="Jacob Ström" userId="94a859b3-bd05-472a-a1d4-1b71f5677611" providerId="ADAL" clId="{C5B6909F-EFB8-764C-AD37-2E8674BA0922}" dt="2020-09-14T12:03:56.709" v="2727" actId="20577"/>
        <pc:sldMkLst>
          <pc:docMk/>
          <pc:sldMk cId="2189475887" sldId="259"/>
        </pc:sldMkLst>
        <pc:spChg chg="mod">
          <ac:chgData name="Jacob Ström" userId="94a859b3-bd05-472a-a1d4-1b71f5677611" providerId="ADAL" clId="{C5B6909F-EFB8-764C-AD37-2E8674BA0922}" dt="2020-09-14T12:03:56.709" v="272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31" v="2692" actId="2696"/>
        <pc:sldMkLst>
          <pc:docMk/>
          <pc:sldMk cId="841049800" sldId="333"/>
        </pc:sldMkLst>
        <pc:picChg chg="add mod">
          <ac:chgData name="Jacob Ström" userId="94a859b3-bd05-472a-a1d4-1b71f5677611" providerId="ADAL" clId="{C5B6909F-EFB8-764C-AD37-2E8674BA0922}" dt="2020-09-14T11:02:08.922" v="3" actId="1076"/>
          <ac:picMkLst>
            <pc:docMk/>
            <pc:sldMk cId="841049800" sldId="333"/>
            <ac:picMk id="5" creationId="{3A2A64B0-F5C3-6249-B119-CADF73529400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19" v="2695" actId="2696"/>
        <pc:sldMkLst>
          <pc:docMk/>
          <pc:sldMk cId="210781254" sldId="338"/>
        </pc:sldMkLst>
        <pc:spChg chg="mod">
          <ac:chgData name="Jacob Ström" userId="94a859b3-bd05-472a-a1d4-1b71f5677611" providerId="ADAL" clId="{C5B6909F-EFB8-764C-AD37-2E8674BA0922}" dt="2020-09-14T11:04:42.016" v="22" actId="20577"/>
          <ac:spMkLst>
            <pc:docMk/>
            <pc:sldMk cId="210781254" sldId="338"/>
            <ac:spMk id="2" creationId="{AE3F3E8D-9A51-1D4B-B195-9C5AFC5FE585}"/>
          </ac:spMkLst>
        </pc:spChg>
        <pc:spChg chg="mod">
          <ac:chgData name="Jacob Ström" userId="94a859b3-bd05-472a-a1d4-1b71f5677611" providerId="ADAL" clId="{C5B6909F-EFB8-764C-AD37-2E8674BA0922}" dt="2020-09-14T11:10:38.277" v="977" actId="20577"/>
          <ac:spMkLst>
            <pc:docMk/>
            <pc:sldMk cId="210781254" sldId="338"/>
            <ac:spMk id="3" creationId="{9F9ADFE3-80EC-D04C-AD23-AD9FF1B084E2}"/>
          </ac:spMkLst>
        </pc:spChg>
      </pc:sldChg>
      <pc:sldChg chg="addSp modSp add del mod">
        <pc:chgData name="Jacob Ström" userId="94a859b3-bd05-472a-a1d4-1b71f5677611" providerId="ADAL" clId="{C5B6909F-EFB8-764C-AD37-2E8674BA0922}" dt="2020-09-14T11:33:23.092" v="2693" actId="2696"/>
        <pc:sldMkLst>
          <pc:docMk/>
          <pc:sldMk cId="182315195" sldId="339"/>
        </pc:sldMkLst>
        <pc:spChg chg="mod">
          <ac:chgData name="Jacob Ström" userId="94a859b3-bd05-472a-a1d4-1b71f5677611" providerId="ADAL" clId="{C5B6909F-EFB8-764C-AD37-2E8674BA0922}" dt="2020-09-14T11:11:40.028" v="1006" actId="20577"/>
          <ac:spMkLst>
            <pc:docMk/>
            <pc:sldMk cId="182315195" sldId="339"/>
            <ac:spMk id="2" creationId="{BDCFFE78-4AE9-DC4A-8329-A5D3971B8C46}"/>
          </ac:spMkLst>
        </pc:spChg>
        <pc:spChg chg="mod">
          <ac:chgData name="Jacob Ström" userId="94a859b3-bd05-472a-a1d4-1b71f5677611" providerId="ADAL" clId="{C5B6909F-EFB8-764C-AD37-2E8674BA0922}" dt="2020-09-14T11:11:52.462" v="1025" actId="20577"/>
          <ac:spMkLst>
            <pc:docMk/>
            <pc:sldMk cId="182315195" sldId="339"/>
            <ac:spMk id="3" creationId="{705FDD1E-5279-C64D-A587-CA56C7772E75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6" creationId="{8BC2DFC8-F364-5346-BFCE-530D367BBC2D}"/>
          </ac:spMkLst>
        </pc:spChg>
        <pc:spChg chg="add mod">
          <ac:chgData name="Jacob Ström" userId="94a859b3-bd05-472a-a1d4-1b71f5677611" providerId="ADAL" clId="{C5B6909F-EFB8-764C-AD37-2E8674BA0922}" dt="2020-09-14T11:17:06.489" v="1247" actId="1035"/>
          <ac:spMkLst>
            <pc:docMk/>
            <pc:sldMk cId="182315195" sldId="339"/>
            <ac:spMk id="10" creationId="{F2C22F79-5770-3D45-9AFE-4AE566F37D5B}"/>
          </ac:spMkLst>
        </pc:spChg>
        <pc:spChg chg="add mod">
          <ac:chgData name="Jacob Ström" userId="94a859b3-bd05-472a-a1d4-1b71f5677611" providerId="ADAL" clId="{C5B6909F-EFB8-764C-AD37-2E8674BA0922}" dt="2020-09-14T11:17:22.793" v="1257" actId="20577"/>
          <ac:spMkLst>
            <pc:docMk/>
            <pc:sldMk cId="182315195" sldId="339"/>
            <ac:spMk id="13" creationId="{182DDB30-2DDD-AC4B-AECC-6B4BFCAD4B4B}"/>
          </ac:spMkLst>
        </pc:spChg>
        <pc:spChg chg="add mod">
          <ac:chgData name="Jacob Ström" userId="94a859b3-bd05-472a-a1d4-1b71f5677611" providerId="ADAL" clId="{C5B6909F-EFB8-764C-AD37-2E8674BA0922}" dt="2020-09-14T11:18:42.936" v="1314" actId="1076"/>
          <ac:spMkLst>
            <pc:docMk/>
            <pc:sldMk cId="182315195" sldId="339"/>
            <ac:spMk id="16" creationId="{0FE23DDD-BB21-FD49-B0DA-F13BFC46DD17}"/>
          </ac:spMkLst>
        </pc:spChg>
        <pc:picChg chg="add mod">
          <ac:chgData name="Jacob Ström" userId="94a859b3-bd05-472a-a1d4-1b71f5677611" providerId="ADAL" clId="{C5B6909F-EFB8-764C-AD37-2E8674BA0922}" dt="2020-09-14T11:17:06.489" v="1247" actId="1035"/>
          <ac:picMkLst>
            <pc:docMk/>
            <pc:sldMk cId="182315195" sldId="339"/>
            <ac:picMk id="5" creationId="{C360E2D5-027A-5F4B-A122-118124B74385}"/>
          </ac:picMkLst>
        </pc:pic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8" creationId="{4DC206DC-839E-7F41-A989-3E694748CA28}"/>
          </ac:cxnSpMkLst>
        </pc:cxnChg>
        <pc:cxnChg chg="add mod">
          <ac:chgData name="Jacob Ström" userId="94a859b3-bd05-472a-a1d4-1b71f5677611" providerId="ADAL" clId="{C5B6909F-EFB8-764C-AD37-2E8674BA0922}" dt="2020-09-14T11:17:06.489" v="1247" actId="1035"/>
          <ac:cxnSpMkLst>
            <pc:docMk/>
            <pc:sldMk cId="182315195" sldId="339"/>
            <ac:cxnSpMk id="12" creationId="{C63FBA32-4C23-D04D-A68F-0D2AB9FE34D7}"/>
          </ac:cxnSpMkLst>
        </pc:cxnChg>
        <pc:cxnChg chg="add mod">
          <ac:chgData name="Jacob Ström" userId="94a859b3-bd05-472a-a1d4-1b71f5677611" providerId="ADAL" clId="{C5B6909F-EFB8-764C-AD37-2E8674BA0922}" dt="2020-09-14T11:17:18.414" v="1256" actId="14100"/>
          <ac:cxnSpMkLst>
            <pc:docMk/>
            <pc:sldMk cId="182315195" sldId="339"/>
            <ac:cxnSpMk id="14" creationId="{CF9DD43F-5EE5-994C-8F17-C22D1157C3F8}"/>
          </ac:cxnSpMkLst>
        </pc:cxnChg>
        <pc:cxnChg chg="add mod">
          <ac:chgData name="Jacob Ström" userId="94a859b3-bd05-472a-a1d4-1b71f5677611" providerId="ADAL" clId="{C5B6909F-EFB8-764C-AD37-2E8674BA0922}" dt="2020-09-14T11:18:39.065" v="1313" actId="1076"/>
          <ac:cxnSpMkLst>
            <pc:docMk/>
            <pc:sldMk cId="182315195" sldId="339"/>
            <ac:cxnSpMk id="17" creationId="{4D950A80-D8D8-374C-9D86-96DE1908E00C}"/>
          </ac:cxnSpMkLst>
        </pc:cxnChg>
      </pc:sldChg>
      <pc:sldChg chg="addSp delSp modSp add del mod">
        <pc:chgData name="Jacob Ström" userId="94a859b3-bd05-472a-a1d4-1b71f5677611" providerId="ADAL" clId="{C5B6909F-EFB8-764C-AD37-2E8674BA0922}" dt="2020-09-14T11:33:23.162" v="2694" actId="2696"/>
        <pc:sldMkLst>
          <pc:docMk/>
          <pc:sldMk cId="4225402007" sldId="340"/>
        </pc:sldMkLst>
        <pc:spChg chg="add mod">
          <ac:chgData name="Jacob Ström" userId="94a859b3-bd05-472a-a1d4-1b71f5677611" providerId="ADAL" clId="{C5B6909F-EFB8-764C-AD37-2E8674BA0922}" dt="2020-09-14T11:21:21.675" v="1395" actId="1076"/>
          <ac:spMkLst>
            <pc:docMk/>
            <pc:sldMk cId="4225402007" sldId="340"/>
            <ac:spMk id="11" creationId="{DE727B4A-365C-C84C-A703-FBF8202339A8}"/>
          </ac:spMkLst>
        </pc:spChg>
        <pc:spChg chg="add del mod">
          <ac:chgData name="Jacob Ström" userId="94a859b3-bd05-472a-a1d4-1b71f5677611" providerId="ADAL" clId="{C5B6909F-EFB8-764C-AD37-2E8674BA0922}" dt="2020-09-14T11:22:03.748" v="1443" actId="478"/>
          <ac:spMkLst>
            <pc:docMk/>
            <pc:sldMk cId="4225402007" sldId="340"/>
            <ac:spMk id="18" creationId="{CE23DA72-5AC1-E74B-AD8D-40C24D47B2D8}"/>
          </ac:spMkLst>
        </pc:spChg>
        <pc:cxnChg chg="add mod">
          <ac:chgData name="Jacob Ström" userId="94a859b3-bd05-472a-a1d4-1b71f5677611" providerId="ADAL" clId="{C5B6909F-EFB8-764C-AD37-2E8674BA0922}" dt="2020-09-14T11:20:17.292" v="1318" actId="1582"/>
          <ac:cxnSpMkLst>
            <pc:docMk/>
            <pc:sldMk cId="4225402007" sldId="340"/>
            <ac:cxnSpMk id="9" creationId="{1290273C-0F4B-FE48-8C79-39783A006AEB}"/>
          </ac:cxnSpMkLst>
        </pc:cxnChg>
        <pc:cxnChg chg="add del mod">
          <ac:chgData name="Jacob Ström" userId="94a859b3-bd05-472a-a1d4-1b71f5677611" providerId="ADAL" clId="{C5B6909F-EFB8-764C-AD37-2E8674BA0922}" dt="2020-09-14T11:22:03.748" v="1443" actId="478"/>
          <ac:cxnSpMkLst>
            <pc:docMk/>
            <pc:sldMk cId="4225402007" sldId="340"/>
            <ac:cxnSpMk id="19" creationId="{D682A870-9C43-F144-AFD0-A8E7950792DB}"/>
          </ac:cxnSpMkLst>
        </pc:cxnChg>
      </pc:sldChg>
      <pc:sldChg chg="add del">
        <pc:chgData name="Jacob Ström" userId="94a859b3-bd05-472a-a1d4-1b71f5677611" providerId="ADAL" clId="{C5B6909F-EFB8-764C-AD37-2E8674BA0922}" dt="2020-09-14T11:33:23.326" v="2697" actId="2696"/>
        <pc:sldMkLst>
          <pc:docMk/>
          <pc:sldMk cId="1329354225" sldId="341"/>
        </pc:sldMkLst>
      </pc:sldChg>
      <pc:sldChg chg="addSp modSp add del mod">
        <pc:chgData name="Jacob Ström" userId="94a859b3-bd05-472a-a1d4-1b71f5677611" providerId="ADAL" clId="{C5B6909F-EFB8-764C-AD37-2E8674BA0922}" dt="2020-09-14T11:33:23.453" v="2698" actId="2696"/>
        <pc:sldMkLst>
          <pc:docMk/>
          <pc:sldMk cId="329376299" sldId="342"/>
        </pc:sldMkLst>
        <pc:spChg chg="mod">
          <ac:chgData name="Jacob Ström" userId="94a859b3-bd05-472a-a1d4-1b71f5677611" providerId="ADAL" clId="{C5B6909F-EFB8-764C-AD37-2E8674BA0922}" dt="2020-09-14T11:25:42.043" v="1878" actId="20577"/>
          <ac:spMkLst>
            <pc:docMk/>
            <pc:sldMk cId="329376299" sldId="342"/>
            <ac:spMk id="2" creationId="{63766D9A-9F16-F347-A0FB-07E87A470545}"/>
          </ac:spMkLst>
        </pc:spChg>
        <pc:spChg chg="mod">
          <ac:chgData name="Jacob Ström" userId="94a859b3-bd05-472a-a1d4-1b71f5677611" providerId="ADAL" clId="{C5B6909F-EFB8-764C-AD37-2E8674BA0922}" dt="2020-09-14T11:25:16.310" v="1838" actId="20577"/>
          <ac:spMkLst>
            <pc:docMk/>
            <pc:sldMk cId="329376299" sldId="342"/>
            <ac:spMk id="3" creationId="{8DDA39FB-6527-844F-A535-14441BD55F43}"/>
          </ac:spMkLst>
        </pc:spChg>
        <pc:picChg chg="add mod">
          <ac:chgData name="Jacob Ström" userId="94a859b3-bd05-472a-a1d4-1b71f5677611" providerId="ADAL" clId="{C5B6909F-EFB8-764C-AD37-2E8674BA0922}" dt="2020-09-14T11:25:20.974" v="1854" actId="1035"/>
          <ac:picMkLst>
            <pc:docMk/>
            <pc:sldMk cId="329376299" sldId="342"/>
            <ac:picMk id="5" creationId="{0BA53871-0C1A-B84D-B7ED-9F4234211531}"/>
          </ac:picMkLst>
        </pc:picChg>
      </pc:sldChg>
      <pc:sldChg chg="modSp add del mod">
        <pc:chgData name="Jacob Ström" userId="94a859b3-bd05-472a-a1d4-1b71f5677611" providerId="ADAL" clId="{C5B6909F-EFB8-764C-AD37-2E8674BA0922}" dt="2020-09-14T11:33:23.222" v="2696" actId="2696"/>
        <pc:sldMkLst>
          <pc:docMk/>
          <pc:sldMk cId="1400587069" sldId="343"/>
        </pc:sldMkLst>
        <pc:spChg chg="mod">
          <ac:chgData name="Jacob Ström" userId="94a859b3-bd05-472a-a1d4-1b71f5677611" providerId="ADAL" clId="{C5B6909F-EFB8-764C-AD37-2E8674BA0922}" dt="2020-09-14T11:27:13.730" v="1904" actId="20577"/>
          <ac:spMkLst>
            <pc:docMk/>
            <pc:sldMk cId="1400587069" sldId="343"/>
            <ac:spMk id="2" creationId="{C7E6C0CF-27A8-DD42-80D2-7299D810251D}"/>
          </ac:spMkLst>
        </pc:spChg>
        <pc:spChg chg="mod">
          <ac:chgData name="Jacob Ström" userId="94a859b3-bd05-472a-a1d4-1b71f5677611" providerId="ADAL" clId="{C5B6909F-EFB8-764C-AD37-2E8674BA0922}" dt="2020-09-14T11:31:42.710" v="2675" actId="20577"/>
          <ac:spMkLst>
            <pc:docMk/>
            <pc:sldMk cId="1400587069" sldId="343"/>
            <ac:spMk id="3" creationId="{849E5FC6-0851-474F-8800-8DE8CDDA2A3B}"/>
          </ac:spMkLst>
        </pc:spChg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7759114" sldId="344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9830918" sldId="345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1010764716" sldId="346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259512022" sldId="347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59065072" sldId="348"/>
        </pc:sldMkLst>
      </pc:sldChg>
      <pc:sldChg chg="add">
        <pc:chgData name="Jacob Ström" userId="94a859b3-bd05-472a-a1d4-1b71f5677611" providerId="ADAL" clId="{C5B6909F-EFB8-764C-AD37-2E8674BA0922}" dt="2020-09-14T11:32:05.949" v="2676"/>
        <pc:sldMkLst>
          <pc:docMk/>
          <pc:sldMk cId="3613584353" sldId="349"/>
        </pc:sldMkLst>
      </pc:sldChg>
      <pc:sldChg chg="add">
        <pc:chgData name="Jacob Ström" userId="94a859b3-bd05-472a-a1d4-1b71f5677611" providerId="ADAL" clId="{C5B6909F-EFB8-764C-AD37-2E8674BA0922}" dt="2020-09-14T11:33:05.988" v="2691"/>
        <pc:sldMkLst>
          <pc:docMk/>
          <pc:sldMk cId="4147336262" sldId="350"/>
        </pc:sldMkLst>
      </pc:sldChg>
    </pc:docChg>
  </pc:docChgLst>
  <pc:docChgLst>
    <pc:chgData name="Zhi Zhang A" userId="S::zhi.a.zhang@ericsson.com::bbc8215c-06d6-4695-affb-dba0d7bf30b6" providerId="AD" clId="Web-{0B1A3453-5ADF-1EA7-FDE9-084A5C6265C2}"/>
    <pc:docChg chg="modSld">
      <pc:chgData name="Zhi Zhang A" userId="S::zhi.a.zhang@ericsson.com::bbc8215c-06d6-4695-affb-dba0d7bf30b6" providerId="AD" clId="Web-{0B1A3453-5ADF-1EA7-FDE9-084A5C6265C2}" dt="2020-05-19T10:42:36.829" v="0" actId="1076"/>
      <pc:docMkLst>
        <pc:docMk/>
      </pc:docMkLst>
      <pc:sldChg chg="modSp">
        <pc:chgData name="Zhi Zhang A" userId="S::zhi.a.zhang@ericsson.com::bbc8215c-06d6-4695-affb-dba0d7bf30b6" providerId="AD" clId="Web-{0B1A3453-5ADF-1EA7-FDE9-084A5C6265C2}" dt="2020-05-19T10:42:36.829" v="0" actId="1076"/>
        <pc:sldMkLst>
          <pc:docMk/>
          <pc:sldMk cId="1915180529" sldId="532"/>
        </pc:sldMkLst>
        <pc:spChg chg="mod">
          <ac:chgData name="Zhi Zhang A" userId="S::zhi.a.zhang@ericsson.com::bbc8215c-06d6-4695-affb-dba0d7bf30b6" providerId="AD" clId="Web-{0B1A3453-5ADF-1EA7-FDE9-084A5C6265C2}" dt="2020-05-19T10:42:36.829" v="0" actId="1076"/>
          <ac:spMkLst>
            <pc:docMk/>
            <pc:sldMk cId="1915180529" sldId="532"/>
            <ac:spMk id="5" creationId="{C58BF517-8DCD-6947-BFE3-3399A990DFE0}"/>
          </ac:spMkLst>
        </pc:spChg>
      </pc:sldChg>
    </pc:docChg>
  </pc:docChgLst>
  <pc:docChgLst>
    <pc:chgData name="Jacob Ström" userId="S::jacob.strom@ericsson.com::94a859b3-bd05-472a-a1d4-1b71f5677611" providerId="AD" clId="Web-{4ED2988F-9C89-F1BB-8DD8-D34561BA5D7E}"/>
    <pc:docChg chg="addSld modSld sldOrd">
      <pc:chgData name="Jacob Ström" userId="S::jacob.strom@ericsson.com::94a859b3-bd05-472a-a1d4-1b71f5677611" providerId="AD" clId="Web-{4ED2988F-9C89-F1BB-8DD8-D34561BA5D7E}" dt="2020-10-26T12:42:56.348" v="16"/>
      <pc:docMkLst>
        <pc:docMk/>
      </pc:docMkLst>
      <pc:sldChg chg="modSp">
        <pc:chgData name="Jacob Ström" userId="S::jacob.strom@ericsson.com::94a859b3-bd05-472a-a1d4-1b71f5677611" providerId="AD" clId="Web-{4ED2988F-9C89-F1BB-8DD8-D34561BA5D7E}" dt="2020-10-26T12:40:44.065" v="2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4ED2988F-9C89-F1BB-8DD8-D34561BA5D7E}" dt="2020-10-26T12:40:44.065" v="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ord">
        <pc:chgData name="Jacob Ström" userId="S::jacob.strom@ericsson.com::94a859b3-bd05-472a-a1d4-1b71f5677611" providerId="AD" clId="Web-{4ED2988F-9C89-F1BB-8DD8-D34561BA5D7E}" dt="2020-10-26T12:40:44.111" v="3"/>
        <pc:sldMkLst>
          <pc:docMk/>
          <pc:sldMk cId="1438701007" sldId="330"/>
        </pc:sldMkLst>
      </pc:sldChg>
      <pc:sldChg chg="addSp modSp new">
        <pc:chgData name="Jacob Ström" userId="S::jacob.strom@ericsson.com::94a859b3-bd05-472a-a1d4-1b71f5677611" providerId="AD" clId="Web-{4ED2988F-9C89-F1BB-8DD8-D34561BA5D7E}" dt="2020-10-26T12:42:56.348" v="16"/>
        <pc:sldMkLst>
          <pc:docMk/>
          <pc:sldMk cId="3716916961" sldId="368"/>
        </pc:sldMkLst>
        <pc:spChg chg="mod">
          <ac:chgData name="Jacob Ström" userId="S::jacob.strom@ericsson.com::94a859b3-bd05-472a-a1d4-1b71f5677611" providerId="AD" clId="Web-{4ED2988F-9C89-F1BB-8DD8-D34561BA5D7E}" dt="2020-10-26T12:41:28.315" v="5" actId="20577"/>
          <ac:spMkLst>
            <pc:docMk/>
            <pc:sldMk cId="3716916961" sldId="368"/>
            <ac:spMk id="2" creationId="{74B9F134-705D-47B4-891F-0F010C8B9EF3}"/>
          </ac:spMkLst>
        </pc:spChg>
        <pc:spChg chg="mod">
          <ac:chgData name="Jacob Ström" userId="S::jacob.strom@ericsson.com::94a859b3-bd05-472a-a1d4-1b71f5677611" providerId="AD" clId="Web-{4ED2988F-9C89-F1BB-8DD8-D34561BA5D7E}" dt="2020-10-26T12:42:56.255" v="15" actId="20577"/>
          <ac:spMkLst>
            <pc:docMk/>
            <pc:sldMk cId="3716916961" sldId="368"/>
            <ac:spMk id="3" creationId="{04BAB1E8-7C57-4B53-8984-DA4D1B8920E2}"/>
          </ac:spMkLst>
        </pc:spChg>
        <pc:graphicFrameChg chg="add mod">
          <ac:chgData name="Jacob Ström" userId="S::jacob.strom@ericsson.com::94a859b3-bd05-472a-a1d4-1b71f5677611" providerId="AD" clId="Web-{4ED2988F-9C89-F1BB-8DD8-D34561BA5D7E}" dt="2020-10-26T12:42:56.348" v="16"/>
          <ac:graphicFrameMkLst>
            <pc:docMk/>
            <pc:sldMk cId="3716916961" sldId="368"/>
            <ac:graphicFrameMk id="6" creationId="{A85CA193-28EA-43DB-AB4B-CDB5F57D2D8F}"/>
          </ac:graphicFrameMkLst>
        </pc:graphicFrameChg>
      </pc:sldChg>
    </pc:docChg>
  </pc:docChgLst>
  <pc:docChgLst>
    <pc:chgData name="Ruoyang Yu" userId="07fd6fe8-5271-43d5-8987-6c6ee955ac40" providerId="ADAL" clId="{9CA45B12-ACBD-4AF6-A531-2EDF813566D1}"/>
    <pc:docChg chg="custSel addSld modSld">
      <pc:chgData name="Ruoyang Yu" userId="07fd6fe8-5271-43d5-8987-6c6ee955ac40" providerId="ADAL" clId="{9CA45B12-ACBD-4AF6-A531-2EDF813566D1}" dt="2021-04-19T08:30:33.546" v="1"/>
      <pc:docMkLst>
        <pc:docMk/>
      </pc:docMkLst>
      <pc:sldChg chg="add">
        <pc:chgData name="Ruoyang Yu" userId="07fd6fe8-5271-43d5-8987-6c6ee955ac40" providerId="ADAL" clId="{9CA45B12-ACBD-4AF6-A531-2EDF813566D1}" dt="2021-04-19T08:30:33.546" v="1"/>
        <pc:sldMkLst>
          <pc:docMk/>
          <pc:sldMk cId="1106167474" sldId="380"/>
        </pc:sldMkLst>
      </pc:sldChg>
    </pc:docChg>
  </pc:docChgLst>
  <pc:docChgLst>
    <pc:chgData name="Jacob Ström" userId="S::jacob.strom@ericsson.com::94a859b3-bd05-472a-a1d4-1b71f5677611" providerId="AD" clId="Web-{05C5C578-BE09-2822-1520-D6655C4452FA}"/>
    <pc:docChg chg="delSld modSld sldOrd">
      <pc:chgData name="Jacob Ström" userId="S::jacob.strom@ericsson.com::94a859b3-bd05-472a-a1d4-1b71f5677611" providerId="AD" clId="Web-{05C5C578-BE09-2822-1520-D6655C4452FA}" dt="2020-03-30T09:19:04.616" v="3"/>
      <pc:docMkLst>
        <pc:docMk/>
      </pc:docMkLst>
      <pc:sldChg chg="modSp">
        <pc:chgData name="Jacob Ström" userId="S::jacob.strom@ericsson.com::94a859b3-bd05-472a-a1d4-1b71f5677611" providerId="AD" clId="Web-{05C5C578-BE09-2822-1520-D6655C4452FA}" dt="2020-03-30T09:18:28.225" v="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5C5C578-BE09-2822-1520-D6655C4452FA}" dt="2020-03-30T09:18:28.225" v="0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ord">
        <pc:chgData name="Jacob Ström" userId="S::jacob.strom@ericsson.com::94a859b3-bd05-472a-a1d4-1b71f5677611" providerId="AD" clId="Web-{05C5C578-BE09-2822-1520-D6655C4452FA}" dt="2020-03-30T09:19:04.616" v="3"/>
        <pc:sldMkLst>
          <pc:docMk/>
          <pc:sldMk cId="686898059" sldId="418"/>
        </pc:sldMkLst>
      </pc:sldChg>
      <pc:sldChg chg="del">
        <pc:chgData name="Jacob Ström" userId="S::jacob.strom@ericsson.com::94a859b3-bd05-472a-a1d4-1b71f5677611" providerId="AD" clId="Web-{05C5C578-BE09-2822-1520-D6655C4452FA}" dt="2020-03-30T09:18:49.194" v="1"/>
        <pc:sldMkLst>
          <pc:docMk/>
          <pc:sldMk cId="1521057746" sldId="431"/>
        </pc:sldMkLst>
      </pc:sldChg>
      <pc:sldChg chg="ord">
        <pc:chgData name="Jacob Ström" userId="S::jacob.strom@ericsson.com::94a859b3-bd05-472a-a1d4-1b71f5677611" providerId="AD" clId="Web-{05C5C578-BE09-2822-1520-D6655C4452FA}" dt="2020-03-30T09:18:54.506" v="2"/>
        <pc:sldMkLst>
          <pc:docMk/>
          <pc:sldMk cId="713371767" sldId="432"/>
        </pc:sldMkLst>
      </pc:sldChg>
    </pc:docChg>
  </pc:docChgLst>
  <pc:docChgLst>
    <pc:chgData name="Du Liu" userId="S::du.liu@ericsson.com::f6bbb955-1166-4a0c-a0ca-de04d0e558b9" providerId="AD" clId="Web-{705236C0-3858-125E-37C3-26A0445AA372}"/>
    <pc:docChg chg="addSld modSld">
      <pc:chgData name="Du Liu" userId="S::du.liu@ericsson.com::f6bbb955-1166-4a0c-a0ca-de04d0e558b9" providerId="AD" clId="Web-{705236C0-3858-125E-37C3-26A0445AA372}" dt="2020-03-16T12:30:13.198" v="179" actId="20577"/>
      <pc:docMkLst>
        <pc:docMk/>
      </pc:docMkLst>
      <pc:sldChg chg="addSp modSp new mod modClrScheme chgLayout">
        <pc:chgData name="Du Liu" userId="S::du.liu@ericsson.com::f6bbb955-1166-4a0c-a0ca-de04d0e558b9" providerId="AD" clId="Web-{705236C0-3858-125E-37C3-26A0445AA372}" dt="2020-03-16T12:12:24.939" v="27" actId="1076"/>
        <pc:sldMkLst>
          <pc:docMk/>
          <pc:sldMk cId="1598065130" sldId="427"/>
        </pc:sldMkLst>
        <pc:spChg chg="mod ord">
          <ac:chgData name="Du Liu" userId="S::du.liu@ericsson.com::f6bbb955-1166-4a0c-a0ca-de04d0e558b9" providerId="AD" clId="Web-{705236C0-3858-125E-37C3-26A0445AA372}" dt="2020-03-16T12:12:01.470" v="20" actId="20577"/>
          <ac:spMkLst>
            <pc:docMk/>
            <pc:sldMk cId="1598065130" sldId="427"/>
            <ac:spMk id="2" creationId="{6C6B3208-CCCC-4C29-987B-CDC5916B23C9}"/>
          </ac:spMkLst>
        </pc:spChg>
        <pc:spChg chg="mod ord">
          <ac:chgData name="Du Liu" userId="S::du.liu@ericsson.com::f6bbb955-1166-4a0c-a0ca-de04d0e558b9" providerId="AD" clId="Web-{705236C0-3858-125E-37C3-26A0445AA372}" dt="2020-03-16T12:10:33.110" v="4"/>
          <ac:spMkLst>
            <pc:docMk/>
            <pc:sldMk cId="1598065130" sldId="427"/>
            <ac:spMk id="3" creationId="{0C91D922-51AE-4825-9D43-3E700DF5B124}"/>
          </ac:spMkLst>
        </pc:spChg>
        <pc:picChg chg="add mod">
          <ac:chgData name="Du Liu" userId="S::du.liu@ericsson.com::f6bbb955-1166-4a0c-a0ca-de04d0e558b9" providerId="AD" clId="Web-{705236C0-3858-125E-37C3-26A0445AA372}" dt="2020-03-16T12:12:24.939" v="27" actId="1076"/>
          <ac:picMkLst>
            <pc:docMk/>
            <pc:sldMk cId="1598065130" sldId="427"/>
            <ac:picMk id="4" creationId="{2AF8C8E6-D5B1-4DBA-89E5-721EC962DA3A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14:02.893" v="48" actId="14100"/>
        <pc:sldMkLst>
          <pc:docMk/>
          <pc:sldMk cId="1902715360" sldId="428"/>
        </pc:sldMkLst>
        <pc:spChg chg="del">
          <ac:chgData name="Du Liu" userId="S::du.liu@ericsson.com::f6bbb955-1166-4a0c-a0ca-de04d0e558b9" providerId="AD" clId="Web-{705236C0-3858-125E-37C3-26A0445AA372}" dt="2020-03-16T12:12:51.033" v="29"/>
          <ac:spMkLst>
            <pc:docMk/>
            <pc:sldMk cId="1902715360" sldId="428"/>
            <ac:spMk id="2" creationId="{70BC7F95-FC05-4EF2-A5EE-056CE11052EC}"/>
          </ac:spMkLst>
        </pc:spChg>
        <pc:spChg chg="mod">
          <ac:chgData name="Du Liu" userId="S::du.liu@ericsson.com::f6bbb955-1166-4a0c-a0ca-de04d0e558b9" providerId="AD" clId="Web-{705236C0-3858-125E-37C3-26A0445AA372}" dt="2020-03-16T12:13:21.564" v="36" actId="20577"/>
          <ac:spMkLst>
            <pc:docMk/>
            <pc:sldMk cId="1902715360" sldId="428"/>
            <ac:spMk id="3" creationId="{A798ABB7-D4D1-40C5-A7F8-4C29B60B6B93}"/>
          </ac:spMkLst>
        </pc:spChg>
        <pc:picChg chg="add mod">
          <ac:chgData name="Du Liu" userId="S::du.liu@ericsson.com::f6bbb955-1166-4a0c-a0ca-de04d0e558b9" providerId="AD" clId="Web-{705236C0-3858-125E-37C3-26A0445AA372}" dt="2020-03-16T12:14:02.893" v="48" actId="14100"/>
          <ac:picMkLst>
            <pc:docMk/>
            <pc:sldMk cId="1902715360" sldId="428"/>
            <ac:picMk id="5" creationId="{A7BDB677-898F-4A20-98A2-BD0D89335F9A}"/>
          </ac:picMkLst>
        </pc:picChg>
        <pc:picChg chg="add mod">
          <ac:chgData name="Du Liu" userId="S::du.liu@ericsson.com::f6bbb955-1166-4a0c-a0ca-de04d0e558b9" providerId="AD" clId="Web-{705236C0-3858-125E-37C3-26A0445AA372}" dt="2020-03-16T12:13:54.893" v="47" actId="1076"/>
          <ac:picMkLst>
            <pc:docMk/>
            <pc:sldMk cId="1902715360" sldId="428"/>
            <ac:picMk id="7" creationId="{9CA2651D-FAB9-42F2-A47C-A59A5FE95DB4}"/>
          </ac:picMkLst>
        </pc:picChg>
      </pc:sldChg>
      <pc:sldChg chg="addSp delSp modSp new">
        <pc:chgData name="Du Liu" userId="S::du.liu@ericsson.com::f6bbb955-1166-4a0c-a0ca-de04d0e558b9" providerId="AD" clId="Web-{705236C0-3858-125E-37C3-26A0445AA372}" dt="2020-03-16T12:30:13.198" v="179" actId="20577"/>
        <pc:sldMkLst>
          <pc:docMk/>
          <pc:sldMk cId="1434588510" sldId="429"/>
        </pc:sldMkLst>
        <pc:spChg chg="del">
          <ac:chgData name="Du Liu" userId="S::du.liu@ericsson.com::f6bbb955-1166-4a0c-a0ca-de04d0e558b9" providerId="AD" clId="Web-{705236C0-3858-125E-37C3-26A0445AA372}" dt="2020-03-16T12:14:16.628" v="50"/>
          <ac:spMkLst>
            <pc:docMk/>
            <pc:sldMk cId="1434588510" sldId="429"/>
            <ac:spMk id="2" creationId="{EA0AEC51-30A0-443B-93F0-4732F77B584F}"/>
          </ac:spMkLst>
        </pc:spChg>
        <pc:spChg chg="mod">
          <ac:chgData name="Du Liu" userId="S::du.liu@ericsson.com::f6bbb955-1166-4a0c-a0ca-de04d0e558b9" providerId="AD" clId="Web-{705236C0-3858-125E-37C3-26A0445AA372}" dt="2020-03-16T12:30:13.198" v="179" actId="20577"/>
          <ac:spMkLst>
            <pc:docMk/>
            <pc:sldMk cId="1434588510" sldId="429"/>
            <ac:spMk id="3" creationId="{1753F756-4409-4163-9624-3DD039928190}"/>
          </ac:spMkLst>
        </pc:spChg>
        <pc:spChg chg="add del mod">
          <ac:chgData name="Du Liu" userId="S::du.liu@ericsson.com::f6bbb955-1166-4a0c-a0ca-de04d0e558b9" providerId="AD" clId="Web-{705236C0-3858-125E-37C3-26A0445AA372}" dt="2020-03-16T12:18:50.489" v="92"/>
          <ac:spMkLst>
            <pc:docMk/>
            <pc:sldMk cId="1434588510" sldId="429"/>
            <ac:spMk id="9" creationId="{1A848B91-AAB7-443E-B91A-9D8E03636015}"/>
          </ac:spMkLst>
        </pc:spChg>
        <pc:spChg chg="add del mod">
          <ac:chgData name="Du Liu" userId="S::du.liu@ericsson.com::f6bbb955-1166-4a0c-a0ca-de04d0e558b9" providerId="AD" clId="Web-{705236C0-3858-125E-37C3-26A0445AA372}" dt="2020-03-16T12:29:15.870" v="132"/>
          <ac:spMkLst>
            <pc:docMk/>
            <pc:sldMk cId="1434588510" sldId="429"/>
            <ac:spMk id="16" creationId="{5183FDF2-68E4-4762-A0C1-AA72E082C26D}"/>
          </ac:spMkLst>
        </pc:spChg>
        <pc:graphicFrameChg chg="add del mod modGraphic">
          <ac:chgData name="Du Liu" userId="S::du.liu@ericsson.com::f6bbb955-1166-4a0c-a0ca-de04d0e558b9" providerId="AD" clId="Web-{705236C0-3858-125E-37C3-26A0445AA372}" dt="2020-03-16T12:17:06.035" v="81"/>
          <ac:graphicFrameMkLst>
            <pc:docMk/>
            <pc:sldMk cId="1434588510" sldId="429"/>
            <ac:graphicFrameMk id="5" creationId="{28E76C4B-5E26-4E01-84D4-99B32E135D6F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01.119" v="121"/>
          <ac:graphicFrameMkLst>
            <pc:docMk/>
            <pc:sldMk cId="1434588510" sldId="429"/>
            <ac:graphicFrameMk id="8" creationId="{62D326EA-836B-4671-8F7F-65C90D650026}"/>
          </ac:graphicFrameMkLst>
        </pc:graphicFrameChg>
        <pc:graphicFrameChg chg="add del mod modGraphic">
          <ac:chgData name="Du Liu" userId="S::du.liu@ericsson.com::f6bbb955-1166-4a0c-a0ca-de04d0e558b9" providerId="AD" clId="Web-{705236C0-3858-125E-37C3-26A0445AA372}" dt="2020-03-16T12:28:42.197" v="124"/>
          <ac:graphicFrameMkLst>
            <pc:docMk/>
            <pc:sldMk cId="1434588510" sldId="429"/>
            <ac:graphicFrameMk id="10" creationId="{D0C268AD-B366-4369-A72C-94999CBAFDD6}"/>
          </ac:graphicFrameMkLst>
        </pc:graphicFrameChg>
        <pc:graphicFrameChg chg="add del">
          <ac:chgData name="Du Liu" userId="S::du.liu@ericsson.com::f6bbb955-1166-4a0c-a0ca-de04d0e558b9" providerId="AD" clId="Web-{705236C0-3858-125E-37C3-26A0445AA372}" dt="2020-03-16T12:29:12.541" v="131"/>
          <ac:graphicFrameMkLst>
            <pc:docMk/>
            <pc:sldMk cId="1434588510" sldId="429"/>
            <ac:graphicFrameMk id="12" creationId="{5AEF2954-8037-4911-BFB1-3257F1644E16}"/>
          </ac:graphicFrameMkLst>
        </pc:graphicFrameChg>
        <pc:graphicFrameChg chg="add mod modGraphic">
          <ac:chgData name="Du Liu" userId="S::du.liu@ericsson.com::f6bbb955-1166-4a0c-a0ca-de04d0e558b9" providerId="AD" clId="Web-{705236C0-3858-125E-37C3-26A0445AA372}" dt="2020-03-16T12:29:59.589" v="178"/>
          <ac:graphicFrameMkLst>
            <pc:docMk/>
            <pc:sldMk cId="1434588510" sldId="429"/>
            <ac:graphicFrameMk id="15" creationId="{5DEC966E-C667-41A8-927E-0190C30D2FA2}"/>
          </ac:graphicFrameMkLst>
        </pc:graphicFrameChg>
      </pc:sldChg>
    </pc:docChg>
  </pc:docChgLst>
  <pc:docChgLst>
    <pc:chgData name="Jacob Ström" userId="S::jacob.strom@ericsson.com::94a859b3-bd05-472a-a1d4-1b71f5677611" providerId="AD" clId="Web-{A5E29464-EA2C-E91B-F39C-A2ABE98B54E5}"/>
    <pc:docChg chg="addSld delSld modSld">
      <pc:chgData name="Jacob Ström" userId="S::jacob.strom@ericsson.com::94a859b3-bd05-472a-a1d4-1b71f5677611" providerId="AD" clId="Web-{A5E29464-EA2C-E91B-F39C-A2ABE98B54E5}" dt="2021-02-01T08:40:50.410" v="40" actId="20577"/>
      <pc:docMkLst>
        <pc:docMk/>
      </pc:docMkLst>
      <pc:sldChg chg="modSp">
        <pc:chgData name="Jacob Ström" userId="S::jacob.strom@ericsson.com::94a859b3-bd05-472a-a1d4-1b71f5677611" providerId="AD" clId="Web-{A5E29464-EA2C-E91B-F39C-A2ABE98B54E5}" dt="2021-02-01T08:40:04.393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5E29464-EA2C-E91B-F39C-A2ABE98B54E5}" dt="2021-02-01T08:40:00.127" v="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04.393" v="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A5E29464-EA2C-E91B-F39C-A2ABE98B54E5}" dt="2021-02-01T08:40:14.378" v="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A5E29464-EA2C-E91B-F39C-A2ABE98B54E5}" dt="2021-02-01T08:40:14.378" v="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9"/>
        <pc:sldMkLst>
          <pc:docMk/>
          <pc:sldMk cId="2954094322" sldId="27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0"/>
        <pc:sldMkLst>
          <pc:docMk/>
          <pc:sldMk cId="4181634160" sldId="28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8"/>
        <pc:sldMkLst>
          <pc:docMk/>
          <pc:sldMk cId="1706934430" sldId="286"/>
        </pc:sldMkLst>
      </pc:sldChg>
      <pc:sldChg chg="modSp new">
        <pc:chgData name="Jacob Ström" userId="S::jacob.strom@ericsson.com::94a859b3-bd05-472a-a1d4-1b71f5677611" providerId="AD" clId="Web-{A5E29464-EA2C-E91B-F39C-A2ABE98B54E5}" dt="2021-02-01T08:40:50.410" v="40" actId="20577"/>
        <pc:sldMkLst>
          <pc:docMk/>
          <pc:sldMk cId="22942052" sldId="326"/>
        </pc:sldMkLst>
        <pc:spChg chg="mod">
          <ac:chgData name="Jacob Ström" userId="S::jacob.strom@ericsson.com::94a859b3-bd05-472a-a1d4-1b71f5677611" providerId="AD" clId="Web-{A5E29464-EA2C-E91B-F39C-A2ABE98B54E5}" dt="2021-02-01T08:40:41.128" v="35" actId="20577"/>
          <ac:spMkLst>
            <pc:docMk/>
            <pc:sldMk cId="22942052" sldId="326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A5E29464-EA2C-E91B-F39C-A2ABE98B54E5}" dt="2021-02-01T08:40:50.410" v="40" actId="20577"/>
          <ac:spMkLst>
            <pc:docMk/>
            <pc:sldMk cId="22942052" sldId="326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A5E29464-EA2C-E91B-F39C-A2ABE98B54E5}" dt="2021-02-01T08:40:22.784" v="17"/>
        <pc:sldMkLst>
          <pc:docMk/>
          <pc:sldMk cId="87380914" sldId="34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6"/>
        <pc:sldMkLst>
          <pc:docMk/>
          <pc:sldMk cId="790835790" sldId="34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4"/>
        <pc:sldMkLst>
          <pc:docMk/>
          <pc:sldMk cId="1811200989" sldId="35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5"/>
        <pc:sldMkLst>
          <pc:docMk/>
          <pc:sldMk cId="2130734126" sldId="35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4"/>
        <pc:sldMkLst>
          <pc:docMk/>
          <pc:sldMk cId="2109705023" sldId="35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1"/>
        <pc:sldMkLst>
          <pc:docMk/>
          <pc:sldMk cId="2430178188" sldId="39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8"/>
        <pc:sldMkLst>
          <pc:docMk/>
          <pc:sldMk cId="72735112" sldId="400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7"/>
        <pc:sldMkLst>
          <pc:docMk/>
          <pc:sldMk cId="2181325266" sldId="401"/>
        </pc:sldMkLst>
      </pc:sldChg>
      <pc:sldChg chg="del">
        <pc:chgData name="Jacob Ström" userId="S::jacob.strom@ericsson.com::94a859b3-bd05-472a-a1d4-1b71f5677611" providerId="AD" clId="Web-{A5E29464-EA2C-E91B-F39C-A2ABE98B54E5}" dt="2021-02-01T08:40:22.800" v="26"/>
        <pc:sldMkLst>
          <pc:docMk/>
          <pc:sldMk cId="210522349" sldId="403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5"/>
        <pc:sldMkLst>
          <pc:docMk/>
          <pc:sldMk cId="775040113" sldId="404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3"/>
        <pc:sldMkLst>
          <pc:docMk/>
          <pc:sldMk cId="3209831554" sldId="405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3"/>
        <pc:sldMkLst>
          <pc:docMk/>
          <pc:sldMk cId="1588504478" sldId="406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2"/>
        <pc:sldMkLst>
          <pc:docMk/>
          <pc:sldMk cId="1724898724" sldId="407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21"/>
        <pc:sldMkLst>
          <pc:docMk/>
          <pc:sldMk cId="3599844667" sldId="408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2"/>
        <pc:sldMkLst>
          <pc:docMk/>
          <pc:sldMk cId="2226103053" sldId="409"/>
        </pc:sldMkLst>
      </pc:sldChg>
      <pc:sldChg chg="del">
        <pc:chgData name="Jacob Ström" userId="S::jacob.strom@ericsson.com::94a859b3-bd05-472a-a1d4-1b71f5677611" providerId="AD" clId="Web-{A5E29464-EA2C-E91B-F39C-A2ABE98B54E5}" dt="2021-02-01T08:40:22.784" v="10"/>
        <pc:sldMkLst>
          <pc:docMk/>
          <pc:sldMk cId="529545151" sldId="410"/>
        </pc:sldMkLst>
      </pc:sldChg>
    </pc:docChg>
  </pc:docChgLst>
  <pc:docChgLst>
    <pc:chgData name="Jacob Ström" userId="94a859b3-bd05-472a-a1d4-1b71f5677611" providerId="ADAL" clId="{3D355728-F120-1A4C-AD7E-4AB08BB0A65D}"/>
    <pc:docChg chg="modSld">
      <pc:chgData name="Jacob Ström" userId="94a859b3-bd05-472a-a1d4-1b71f5677611" providerId="ADAL" clId="{3D355728-F120-1A4C-AD7E-4AB08BB0A65D}" dt="2020-11-09T13:22:50.844" v="353" actId="20577"/>
      <pc:docMkLst>
        <pc:docMk/>
      </pc:docMkLst>
      <pc:sldChg chg="modSp mod">
        <pc:chgData name="Jacob Ström" userId="94a859b3-bd05-472a-a1d4-1b71f5677611" providerId="ADAL" clId="{3D355728-F120-1A4C-AD7E-4AB08BB0A65D}" dt="2020-11-09T13:02:34.084" v="34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D355728-F120-1A4C-AD7E-4AB08BB0A65D}" dt="2020-11-09T13:02:34.084" v="34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3D355728-F120-1A4C-AD7E-4AB08BB0A65D}" dt="2020-11-09T13:15:33.375" v="352" actId="20577"/>
        <pc:sldMkLst>
          <pc:docMk/>
          <pc:sldMk cId="4251285462" sldId="372"/>
        </pc:sldMkLst>
        <pc:spChg chg="mod">
          <ac:chgData name="Jacob Ström" userId="94a859b3-bd05-472a-a1d4-1b71f5677611" providerId="ADAL" clId="{3D355728-F120-1A4C-AD7E-4AB08BB0A65D}" dt="2020-11-09T13:15:33.375" v="352" actId="20577"/>
          <ac:spMkLst>
            <pc:docMk/>
            <pc:sldMk cId="4251285462" sldId="372"/>
            <ac:spMk id="6" creationId="{6415562C-3404-4AB2-9A7E-1E124B71E6B2}"/>
          </ac:spMkLst>
        </pc:spChg>
      </pc:sldChg>
      <pc:sldChg chg="modSp mod">
        <pc:chgData name="Jacob Ström" userId="94a859b3-bd05-472a-a1d4-1b71f5677611" providerId="ADAL" clId="{3D355728-F120-1A4C-AD7E-4AB08BB0A65D}" dt="2020-11-09T13:22:50.844" v="353" actId="20577"/>
        <pc:sldMkLst>
          <pc:docMk/>
          <pc:sldMk cId="1634955935" sldId="687"/>
        </pc:sldMkLst>
        <pc:spChg chg="mod">
          <ac:chgData name="Jacob Ström" userId="94a859b3-bd05-472a-a1d4-1b71f5677611" providerId="ADAL" clId="{3D355728-F120-1A4C-AD7E-4AB08BB0A65D}" dt="2020-11-09T13:22:50.844" v="353" actId="20577"/>
          <ac:spMkLst>
            <pc:docMk/>
            <pc:sldMk cId="1634955935" sldId="687"/>
            <ac:spMk id="7171" creationId="{BB133964-9E8F-4710-B649-0F48BF472A21}"/>
          </ac:spMkLst>
        </pc:spChg>
      </pc:sldChg>
      <pc:sldChg chg="addSp modSp mod">
        <pc:chgData name="Jacob Ström" userId="94a859b3-bd05-472a-a1d4-1b71f5677611" providerId="ADAL" clId="{3D355728-F120-1A4C-AD7E-4AB08BB0A65D}" dt="2020-11-09T12:55:37.647" v="269" actId="20577"/>
        <pc:sldMkLst>
          <pc:docMk/>
          <pc:sldMk cId="179129904" sldId="688"/>
        </pc:sldMkLst>
        <pc:spChg chg="mod">
          <ac:chgData name="Jacob Ström" userId="94a859b3-bd05-472a-a1d4-1b71f5677611" providerId="ADAL" clId="{3D355728-F120-1A4C-AD7E-4AB08BB0A65D}" dt="2020-11-09T12:55:37.647" v="269" actId="20577"/>
          <ac:spMkLst>
            <pc:docMk/>
            <pc:sldMk cId="179129904" sldId="688"/>
            <ac:spMk id="3" creationId="{D2BB2966-6A80-45BB-BB6E-F81D927C2B52}"/>
          </ac:spMkLst>
        </pc:spChg>
        <pc:picChg chg="add mod">
          <ac:chgData name="Jacob Ström" userId="94a859b3-bd05-472a-a1d4-1b71f5677611" providerId="ADAL" clId="{3D355728-F120-1A4C-AD7E-4AB08BB0A65D}" dt="2020-11-09T12:55:25.213" v="230" actId="1076"/>
          <ac:picMkLst>
            <pc:docMk/>
            <pc:sldMk cId="179129904" sldId="688"/>
            <ac:picMk id="5" creationId="{C9F2F45A-F892-8D4B-B237-11C44E735807}"/>
          </ac:picMkLst>
        </pc:picChg>
      </pc:sldChg>
    </pc:docChg>
  </pc:docChgLst>
  <pc:docChgLst>
    <pc:chgData name="Jacob Ström" userId="94a859b3-bd05-472a-a1d4-1b71f5677611" providerId="ADAL" clId="{C9A27DF0-E237-3043-ADCF-E74BDCE344C5}"/>
    <pc:docChg chg="undo custSel addSld delSld modSld">
      <pc:chgData name="Jacob Ström" userId="94a859b3-bd05-472a-a1d4-1b71f5677611" providerId="ADAL" clId="{C9A27DF0-E237-3043-ADCF-E74BDCE344C5}" dt="2020-05-11T12:30:52.724" v="1078" actId="20577"/>
      <pc:docMkLst>
        <pc:docMk/>
      </pc:docMkLst>
      <pc:sldChg chg="modSp">
        <pc:chgData name="Jacob Ström" userId="94a859b3-bd05-472a-a1d4-1b71f5677611" providerId="ADAL" clId="{C9A27DF0-E237-3043-ADCF-E74BDCE344C5}" dt="2020-05-11T10:15:37.195" v="1022" actId="20577"/>
        <pc:sldMkLst>
          <pc:docMk/>
          <pc:sldMk cId="2189475887" sldId="259"/>
        </pc:sldMkLst>
        <pc:spChg chg="mod">
          <ac:chgData name="Jacob Ström" userId="94a859b3-bd05-472a-a1d4-1b71f5677611" providerId="ADAL" clId="{C9A27DF0-E237-3043-ADCF-E74BDCE344C5}" dt="2020-05-11T10:15:37.195" v="102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94a859b3-bd05-472a-a1d4-1b71f5677611" providerId="ADAL" clId="{C9A27DF0-E237-3043-ADCF-E74BDCE344C5}" dt="2020-05-11T10:16:01.888" v="1062" actId="20577"/>
        <pc:sldMkLst>
          <pc:docMk/>
          <pc:sldMk cId="533351519" sldId="262"/>
        </pc:sldMkLst>
        <pc:spChg chg="mod">
          <ac:chgData name="Jacob Ström" userId="94a859b3-bd05-472a-a1d4-1b71f5677611" providerId="ADAL" clId="{C9A27DF0-E237-3043-ADCF-E74BDCE344C5}" dt="2020-05-11T10:16:01.888" v="1062" actId="20577"/>
          <ac:spMkLst>
            <pc:docMk/>
            <pc:sldMk cId="533351519" sldId="262"/>
            <ac:spMk id="2" creationId="{EC40ED05-5E5B-8240-94C3-A1301EA6B3F7}"/>
          </ac:spMkLst>
        </pc:spChg>
      </pc:sldChg>
      <pc:sldChg chg="modSp">
        <pc:chgData name="Jacob Ström" userId="94a859b3-bd05-472a-a1d4-1b71f5677611" providerId="ADAL" clId="{C9A27DF0-E237-3043-ADCF-E74BDCE344C5}" dt="2020-05-11T10:15:32.931" v="1018" actId="20577"/>
        <pc:sldMkLst>
          <pc:docMk/>
          <pc:sldMk cId="2844930513" sldId="263"/>
        </pc:sldMkLst>
        <pc:spChg chg="mod">
          <ac:chgData name="Jacob Ström" userId="94a859b3-bd05-472a-a1d4-1b71f5677611" providerId="ADAL" clId="{C9A27DF0-E237-3043-ADCF-E74BDCE344C5}" dt="2020-05-11T10:15:32.931" v="1018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C9A27DF0-E237-3043-ADCF-E74BDCE344C5}" dt="2020-05-11T12:10:28.173" v="1077" actId="20577"/>
        <pc:sldMkLst>
          <pc:docMk/>
          <pc:sldMk cId="3317414411" sldId="264"/>
        </pc:sldMkLst>
        <pc:spChg chg="mod">
          <ac:chgData name="Jacob Ström" userId="94a859b3-bd05-472a-a1d4-1b71f5677611" providerId="ADAL" clId="{C9A27DF0-E237-3043-ADCF-E74BDCE344C5}" dt="2020-05-11T10:16:05.800" v="1065" actId="20577"/>
          <ac:spMkLst>
            <pc:docMk/>
            <pc:sldMk cId="3317414411" sldId="264"/>
            <ac:spMk id="2" creationId="{EC40ED05-5E5B-8240-94C3-A1301EA6B3F7}"/>
          </ac:spMkLst>
        </pc:spChg>
        <pc:spChg chg="mod">
          <ac:chgData name="Jacob Ström" userId="94a859b3-bd05-472a-a1d4-1b71f5677611" providerId="ADAL" clId="{C9A27DF0-E237-3043-ADCF-E74BDCE344C5}" dt="2020-05-11T12:10:28.173" v="1077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9A27DF0-E237-3043-ADCF-E74BDCE344C5}" dt="2020-05-11T10:04:56.914" v="822" actId="2696"/>
        <pc:sldMkLst>
          <pc:docMk/>
          <pc:sldMk cId="796402954" sldId="265"/>
        </pc:sldMkLst>
      </pc:sldChg>
      <pc:sldChg chg="del">
        <pc:chgData name="Jacob Ström" userId="94a859b3-bd05-472a-a1d4-1b71f5677611" providerId="ADAL" clId="{C9A27DF0-E237-3043-ADCF-E74BDCE344C5}" dt="2020-05-11T10:05:00.665" v="823" actId="2696"/>
        <pc:sldMkLst>
          <pc:docMk/>
          <pc:sldMk cId="904401319" sldId="266"/>
        </pc:sldMkLst>
      </pc:sldChg>
      <pc:sldChg chg="del">
        <pc:chgData name="Jacob Ström" userId="94a859b3-bd05-472a-a1d4-1b71f5677611" providerId="ADAL" clId="{C9A27DF0-E237-3043-ADCF-E74BDCE344C5}" dt="2020-05-11T10:05:02.305" v="824" actId="2696"/>
        <pc:sldMkLst>
          <pc:docMk/>
          <pc:sldMk cId="409846478" sldId="267"/>
        </pc:sldMkLst>
      </pc:sldChg>
      <pc:sldChg chg="modSp add">
        <pc:chgData name="Jacob Ström" userId="94a859b3-bd05-472a-a1d4-1b71f5677611" providerId="ADAL" clId="{C9A27DF0-E237-3043-ADCF-E74BDCE344C5}" dt="2020-05-11T09:41:01.354" v="389" actId="2165"/>
        <pc:sldMkLst>
          <pc:docMk/>
          <pc:sldMk cId="2463902335" sldId="526"/>
        </pc:sldMkLst>
        <pc:spChg chg="mod">
          <ac:chgData name="Jacob Ström" userId="94a859b3-bd05-472a-a1d4-1b71f5677611" providerId="ADAL" clId="{C9A27DF0-E237-3043-ADCF-E74BDCE344C5}" dt="2020-05-11T09:18:29.216" v="107" actId="20577"/>
          <ac:spMkLst>
            <pc:docMk/>
            <pc:sldMk cId="2463902335" sldId="526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09:41:01.354" v="389" actId="2165"/>
          <ac:graphicFrameMkLst>
            <pc:docMk/>
            <pc:sldMk cId="2463902335" sldId="526"/>
            <ac:graphicFrameMk id="4" creationId="{4F3BF02C-4963-4800-BE2C-F50D3818273B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2:30:52.724" v="1078" actId="20577"/>
        <pc:sldMkLst>
          <pc:docMk/>
          <pc:sldMk cId="3800157726" sldId="527"/>
        </pc:sldMkLst>
        <pc:spChg chg="mod">
          <ac:chgData name="Jacob Ström" userId="94a859b3-bd05-472a-a1d4-1b71f5677611" providerId="ADAL" clId="{C9A27DF0-E237-3043-ADCF-E74BDCE344C5}" dt="2020-05-11T09:41:17.065" v="416" actId="20577"/>
          <ac:spMkLst>
            <pc:docMk/>
            <pc:sldMk cId="3800157726" sldId="527"/>
            <ac:spMk id="2" creationId="{A65BD568-9350-43BD-9C0F-7EC729C80DBD}"/>
          </ac:spMkLst>
        </pc:spChg>
        <pc:graphicFrameChg chg="mod modGraphic">
          <ac:chgData name="Jacob Ström" userId="94a859b3-bd05-472a-a1d4-1b71f5677611" providerId="ADAL" clId="{C9A27DF0-E237-3043-ADCF-E74BDCE344C5}" dt="2020-05-11T12:30:52.724" v="1078" actId="20577"/>
          <ac:graphicFrameMkLst>
            <pc:docMk/>
            <pc:sldMk cId="3800157726" sldId="527"/>
            <ac:graphicFrameMk id="4" creationId="{4F3BF02C-4963-4800-BE2C-F50D3818273B}"/>
          </ac:graphicFrameMkLst>
        </pc:graphicFrameChg>
      </pc:sldChg>
      <pc:sldChg chg="addSp delSp modSp add">
        <pc:chgData name="Jacob Ström" userId="94a859b3-bd05-472a-a1d4-1b71f5677611" providerId="ADAL" clId="{C9A27DF0-E237-3043-ADCF-E74BDCE344C5}" dt="2020-05-11T10:16:17.405" v="1072" actId="20577"/>
        <pc:sldMkLst>
          <pc:docMk/>
          <pc:sldMk cId="3292027975" sldId="528"/>
        </pc:sldMkLst>
        <pc:spChg chg="mod">
          <ac:chgData name="Jacob Ström" userId="94a859b3-bd05-472a-a1d4-1b71f5677611" providerId="ADAL" clId="{C9A27DF0-E237-3043-ADCF-E74BDCE344C5}" dt="2020-05-11T10:16:17.405" v="1072" actId="20577"/>
          <ac:spMkLst>
            <pc:docMk/>
            <pc:sldMk cId="3292027975" sldId="528"/>
            <ac:spMk id="2" creationId="{CC784B23-3562-6E4F-BDDE-6BED10A8C831}"/>
          </ac:spMkLst>
        </pc:spChg>
        <pc:spChg chg="del mod">
          <ac:chgData name="Jacob Ström" userId="94a859b3-bd05-472a-a1d4-1b71f5677611" providerId="ADAL" clId="{C9A27DF0-E237-3043-ADCF-E74BDCE344C5}" dt="2020-05-11T10:01:34.934" v="762" actId="478"/>
          <ac:spMkLst>
            <pc:docMk/>
            <pc:sldMk cId="3292027975" sldId="528"/>
            <ac:spMk id="3" creationId="{19AAE1EF-EC55-3B44-8F5B-7A9D04EE8E1A}"/>
          </ac:spMkLst>
        </pc:spChg>
        <pc:spChg chg="add mod">
          <ac:chgData name="Jacob Ström" userId="94a859b3-bd05-472a-a1d4-1b71f5677611" providerId="ADAL" clId="{C9A27DF0-E237-3043-ADCF-E74BDCE344C5}" dt="2020-05-11T10:01:52.780" v="785" actId="1035"/>
          <ac:spMkLst>
            <pc:docMk/>
            <pc:sldMk cId="3292027975" sldId="528"/>
            <ac:spMk id="7" creationId="{29115360-86FF-C54D-91F8-3B368C4F7414}"/>
          </ac:spMkLst>
        </pc:spChg>
        <pc:spChg chg="add del mod">
          <ac:chgData name="Jacob Ström" userId="94a859b3-bd05-472a-a1d4-1b71f5677611" providerId="ADAL" clId="{C9A27DF0-E237-3043-ADCF-E74BDCE344C5}" dt="2020-05-11T10:01:39.786" v="763" actId="478"/>
          <ac:spMkLst>
            <pc:docMk/>
            <pc:sldMk cId="3292027975" sldId="528"/>
            <ac:spMk id="11" creationId="{EAA6D76E-5851-7D43-812E-996F142C9431}"/>
          </ac:spMkLst>
        </pc:spChg>
        <pc:spChg chg="add mod">
          <ac:chgData name="Jacob Ström" userId="94a859b3-bd05-472a-a1d4-1b71f5677611" providerId="ADAL" clId="{C9A27DF0-E237-3043-ADCF-E74BDCE344C5}" dt="2020-05-11T10:10:22.357" v="907" actId="1076"/>
          <ac:spMkLst>
            <pc:docMk/>
            <pc:sldMk cId="3292027975" sldId="528"/>
            <ac:spMk id="12" creationId="{A9D80AEE-1318-214C-B5F1-0AC2265E473B}"/>
          </ac:spMkLst>
        </pc:spChg>
        <pc:spChg chg="add mod">
          <ac:chgData name="Jacob Ström" userId="94a859b3-bd05-472a-a1d4-1b71f5677611" providerId="ADAL" clId="{C9A27DF0-E237-3043-ADCF-E74BDCE344C5}" dt="2020-05-11T10:03:53.638" v="815" actId="20577"/>
          <ac:spMkLst>
            <pc:docMk/>
            <pc:sldMk cId="3292027975" sldId="528"/>
            <ac:spMk id="15" creationId="{BCC81FC9-E98C-EC46-9F1D-FB068420F02A}"/>
          </ac:spMkLst>
        </pc:spChg>
        <pc:graphicFrameChg chg="add del mod">
          <ac:chgData name="Jacob Ström" userId="94a859b3-bd05-472a-a1d4-1b71f5677611" providerId="ADAL" clId="{C9A27DF0-E237-3043-ADCF-E74BDCE344C5}" dt="2020-05-11T09:55:22.065" v="692" actId="478"/>
          <ac:graphicFrameMkLst>
            <pc:docMk/>
            <pc:sldMk cId="3292027975" sldId="528"/>
            <ac:graphicFrameMk id="5" creationId="{9D6936CA-42A4-494F-87A3-06356140F5CA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08.378" v="948" actId="2711"/>
          <ac:graphicFrameMkLst>
            <pc:docMk/>
            <pc:sldMk cId="3292027975" sldId="528"/>
            <ac:graphicFrameMk id="6" creationId="{1516059C-C8B4-5042-AF50-6E650590E9FD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1:10.483" v="758" actId="478"/>
          <ac:graphicFrameMkLst>
            <pc:docMk/>
            <pc:sldMk cId="3292027975" sldId="528"/>
            <ac:graphicFrameMk id="8" creationId="{53142738-0A18-304B-A88C-DDDD84BD2705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7:24.695" v="861" actId="478"/>
          <ac:graphicFrameMkLst>
            <pc:docMk/>
            <pc:sldMk cId="3292027975" sldId="528"/>
            <ac:graphicFrameMk id="9" creationId="{507F15E2-209D-9D40-8C50-E299CD1B2015}"/>
          </ac:graphicFrameMkLst>
        </pc:graphicFrameChg>
        <pc:graphicFrameChg chg="add del mod">
          <ac:chgData name="Jacob Ström" userId="94a859b3-bd05-472a-a1d4-1b71f5677611" providerId="ADAL" clId="{C9A27DF0-E237-3043-ADCF-E74BDCE344C5}" dt="2020-05-11T10:04:41.760" v="821" actId="478"/>
          <ac:graphicFrameMkLst>
            <pc:docMk/>
            <pc:sldMk cId="3292027975" sldId="528"/>
            <ac:graphicFrameMk id="13" creationId="{3C5AC20F-5F52-C440-A502-A210F9335922}"/>
          </ac:graphicFrameMkLst>
        </pc:graphicFrameChg>
        <pc:graphicFrameChg chg="add del mod modGraphic">
          <ac:chgData name="Jacob Ström" userId="94a859b3-bd05-472a-a1d4-1b71f5677611" providerId="ADAL" clId="{C9A27DF0-E237-3043-ADCF-E74BDCE344C5}" dt="2020-05-11T10:08:18.103" v="871" actId="478"/>
          <ac:graphicFrameMkLst>
            <pc:docMk/>
            <pc:sldMk cId="3292027975" sldId="528"/>
            <ac:graphicFrameMk id="14" creationId="{C8CB29BC-2C3C-E348-8299-B349CACDB591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24.834" v="950" actId="14100"/>
          <ac:graphicFrameMkLst>
            <pc:docMk/>
            <pc:sldMk cId="3292027975" sldId="528"/>
            <ac:graphicFrameMk id="16" creationId="{04DB61D5-89B7-4048-9B73-A77C17665BF2}"/>
          </ac:graphicFrameMkLst>
        </pc:graphicFrameChg>
        <pc:graphicFrameChg chg="add mod modGraphic">
          <ac:chgData name="Jacob Ström" userId="94a859b3-bd05-472a-a1d4-1b71f5677611" providerId="ADAL" clId="{C9A27DF0-E237-3043-ADCF-E74BDCE344C5}" dt="2020-05-11T10:12:50.698" v="962" actId="14100"/>
          <ac:graphicFrameMkLst>
            <pc:docMk/>
            <pc:sldMk cId="3292027975" sldId="528"/>
            <ac:graphicFrameMk id="17" creationId="{9D5D70BE-5EC7-374B-830F-4B71BA11E90E}"/>
          </ac:graphicFrameMkLst>
        </pc:graphicFrameChg>
      </pc:sldChg>
      <pc:sldChg chg="modSp add">
        <pc:chgData name="Jacob Ström" userId="94a859b3-bd05-472a-a1d4-1b71f5677611" providerId="ADAL" clId="{C9A27DF0-E237-3043-ADCF-E74BDCE344C5}" dt="2020-05-11T10:11:56.397" v="947" actId="20577"/>
        <pc:sldMkLst>
          <pc:docMk/>
          <pc:sldMk cId="3066405500" sldId="529"/>
        </pc:sldMkLst>
        <pc:spChg chg="mod">
          <ac:chgData name="Jacob Ström" userId="94a859b3-bd05-472a-a1d4-1b71f5677611" providerId="ADAL" clId="{C9A27DF0-E237-3043-ADCF-E74BDCE344C5}" dt="2020-05-11T10:11:56.397" v="947" actId="20577"/>
          <ac:spMkLst>
            <pc:docMk/>
            <pc:sldMk cId="3066405500" sldId="529"/>
            <ac:spMk id="3" creationId="{18FC5104-3A5D-3946-8726-76371B2C370E}"/>
          </ac:spMkLst>
        </pc:spChg>
      </pc:sldChg>
      <pc:sldChg chg="modSp add del">
        <pc:chgData name="Jacob Ström" userId="94a859b3-bd05-472a-a1d4-1b71f5677611" providerId="ADAL" clId="{C9A27DF0-E237-3043-ADCF-E74BDCE344C5}" dt="2020-05-11T10:05:39.929" v="844" actId="2696"/>
        <pc:sldMkLst>
          <pc:docMk/>
          <pc:sldMk cId="3193317447" sldId="529"/>
        </pc:sldMkLst>
        <pc:spChg chg="mod">
          <ac:chgData name="Jacob Ström" userId="94a859b3-bd05-472a-a1d4-1b71f5677611" providerId="ADAL" clId="{C9A27DF0-E237-3043-ADCF-E74BDCE344C5}" dt="2020-05-11T10:05:27.791" v="843" actId="20577"/>
          <ac:spMkLst>
            <pc:docMk/>
            <pc:sldMk cId="3193317447" sldId="529"/>
            <ac:spMk id="2" creationId="{C8C03771-D6C8-3940-9B9C-B37C72EE7669}"/>
          </ac:spMkLst>
        </pc:spChg>
      </pc:sldChg>
      <pc:sldChg chg="modSp add">
        <pc:chgData name="Jacob Ström" userId="94a859b3-bd05-472a-a1d4-1b71f5677611" providerId="ADAL" clId="{C9A27DF0-E237-3043-ADCF-E74BDCE344C5}" dt="2020-05-11T10:15:57.745" v="1060" actId="20577"/>
        <pc:sldMkLst>
          <pc:docMk/>
          <pc:sldMk cId="3290929085" sldId="530"/>
        </pc:sldMkLst>
        <pc:spChg chg="mod">
          <ac:chgData name="Jacob Ström" userId="94a859b3-bd05-472a-a1d4-1b71f5677611" providerId="ADAL" clId="{C9A27DF0-E237-3043-ADCF-E74BDCE344C5}" dt="2020-05-11T10:15:57.745" v="1060" actId="20577"/>
          <ac:spMkLst>
            <pc:docMk/>
            <pc:sldMk cId="3290929085" sldId="530"/>
            <ac:spMk id="2" creationId="{EC40ED05-5E5B-8240-94C3-A1301EA6B3F7}"/>
          </ac:spMkLst>
        </pc:spChg>
      </pc:sldChg>
    </pc:docChg>
  </pc:docChgLst>
  <pc:docChgLst>
    <pc:chgData name="Jacob Ström" userId="94a859b3-bd05-472a-a1d4-1b71f5677611" providerId="ADAL" clId="{D4A28679-0172-6C40-BD69-CBA115BDD7F8}"/>
    <pc:docChg chg="custSel modSld">
      <pc:chgData name="Jacob Ström" userId="94a859b3-bd05-472a-a1d4-1b71f5677611" providerId="ADAL" clId="{D4A28679-0172-6C40-BD69-CBA115BDD7F8}" dt="2021-02-01T13:31:59.634" v="309" actId="20577"/>
      <pc:docMkLst>
        <pc:docMk/>
      </pc:docMkLst>
      <pc:sldChg chg="modSp mod">
        <pc:chgData name="Jacob Ström" userId="94a859b3-bd05-472a-a1d4-1b71f5677611" providerId="ADAL" clId="{D4A28679-0172-6C40-BD69-CBA115BDD7F8}" dt="2021-02-01T13:31:59.634" v="309" actId="20577"/>
        <pc:sldMkLst>
          <pc:docMk/>
          <pc:sldMk cId="2189475887" sldId="259"/>
        </pc:sldMkLst>
        <pc:spChg chg="mod">
          <ac:chgData name="Jacob Ström" userId="94a859b3-bd05-472a-a1d4-1b71f5677611" providerId="ADAL" clId="{D4A28679-0172-6C40-BD69-CBA115BDD7F8}" dt="2021-02-01T13:31:59.634" v="309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4A28679-0172-6C40-BD69-CBA115BDD7F8}" dt="2021-02-01T13:03:24.815" v="164" actId="20577"/>
        <pc:sldMkLst>
          <pc:docMk/>
          <pc:sldMk cId="2844930513" sldId="263"/>
        </pc:sldMkLst>
        <pc:spChg chg="mod">
          <ac:chgData name="Jacob Ström" userId="94a859b3-bd05-472a-a1d4-1b71f5677611" providerId="ADAL" clId="{D4A28679-0172-6C40-BD69-CBA115BDD7F8}" dt="2021-02-01T13:03:24.815" v="16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mod">
        <pc:chgData name="Jacob Ström" userId="94a859b3-bd05-472a-a1d4-1b71f5677611" providerId="ADAL" clId="{D4A28679-0172-6C40-BD69-CBA115BDD7F8}" dt="2021-02-01T13:20:47.884" v="186" actId="20577"/>
        <pc:sldMkLst>
          <pc:docMk/>
          <pc:sldMk cId="756128352" sldId="327"/>
        </pc:sldMkLst>
        <pc:spChg chg="mod">
          <ac:chgData name="Jacob Ström" userId="94a859b3-bd05-472a-a1d4-1b71f5677611" providerId="ADAL" clId="{D4A28679-0172-6C40-BD69-CBA115BDD7F8}" dt="2021-02-01T13:20:47.884" v="186" actId="20577"/>
          <ac:spMkLst>
            <pc:docMk/>
            <pc:sldMk cId="756128352" sldId="327"/>
            <ac:spMk id="3" creationId="{39A17B86-8548-439F-8023-45A5335B965C}"/>
          </ac:spMkLst>
        </pc:spChg>
        <pc:picChg chg="add mod">
          <ac:chgData name="Jacob Ström" userId="94a859b3-bd05-472a-a1d4-1b71f5677611" providerId="ADAL" clId="{D4A28679-0172-6C40-BD69-CBA115BDD7F8}" dt="2021-02-01T12:59:42.288" v="4" actId="1076"/>
          <ac:picMkLst>
            <pc:docMk/>
            <pc:sldMk cId="756128352" sldId="327"/>
            <ac:picMk id="5" creationId="{353B024A-92C6-024D-995C-CDEBB75491B1}"/>
          </ac:picMkLst>
        </pc:picChg>
      </pc:sldChg>
      <pc:sldChg chg="modSp mod">
        <pc:chgData name="Jacob Ström" userId="94a859b3-bd05-472a-a1d4-1b71f5677611" providerId="ADAL" clId="{D4A28679-0172-6C40-BD69-CBA115BDD7F8}" dt="2021-02-01T13:24:50.522" v="215" actId="20577"/>
        <pc:sldMkLst>
          <pc:docMk/>
          <pc:sldMk cId="2523043074" sldId="414"/>
        </pc:sldMkLst>
        <pc:spChg chg="mod">
          <ac:chgData name="Jacob Ström" userId="94a859b3-bd05-472a-a1d4-1b71f5677611" providerId="ADAL" clId="{D4A28679-0172-6C40-BD69-CBA115BDD7F8}" dt="2021-02-01T13:24:50.522" v="215" actId="20577"/>
          <ac:spMkLst>
            <pc:docMk/>
            <pc:sldMk cId="2523043074" sldId="414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7D1A20C5-A52F-46EC-AAFC-53563B5DA125}"/>
    <pc:docChg chg="addSld delSld modSld">
      <pc:chgData name="Jacob Ström" userId="S::jacob.strom@ericsson.com::94a859b3-bd05-472a-a1d4-1b71f5677611" providerId="AD" clId="Web-{7D1A20C5-A52F-46EC-AAFC-53563B5DA125}" dt="2020-11-02T11:12:14.960" v="69"/>
      <pc:docMkLst>
        <pc:docMk/>
      </pc:docMkLst>
      <pc:sldChg chg="modSp">
        <pc:chgData name="Jacob Ström" userId="S::jacob.strom@ericsson.com::94a859b3-bd05-472a-a1d4-1b71f5677611" providerId="AD" clId="Web-{7D1A20C5-A52F-46EC-AAFC-53563B5DA125}" dt="2020-11-02T11:11:12.380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7D1A20C5-A52F-46EC-AAFC-53563B5DA125}" dt="2020-11-02T11:11:04.630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12.380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7D1A20C5-A52F-46EC-AAFC-53563B5DA125}" dt="2020-11-02T11:11:19.006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D1A20C5-A52F-46EC-AAFC-53563B5DA125}" dt="2020-11-02T11:11:19.006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8"/>
        <pc:sldMkLst>
          <pc:docMk/>
          <pc:sldMk cId="2146016493" sldId="322"/>
        </pc:sldMkLst>
      </pc:sldChg>
      <pc:sldChg chg="del">
        <pc:chgData name="Jacob Ström" userId="S::jacob.strom@ericsson.com::94a859b3-bd05-472a-a1d4-1b71f5677611" providerId="AD" clId="Web-{7D1A20C5-A52F-46EC-AAFC-53563B5DA125}" dt="2020-11-02T11:11:33.553" v="8"/>
        <pc:sldMkLst>
          <pc:docMk/>
          <pc:sldMk cId="1438701007" sldId="33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9"/>
        <pc:sldMkLst>
          <pc:docMk/>
          <pc:sldMk cId="4144174377" sldId="348"/>
        </pc:sldMkLst>
      </pc:sldChg>
      <pc:sldChg chg="modSp">
        <pc:chgData name="Jacob Ström" userId="S::jacob.strom@ericsson.com::94a859b3-bd05-472a-a1d4-1b71f5677611" providerId="AD" clId="Web-{7D1A20C5-A52F-46EC-AAFC-53563B5DA125}" dt="2020-11-02T11:11:51.022" v="18" actId="20577"/>
        <pc:sldMkLst>
          <pc:docMk/>
          <pc:sldMk cId="27130948" sldId="351"/>
        </pc:sldMkLst>
        <pc:spChg chg="mod">
          <ac:chgData name="Jacob Ström" userId="S::jacob.strom@ericsson.com::94a859b3-bd05-472a-a1d4-1b71f5677611" providerId="AD" clId="Web-{7D1A20C5-A52F-46EC-AAFC-53563B5DA125}" dt="2020-11-02T11:11:47.912" v="1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S::jacob.strom@ericsson.com::94a859b3-bd05-472a-a1d4-1b71f5677611" providerId="AD" clId="Web-{7D1A20C5-A52F-46EC-AAFC-53563B5DA125}" dt="2020-11-02T11:11:51.022" v="1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del">
        <pc:chgData name="Jacob Ström" userId="S::jacob.strom@ericsson.com::94a859b3-bd05-472a-a1d4-1b71f5677611" providerId="AD" clId="Web-{7D1A20C5-A52F-46EC-AAFC-53563B5DA125}" dt="2020-11-02T11:12:14.960" v="67"/>
        <pc:sldMkLst>
          <pc:docMk/>
          <pc:sldMk cId="1258911307" sldId="35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6"/>
        <pc:sldMkLst>
          <pc:docMk/>
          <pc:sldMk cId="1544761889" sldId="35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5"/>
        <pc:sldMkLst>
          <pc:docMk/>
          <pc:sldMk cId="4016813394" sldId="35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60" v="64"/>
        <pc:sldMkLst>
          <pc:docMk/>
          <pc:sldMk cId="2706315298" sldId="35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3"/>
        <pc:sldMkLst>
          <pc:docMk/>
          <pc:sldMk cId="1883613323" sldId="356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2"/>
        <pc:sldMkLst>
          <pc:docMk/>
          <pc:sldMk cId="1170658454" sldId="357"/>
        </pc:sldMkLst>
      </pc:sldChg>
      <pc:sldChg chg="del">
        <pc:chgData name="Jacob Ström" userId="S::jacob.strom@ericsson.com::94a859b3-bd05-472a-a1d4-1b71f5677611" providerId="AD" clId="Web-{7D1A20C5-A52F-46EC-AAFC-53563B5DA125}" dt="2020-11-02T11:12:14.944" v="61"/>
        <pc:sldMkLst>
          <pc:docMk/>
          <pc:sldMk cId="3778355079" sldId="358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60"/>
        <pc:sldMkLst>
          <pc:docMk/>
          <pc:sldMk cId="2709476429" sldId="359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9"/>
        <pc:sldMkLst>
          <pc:docMk/>
          <pc:sldMk cId="2509686465" sldId="360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8"/>
        <pc:sldMkLst>
          <pc:docMk/>
          <pc:sldMk cId="3998033524" sldId="361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97" v="57"/>
        <pc:sldMkLst>
          <pc:docMk/>
          <pc:sldMk cId="3597528828" sldId="362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6"/>
        <pc:sldMkLst>
          <pc:docMk/>
          <pc:sldMk cId="3958562516" sldId="363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5"/>
        <pc:sldMkLst>
          <pc:docMk/>
          <pc:sldMk cId="3993781549" sldId="364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3"/>
        <pc:sldMkLst>
          <pc:docMk/>
          <pc:sldMk cId="917563366" sldId="365"/>
        </pc:sldMkLst>
      </pc:sldChg>
      <pc:sldChg chg="del">
        <pc:chgData name="Jacob Ström" userId="S::jacob.strom@ericsson.com::94a859b3-bd05-472a-a1d4-1b71f5677611" providerId="AD" clId="Web-{7D1A20C5-A52F-46EC-AAFC-53563B5DA125}" dt="2020-11-02T11:12:14.882" v="54"/>
        <pc:sldMkLst>
          <pc:docMk/>
          <pc:sldMk cId="1692134953" sldId="36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6"/>
        <pc:sldMkLst>
          <pc:docMk/>
          <pc:sldMk cId="2962371041" sldId="368"/>
        </pc:sldMkLst>
      </pc:sldChg>
      <pc:sldChg chg="del">
        <pc:chgData name="Jacob Ström" userId="S::jacob.strom@ericsson.com::94a859b3-bd05-472a-a1d4-1b71f5677611" providerId="AD" clId="Web-{7D1A20C5-A52F-46EC-AAFC-53563B5DA125}" dt="2020-11-02T11:11:29.459" v="7"/>
        <pc:sldMkLst>
          <pc:docMk/>
          <pc:sldMk cId="3716916961" sldId="36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7"/>
        <pc:sldMkLst>
          <pc:docMk/>
          <pc:sldMk cId="2358590949" sldId="36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57" v="38"/>
        <pc:sldMkLst>
          <pc:docMk/>
          <pc:sldMk cId="3529421228" sldId="37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39"/>
        <pc:sldMkLst>
          <pc:docMk/>
          <pc:sldMk cId="1822419323" sldId="37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0"/>
        <pc:sldMkLst>
          <pc:docMk/>
          <pc:sldMk cId="1583400900" sldId="37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1"/>
        <pc:sldMkLst>
          <pc:docMk/>
          <pc:sldMk cId="2037489896" sldId="37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2"/>
        <pc:sldMkLst>
          <pc:docMk/>
          <pc:sldMk cId="1644142107" sldId="374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772" v="43"/>
        <pc:sldMkLst>
          <pc:docMk/>
          <pc:sldMk cId="3097115833" sldId="375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4"/>
        <pc:sldMkLst>
          <pc:docMk/>
          <pc:sldMk cId="2085854440" sldId="376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5"/>
        <pc:sldMkLst>
          <pc:docMk/>
          <pc:sldMk cId="503253120" sldId="377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6"/>
        <pc:sldMkLst>
          <pc:docMk/>
          <pc:sldMk cId="2692022216" sldId="378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19" v="47"/>
        <pc:sldMkLst>
          <pc:docMk/>
          <pc:sldMk cId="3819912723" sldId="379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8"/>
        <pc:sldMkLst>
          <pc:docMk/>
          <pc:sldMk cId="134532580" sldId="380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35" v="49"/>
        <pc:sldMkLst>
          <pc:docMk/>
          <pc:sldMk cId="2342999738" sldId="381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51" v="50"/>
        <pc:sldMkLst>
          <pc:docMk/>
          <pc:sldMk cId="2421181034" sldId="382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1"/>
        <pc:sldMkLst>
          <pc:docMk/>
          <pc:sldMk cId="656430894" sldId="383"/>
        </pc:sldMkLst>
      </pc:sldChg>
      <pc:sldChg chg="add del replId">
        <pc:chgData name="Jacob Ström" userId="S::jacob.strom@ericsson.com::94a859b3-bd05-472a-a1d4-1b71f5677611" providerId="AD" clId="Web-{7D1A20C5-A52F-46EC-AAFC-53563B5DA125}" dt="2020-11-02T11:12:14.882" v="52"/>
        <pc:sldMkLst>
          <pc:docMk/>
          <pc:sldMk cId="980253830" sldId="384"/>
        </pc:sldMkLst>
      </pc:sldChg>
    </pc:docChg>
  </pc:docChgLst>
  <pc:docChgLst>
    <pc:chgData name="Du Liu" userId="S::du.liu@ericsson.com::f6bbb955-1166-4a0c-a0ca-de04d0e558b9" providerId="AD" clId="Web-{D5A561EC-5737-75E6-F6D3-400778712E43}"/>
    <pc:docChg chg="addSld modSld">
      <pc:chgData name="Du Liu" userId="S::du.liu@ericsson.com::f6bbb955-1166-4a0c-a0ca-de04d0e558b9" providerId="AD" clId="Web-{D5A561EC-5737-75E6-F6D3-400778712E43}" dt="2020-09-21T10:56:21.893" v="2" actId="20577"/>
      <pc:docMkLst>
        <pc:docMk/>
      </pc:docMkLst>
      <pc:sldChg chg="modSp new">
        <pc:chgData name="Du Liu" userId="S::du.liu@ericsson.com::f6bbb955-1166-4a0c-a0ca-de04d0e558b9" providerId="AD" clId="Web-{D5A561EC-5737-75E6-F6D3-400778712E43}" dt="2020-09-21T10:56:21.893" v="2" actId="20577"/>
        <pc:sldMkLst>
          <pc:docMk/>
          <pc:sldMk cId="3116229020" sldId="331"/>
        </pc:sldMkLst>
        <pc:spChg chg="mod">
          <ac:chgData name="Du Liu" userId="S::du.liu@ericsson.com::f6bbb955-1166-4a0c-a0ca-de04d0e558b9" providerId="AD" clId="Web-{D5A561EC-5737-75E6-F6D3-400778712E43}" dt="2020-09-21T10:56:21.893" v="2" actId="20577"/>
          <ac:spMkLst>
            <pc:docMk/>
            <pc:sldMk cId="3116229020" sldId="331"/>
            <ac:spMk id="2" creationId="{16E52C98-2A3D-47A6-A926-A81168EE2AE7}"/>
          </ac:spMkLst>
        </pc:spChg>
      </pc:sldChg>
    </pc:docChg>
  </pc:docChgLst>
  <pc:docChgLst>
    <pc:chgData name="Jacob Ström" userId="S::jacob.strom@ericsson.com::94a859b3-bd05-472a-a1d4-1b71f5677611" providerId="AD" clId="Web-{389D11CD-F913-C51B-4760-E4E336D42A47}"/>
    <pc:docChg chg="delSld">
      <pc:chgData name="Jacob Ström" userId="S::jacob.strom@ericsson.com::94a859b3-bd05-472a-a1d4-1b71f5677611" providerId="AD" clId="Web-{389D11CD-F913-C51B-4760-E4E336D42A47}" dt="2020-05-11T11:57:44.894" v="0"/>
      <pc:docMkLst>
        <pc:docMk/>
      </pc:docMkLst>
      <pc:sldChg chg="del">
        <pc:chgData name="Jacob Ström" userId="S::jacob.strom@ericsson.com::94a859b3-bd05-472a-a1d4-1b71f5677611" providerId="AD" clId="Web-{389D11CD-F913-C51B-4760-E4E336D42A47}" dt="2020-05-11T11:57:44.894" v="0"/>
        <pc:sldMkLst>
          <pc:docMk/>
          <pc:sldMk cId="3066405500" sldId="529"/>
        </pc:sldMkLst>
      </pc:sldChg>
    </pc:docChg>
  </pc:docChgLst>
  <pc:docChgLst>
    <pc:chgData name="Ruoyang Yu" userId="07fd6fe8-5271-43d5-8987-6c6ee955ac40" providerId="ADAL" clId="{90A79AEE-61C5-4061-8DE3-AC59203F0332}"/>
    <pc:docChg chg="custSel addSld modSld">
      <pc:chgData name="Ruoyang Yu" userId="07fd6fe8-5271-43d5-8987-6c6ee955ac40" providerId="ADAL" clId="{90A79AEE-61C5-4061-8DE3-AC59203F0332}" dt="2021-03-22T09:53:38.141" v="1"/>
      <pc:docMkLst>
        <pc:docMk/>
      </pc:docMkLst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4221158753" sldId="376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3791336183" sldId="377"/>
        </pc:sldMkLst>
      </pc:sldChg>
      <pc:sldChg chg="add">
        <pc:chgData name="Ruoyang Yu" userId="07fd6fe8-5271-43d5-8987-6c6ee955ac40" providerId="ADAL" clId="{90A79AEE-61C5-4061-8DE3-AC59203F0332}" dt="2021-03-22T09:53:38.141" v="1"/>
        <pc:sldMkLst>
          <pc:docMk/>
          <pc:sldMk cId="91551222" sldId="378"/>
        </pc:sldMkLst>
      </pc:sldChg>
    </pc:docChg>
  </pc:docChgLst>
  <pc:docChgLst>
    <pc:chgData name="Jacob Ström" userId="94a859b3-bd05-472a-a1d4-1b71f5677611" providerId="ADAL" clId="{55153D85-7E63-B548-8EC5-B1D031C52F90}"/>
    <pc:docChg chg="addSld delSld modSld">
      <pc:chgData name="Jacob Ström" userId="94a859b3-bd05-472a-a1d4-1b71f5677611" providerId="ADAL" clId="{55153D85-7E63-B548-8EC5-B1D031C52F90}" dt="2020-10-19T11:57:55.802" v="452" actId="20577"/>
      <pc:docMkLst>
        <pc:docMk/>
      </pc:docMkLst>
      <pc:sldChg chg="modSp mod">
        <pc:chgData name="Jacob Ström" userId="94a859b3-bd05-472a-a1d4-1b71f5677611" providerId="ADAL" clId="{55153D85-7E63-B548-8EC5-B1D031C52F90}" dt="2020-10-19T11:57:55.802" v="452" actId="20577"/>
        <pc:sldMkLst>
          <pc:docMk/>
          <pc:sldMk cId="2844930513" sldId="263"/>
        </pc:sldMkLst>
        <pc:spChg chg="mod">
          <ac:chgData name="Jacob Ström" userId="94a859b3-bd05-472a-a1d4-1b71f5677611" providerId="ADAL" clId="{55153D85-7E63-B548-8EC5-B1D031C52F90}" dt="2020-10-19T11:57:55.802" v="452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55153D85-7E63-B548-8EC5-B1D031C52F90}" dt="2020-10-19T11:54:51.063" v="375" actId="20577"/>
        <pc:sldMkLst>
          <pc:docMk/>
          <pc:sldMk cId="2146016493" sldId="322"/>
        </pc:sldMkLst>
        <pc:spChg chg="mod">
          <ac:chgData name="Jacob Ström" userId="94a859b3-bd05-472a-a1d4-1b71f5677611" providerId="ADAL" clId="{55153D85-7E63-B548-8EC5-B1D031C52F90}" dt="2020-10-19T11:54:51.063" v="375" actId="20577"/>
          <ac:spMkLst>
            <pc:docMk/>
            <pc:sldMk cId="2146016493" sldId="322"/>
            <ac:spMk id="2" creationId="{5CDBD833-929E-BA42-8257-D790794E6D8E}"/>
          </ac:spMkLst>
        </pc:spChg>
      </pc:sldChg>
      <pc:sldChg chg="addSp modSp mod">
        <pc:chgData name="Jacob Ström" userId="94a859b3-bd05-472a-a1d4-1b71f5677611" providerId="ADAL" clId="{55153D85-7E63-B548-8EC5-B1D031C52F90}" dt="2020-10-19T11:50:22.447" v="1" actId="14100"/>
        <pc:sldMkLst>
          <pc:docMk/>
          <pc:sldMk cId="1438701007" sldId="330"/>
        </pc:sldMkLst>
        <pc:picChg chg="add mod">
          <ac:chgData name="Jacob Ström" userId="94a859b3-bd05-472a-a1d4-1b71f5677611" providerId="ADAL" clId="{55153D85-7E63-B548-8EC5-B1D031C52F90}" dt="2020-10-19T11:50:22.447" v="1" actId="14100"/>
          <ac:picMkLst>
            <pc:docMk/>
            <pc:sldMk cId="1438701007" sldId="330"/>
            <ac:picMk id="5" creationId="{DEEDB5E0-F8A9-814F-B224-5862BB775B4B}"/>
          </ac:picMkLst>
        </pc:picChg>
      </pc:sldChg>
      <pc:sldChg chg="modSp add mod">
        <pc:chgData name="Jacob Ström" userId="94a859b3-bd05-472a-a1d4-1b71f5677611" providerId="ADAL" clId="{55153D85-7E63-B548-8EC5-B1D031C52F90}" dt="2020-10-19T11:55:28.093" v="398" actId="20577"/>
        <pc:sldMkLst>
          <pc:docMk/>
          <pc:sldMk cId="2208612509" sldId="338"/>
        </pc:sldMkLst>
        <pc:spChg chg="mod">
          <ac:chgData name="Jacob Ström" userId="94a859b3-bd05-472a-a1d4-1b71f5677611" providerId="ADAL" clId="{55153D85-7E63-B548-8EC5-B1D031C52F90}" dt="2020-10-19T11:55:28.093" v="398" actId="20577"/>
          <ac:spMkLst>
            <pc:docMk/>
            <pc:sldMk cId="2208612509" sldId="338"/>
            <ac:spMk id="2" creationId="{00000000-0000-0000-0000-000000000000}"/>
          </ac:spMkLst>
        </pc:spChg>
      </pc:sldChg>
      <pc:sldChg chg="modSp add">
        <pc:chgData name="Jacob Ström" userId="94a859b3-bd05-472a-a1d4-1b71f5677611" providerId="ADAL" clId="{55153D85-7E63-B548-8EC5-B1D031C52F90}" dt="2020-10-19T11:56:42.031" v="419"/>
        <pc:sldMkLst>
          <pc:docMk/>
          <pc:sldMk cId="2278314176" sldId="340"/>
        </pc:sldMkLst>
        <pc:spChg chg="mod">
          <ac:chgData name="Jacob Ström" userId="94a859b3-bd05-472a-a1d4-1b71f5677611" providerId="ADAL" clId="{55153D85-7E63-B548-8EC5-B1D031C52F90}" dt="2020-10-19T11:56:42.031" v="419"/>
          <ac:spMkLst>
            <pc:docMk/>
            <pc:sldMk cId="2278314176" sldId="340"/>
            <ac:spMk id="2" creationId="{00000000-0000-0000-0000-000000000000}"/>
          </ac:spMkLst>
        </pc:spChg>
      </pc:sldChg>
      <pc:sldChg chg="modSp add mod">
        <pc:chgData name="Jacob Ström" userId="94a859b3-bd05-472a-a1d4-1b71f5677611" providerId="ADAL" clId="{55153D85-7E63-B548-8EC5-B1D031C52F90}" dt="2020-10-19T11:56:36.887" v="418" actId="20577"/>
        <pc:sldMkLst>
          <pc:docMk/>
          <pc:sldMk cId="2911807867" sldId="341"/>
        </pc:sldMkLst>
        <pc:spChg chg="mod">
          <ac:chgData name="Jacob Ström" userId="94a859b3-bd05-472a-a1d4-1b71f5677611" providerId="ADAL" clId="{55153D85-7E63-B548-8EC5-B1D031C52F90}" dt="2020-10-19T11:56:36.887" v="418" actId="20577"/>
          <ac:spMkLst>
            <pc:docMk/>
            <pc:sldMk cId="2911807867" sldId="341"/>
            <ac:spMk id="2" creationId="{00000000-0000-0000-0000-000000000000}"/>
          </ac:spMkLst>
        </pc:spChg>
      </pc:sldChg>
      <pc:sldChg chg="modSp mod">
        <pc:chgData name="Jacob Ström" userId="94a859b3-bd05-472a-a1d4-1b71f5677611" providerId="ADAL" clId="{55153D85-7E63-B548-8EC5-B1D031C52F90}" dt="2020-10-19T11:53:22.468" v="343" actId="20577"/>
        <pc:sldMkLst>
          <pc:docMk/>
          <pc:sldMk cId="1596927174" sldId="350"/>
        </pc:sldMkLst>
        <pc:spChg chg="mod">
          <ac:chgData name="Jacob Ström" userId="94a859b3-bd05-472a-a1d4-1b71f5677611" providerId="ADAL" clId="{55153D85-7E63-B548-8EC5-B1D031C52F90}" dt="2020-10-19T11:53:22.468" v="343" actId="20577"/>
          <ac:spMkLst>
            <pc:docMk/>
            <pc:sldMk cId="1596927174" sldId="350"/>
            <ac:spMk id="2" creationId="{AC9AE58D-E939-4069-A680-92BA1E16EDA7}"/>
          </ac:spMkLst>
        </pc:spChg>
        <pc:spChg chg="mod">
          <ac:chgData name="Jacob Ström" userId="94a859b3-bd05-472a-a1d4-1b71f5677611" providerId="ADAL" clId="{55153D85-7E63-B548-8EC5-B1D031C52F90}" dt="2020-10-19T11:52:02.308" v="11" actId="20577"/>
          <ac:spMkLst>
            <pc:docMk/>
            <pc:sldMk cId="1596927174" sldId="350"/>
            <ac:spMk id="3" creationId="{D8F8680B-8DA9-49D7-A3FB-99457599CEB3}"/>
          </ac:spMkLst>
        </pc:spChg>
      </pc:sldChg>
      <pc:sldChg chg="modSp new del mod">
        <pc:chgData name="Jacob Ström" userId="94a859b3-bd05-472a-a1d4-1b71f5677611" providerId="ADAL" clId="{55153D85-7E63-B548-8EC5-B1D031C52F90}" dt="2020-10-19T11:57:43.317" v="420" actId="2696"/>
        <pc:sldMkLst>
          <pc:docMk/>
          <pc:sldMk cId="453572164" sldId="352"/>
        </pc:sldMkLst>
        <pc:spChg chg="mod">
          <ac:chgData name="Jacob Ström" userId="94a859b3-bd05-472a-a1d4-1b71f5677611" providerId="ADAL" clId="{55153D85-7E63-B548-8EC5-B1D031C52F90}" dt="2020-10-19T11:54:38.590" v="358" actId="20577"/>
          <ac:spMkLst>
            <pc:docMk/>
            <pc:sldMk cId="453572164" sldId="352"/>
            <ac:spMk id="3" creationId="{D4F96D2B-6581-1645-A840-B8C10A53A0D5}"/>
          </ac:spMkLst>
        </pc:spChg>
      </pc:sldChg>
    </pc:docChg>
  </pc:docChgLst>
  <pc:docChgLst>
    <pc:chgData name="Du Liu" userId="f6bbb955-1166-4a0c-a0ca-de04d0e558b9" providerId="ADAL" clId="{2FD1876B-276B-4B16-AC69-BA5703ADD5D7}"/>
    <pc:docChg chg="modSld">
      <pc:chgData name="Du Liu" userId="f6bbb955-1166-4a0c-a0ca-de04d0e558b9" providerId="ADAL" clId="{2FD1876B-276B-4B16-AC69-BA5703ADD5D7}" dt="2020-09-21T11:52:33.801" v="42" actId="15"/>
      <pc:docMkLst>
        <pc:docMk/>
      </pc:docMkLst>
      <pc:sldChg chg="addSp modSp">
        <pc:chgData name="Du Liu" userId="f6bbb955-1166-4a0c-a0ca-de04d0e558b9" providerId="ADAL" clId="{2FD1876B-276B-4B16-AC69-BA5703ADD5D7}" dt="2020-09-21T11:52:33.801" v="42" actId="15"/>
        <pc:sldMkLst>
          <pc:docMk/>
          <pc:sldMk cId="3116229020" sldId="331"/>
        </pc:sldMkLst>
        <pc:spChg chg="mod">
          <ac:chgData name="Du Liu" userId="f6bbb955-1166-4a0c-a0ca-de04d0e558b9" providerId="ADAL" clId="{2FD1876B-276B-4B16-AC69-BA5703ADD5D7}" dt="2020-09-21T11:52:33.801" v="42" actId="15"/>
          <ac:spMkLst>
            <pc:docMk/>
            <pc:sldMk cId="3116229020" sldId="331"/>
            <ac:spMk id="3" creationId="{E5F44308-3AA4-4C09-9B1C-41DD9E8E4708}"/>
          </ac:spMkLst>
        </pc:spChg>
        <pc:spChg chg="add mod">
          <ac:chgData name="Du Liu" userId="f6bbb955-1166-4a0c-a0ca-de04d0e558b9" providerId="ADAL" clId="{2FD1876B-276B-4B16-AC69-BA5703ADD5D7}" dt="2020-09-21T11:51:23.345" v="25" actId="20577"/>
          <ac:spMkLst>
            <pc:docMk/>
            <pc:sldMk cId="3116229020" sldId="331"/>
            <ac:spMk id="6" creationId="{837EAAEC-AA12-4A82-A01C-4AFDE1F1A24E}"/>
          </ac:spMkLst>
        </pc:spChg>
        <pc:graphicFrameChg chg="add mod modGraphic">
          <ac:chgData name="Du Liu" userId="f6bbb955-1166-4a0c-a0ca-de04d0e558b9" providerId="ADAL" clId="{2FD1876B-276B-4B16-AC69-BA5703ADD5D7}" dt="2020-09-21T11:52:02.138" v="36" actId="20577"/>
          <ac:graphicFrameMkLst>
            <pc:docMk/>
            <pc:sldMk cId="3116229020" sldId="331"/>
            <ac:graphicFrameMk id="5" creationId="{F27D04F4-D185-4464-B174-1B5EDAFC0BD9}"/>
          </ac:graphicFrameMkLst>
        </pc:graphicFrameChg>
      </pc:sldChg>
    </pc:docChg>
  </pc:docChgLst>
  <pc:docChgLst>
    <pc:chgData name="Jacob Ström" userId="94a859b3-bd05-472a-a1d4-1b71f5677611" providerId="ADAL" clId="{B520D1D8-F3BC-884B-8120-418EE20E9CA8}"/>
    <pc:docChg chg="custSel addSld modSld">
      <pc:chgData name="Jacob Ström" userId="94a859b3-bd05-472a-a1d4-1b71f5677611" providerId="ADAL" clId="{B520D1D8-F3BC-884B-8120-418EE20E9CA8}" dt="2020-09-28T12:40:33.350" v="1104" actId="20577"/>
      <pc:docMkLst>
        <pc:docMk/>
      </pc:docMkLst>
      <pc:sldChg chg="modSp mod">
        <pc:chgData name="Jacob Ström" userId="94a859b3-bd05-472a-a1d4-1b71f5677611" providerId="ADAL" clId="{B520D1D8-F3BC-884B-8120-418EE20E9CA8}" dt="2020-09-28T12:34:07.467" v="840" actId="20577"/>
        <pc:sldMkLst>
          <pc:docMk/>
          <pc:sldMk cId="2189475887" sldId="259"/>
        </pc:sldMkLst>
        <pc:spChg chg="mod">
          <ac:chgData name="Jacob Ström" userId="94a859b3-bd05-472a-a1d4-1b71f5677611" providerId="ADAL" clId="{B520D1D8-F3BC-884B-8120-418EE20E9CA8}" dt="2020-09-28T12:34:07.467" v="84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520D1D8-F3BC-884B-8120-418EE20E9CA8}" dt="2020-09-28T12:40:33.350" v="1104" actId="20577"/>
        <pc:sldMkLst>
          <pc:docMk/>
          <pc:sldMk cId="1438701007" sldId="330"/>
        </pc:sldMkLst>
        <pc:spChg chg="mod">
          <ac:chgData name="Jacob Ström" userId="94a859b3-bd05-472a-a1d4-1b71f5677611" providerId="ADAL" clId="{B520D1D8-F3BC-884B-8120-418EE20E9CA8}" dt="2020-09-28T12:40:33.350" v="1104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2:38:21.967" v="1093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addSp modSp add mod">
        <pc:chgData name="Jacob Ström" userId="94a859b3-bd05-472a-a1d4-1b71f5677611" providerId="ADAL" clId="{B520D1D8-F3BC-884B-8120-418EE20E9CA8}" dt="2020-09-28T11:48:09.676" v="406" actId="20577"/>
        <pc:sldMkLst>
          <pc:docMk/>
          <pc:sldMk cId="3498011147" sldId="342"/>
        </pc:sldMkLst>
        <pc:spChg chg="mod">
          <ac:chgData name="Jacob Ström" userId="94a859b3-bd05-472a-a1d4-1b71f5677611" providerId="ADAL" clId="{B520D1D8-F3BC-884B-8120-418EE20E9CA8}" dt="2020-09-28T11:44:48.298" v="83" actId="20577"/>
          <ac:spMkLst>
            <pc:docMk/>
            <pc:sldMk cId="3498011147" sldId="342"/>
            <ac:spMk id="2" creationId="{3F254B3C-FA28-4704-ABA5-5975844EC307}"/>
          </ac:spMkLst>
        </pc:spChg>
        <pc:spChg chg="mod">
          <ac:chgData name="Jacob Ström" userId="94a859b3-bd05-472a-a1d4-1b71f5677611" providerId="ADAL" clId="{B520D1D8-F3BC-884B-8120-418EE20E9CA8}" dt="2020-09-28T11:48:09.676" v="406" actId="20577"/>
          <ac:spMkLst>
            <pc:docMk/>
            <pc:sldMk cId="3498011147" sldId="342"/>
            <ac:spMk id="3" creationId="{D1F1EB84-BCF4-4333-AB20-CE7F543F2553}"/>
          </ac:spMkLst>
        </pc:spChg>
        <pc:picChg chg="add mod">
          <ac:chgData name="Jacob Ström" userId="94a859b3-bd05-472a-a1d4-1b71f5677611" providerId="ADAL" clId="{B520D1D8-F3BC-884B-8120-418EE20E9CA8}" dt="2020-09-28T11:46:25.048" v="86" actId="1076"/>
          <ac:picMkLst>
            <pc:docMk/>
            <pc:sldMk cId="3498011147" sldId="342"/>
            <ac:picMk id="5" creationId="{D4389610-D8EF-D04F-AD15-DEC084D22968}"/>
          </ac:picMkLst>
        </pc:picChg>
      </pc:sldChg>
      <pc:sldChg chg="addSp delSp modSp add mod">
        <pc:chgData name="Jacob Ström" userId="94a859b3-bd05-472a-a1d4-1b71f5677611" providerId="ADAL" clId="{B520D1D8-F3BC-884B-8120-418EE20E9CA8}" dt="2020-09-28T11:52:04.312" v="513" actId="14100"/>
        <pc:sldMkLst>
          <pc:docMk/>
          <pc:sldMk cId="1552658291" sldId="343"/>
        </pc:sldMkLst>
        <pc:spChg chg="mod">
          <ac:chgData name="Jacob Ström" userId="94a859b3-bd05-472a-a1d4-1b71f5677611" providerId="ADAL" clId="{B520D1D8-F3BC-884B-8120-418EE20E9CA8}" dt="2020-09-28T11:48:35.939" v="408"/>
          <ac:spMkLst>
            <pc:docMk/>
            <pc:sldMk cId="1552658291" sldId="343"/>
            <ac:spMk id="2" creationId="{294C827D-A616-6745-8891-1D84ABBA2994}"/>
          </ac:spMkLst>
        </pc:spChg>
        <pc:spChg chg="del mod">
          <ac:chgData name="Jacob Ström" userId="94a859b3-bd05-472a-a1d4-1b71f5677611" providerId="ADAL" clId="{B520D1D8-F3BC-884B-8120-418EE20E9CA8}" dt="2020-09-28T11:50:35.713" v="445"/>
          <ac:spMkLst>
            <pc:docMk/>
            <pc:sldMk cId="1552658291" sldId="343"/>
            <ac:spMk id="3" creationId="{48D05FCE-B5D2-9C4B-9A27-44B20D1F9793}"/>
          </ac:spMkLst>
        </pc:spChg>
        <pc:spChg chg="add mod">
          <ac:chgData name="Jacob Ström" userId="94a859b3-bd05-472a-a1d4-1b71f5677611" providerId="ADAL" clId="{B520D1D8-F3BC-884B-8120-418EE20E9CA8}" dt="2020-09-28T11:50:43.970" v="446" actId="6549"/>
          <ac:spMkLst>
            <pc:docMk/>
            <pc:sldMk cId="1552658291" sldId="343"/>
            <ac:spMk id="5" creationId="{2A75C4E5-4B24-CD41-AEFE-467898033864}"/>
          </ac:spMkLst>
        </pc:spChg>
        <pc:spChg chg="add mod">
          <ac:chgData name="Jacob Ström" userId="94a859b3-bd05-472a-a1d4-1b71f5677611" providerId="ADAL" clId="{B520D1D8-F3BC-884B-8120-418EE20E9CA8}" dt="2020-09-28T11:51:11.606" v="477" actId="20577"/>
          <ac:spMkLst>
            <pc:docMk/>
            <pc:sldMk cId="1552658291" sldId="343"/>
            <ac:spMk id="6" creationId="{A8ABFE80-EA47-E84F-926C-6600F1247234}"/>
          </ac:spMkLst>
        </pc:spChg>
        <pc:spChg chg="add mod">
          <ac:chgData name="Jacob Ström" userId="94a859b3-bd05-472a-a1d4-1b71f5677611" providerId="ADAL" clId="{B520D1D8-F3BC-884B-8120-418EE20E9CA8}" dt="2020-09-28T11:51:52.909" v="510" actId="207"/>
          <ac:spMkLst>
            <pc:docMk/>
            <pc:sldMk cId="1552658291" sldId="343"/>
            <ac:spMk id="8" creationId="{DB1C4AB0-B6F5-B140-A1AE-B4514FB715EE}"/>
          </ac:spMkLst>
        </pc:spChg>
        <pc:cxnChg chg="add mod">
          <ac:chgData name="Jacob Ström" userId="94a859b3-bd05-472a-a1d4-1b71f5677611" providerId="ADAL" clId="{B520D1D8-F3BC-884B-8120-418EE20E9CA8}" dt="2020-09-28T11:51:06.696" v="469" actId="1038"/>
          <ac:cxnSpMkLst>
            <pc:docMk/>
            <pc:sldMk cId="1552658291" sldId="343"/>
            <ac:cxnSpMk id="7" creationId="{81EC4E33-B5B8-204D-8656-85C33F3ACFC9}"/>
          </ac:cxnSpMkLst>
        </pc:cxnChg>
        <pc:cxnChg chg="add mod">
          <ac:chgData name="Jacob Ström" userId="94a859b3-bd05-472a-a1d4-1b71f5677611" providerId="ADAL" clId="{B520D1D8-F3BC-884B-8120-418EE20E9CA8}" dt="2020-09-28T11:51:45.658" v="509" actId="208"/>
          <ac:cxnSpMkLst>
            <pc:docMk/>
            <pc:sldMk cId="1552658291" sldId="343"/>
            <ac:cxnSpMk id="9" creationId="{1CB54D4E-1D56-1248-98D8-2B2098645590}"/>
          </ac:cxnSpMkLst>
        </pc:cxnChg>
        <pc:cxnChg chg="add mod">
          <ac:chgData name="Jacob Ström" userId="94a859b3-bd05-472a-a1d4-1b71f5677611" providerId="ADAL" clId="{B520D1D8-F3BC-884B-8120-418EE20E9CA8}" dt="2020-09-28T11:52:04.312" v="513" actId="14100"/>
          <ac:cxnSpMkLst>
            <pc:docMk/>
            <pc:sldMk cId="1552658291" sldId="343"/>
            <ac:cxnSpMk id="13" creationId="{F8967061-DE5C-334D-BE7C-5DD3E5E4B3AC}"/>
          </ac:cxnSpMkLst>
        </pc:cxnChg>
      </pc:sldChg>
      <pc:sldChg chg="addSp delSp modSp add mod">
        <pc:chgData name="Jacob Ström" userId="94a859b3-bd05-472a-a1d4-1b71f5677611" providerId="ADAL" clId="{B520D1D8-F3BC-884B-8120-418EE20E9CA8}" dt="2020-09-28T11:56:39.674" v="643" actId="207"/>
        <pc:sldMkLst>
          <pc:docMk/>
          <pc:sldMk cId="2600028839" sldId="344"/>
        </pc:sldMkLst>
        <pc:spChg chg="add del">
          <ac:chgData name="Jacob Ström" userId="94a859b3-bd05-472a-a1d4-1b71f5677611" providerId="ADAL" clId="{B520D1D8-F3BC-884B-8120-418EE20E9CA8}" dt="2020-09-28T11:54:27.063" v="593" actId="478"/>
          <ac:spMkLst>
            <pc:docMk/>
            <pc:sldMk cId="2600028839" sldId="344"/>
            <ac:spMk id="3" creationId="{64F56D28-305F-4542-BB31-D410F8EE256F}"/>
          </ac:spMkLst>
        </pc:spChg>
        <pc:spChg chg="mod">
          <ac:chgData name="Jacob Ström" userId="94a859b3-bd05-472a-a1d4-1b71f5677611" providerId="ADAL" clId="{B520D1D8-F3BC-884B-8120-418EE20E9CA8}" dt="2020-09-28T11:53:26.371" v="591" actId="20577"/>
          <ac:spMkLst>
            <pc:docMk/>
            <pc:sldMk cId="2600028839" sldId="344"/>
            <ac:spMk id="5" creationId="{2A75C4E5-4B24-CD41-AEFE-467898033864}"/>
          </ac:spMkLst>
        </pc:spChg>
        <pc:spChg chg="del">
          <ac:chgData name="Jacob Ström" userId="94a859b3-bd05-472a-a1d4-1b71f5677611" providerId="ADAL" clId="{B520D1D8-F3BC-884B-8120-418EE20E9CA8}" dt="2020-09-28T11:52:27.059" v="516" actId="478"/>
          <ac:spMkLst>
            <pc:docMk/>
            <pc:sldMk cId="2600028839" sldId="344"/>
            <ac:spMk id="6" creationId="{A8ABFE80-EA47-E84F-926C-6600F1247234}"/>
          </ac:spMkLst>
        </pc:spChg>
        <pc:spChg chg="del">
          <ac:chgData name="Jacob Ström" userId="94a859b3-bd05-472a-a1d4-1b71f5677611" providerId="ADAL" clId="{B520D1D8-F3BC-884B-8120-418EE20E9CA8}" dt="2020-09-28T11:52:24.162" v="515" actId="478"/>
          <ac:spMkLst>
            <pc:docMk/>
            <pc:sldMk cId="2600028839" sldId="344"/>
            <ac:spMk id="8" creationId="{DB1C4AB0-B6F5-B140-A1AE-B4514FB715EE}"/>
          </ac:spMkLst>
        </pc:spChg>
        <pc:spChg chg="add del mod">
          <ac:chgData name="Jacob Ström" userId="94a859b3-bd05-472a-a1d4-1b71f5677611" providerId="ADAL" clId="{B520D1D8-F3BC-884B-8120-418EE20E9CA8}" dt="2020-09-28T11:55:12.623" v="598" actId="478"/>
          <ac:spMkLst>
            <pc:docMk/>
            <pc:sldMk cId="2600028839" sldId="344"/>
            <ac:spMk id="12" creationId="{BE7CFA5E-958A-6241-83C7-BBAE3DB57961}"/>
          </ac:spMkLst>
        </pc:spChg>
        <pc:spChg chg="add mod">
          <ac:chgData name="Jacob Ström" userId="94a859b3-bd05-472a-a1d4-1b71f5677611" providerId="ADAL" clId="{B520D1D8-F3BC-884B-8120-418EE20E9CA8}" dt="2020-09-28T11:55:54.165" v="602" actId="692"/>
          <ac:spMkLst>
            <pc:docMk/>
            <pc:sldMk cId="2600028839" sldId="344"/>
            <ac:spMk id="14" creationId="{155AF32B-E35C-6D46-9D77-5C352AEE742E}"/>
          </ac:spMkLst>
        </pc:spChg>
        <pc:spChg chg="add mod">
          <ac:chgData name="Jacob Ström" userId="94a859b3-bd05-472a-a1d4-1b71f5677611" providerId="ADAL" clId="{B520D1D8-F3BC-884B-8120-418EE20E9CA8}" dt="2020-09-28T11:56:05.066" v="605" actId="14100"/>
          <ac:spMkLst>
            <pc:docMk/>
            <pc:sldMk cId="2600028839" sldId="344"/>
            <ac:spMk id="15" creationId="{D72E8308-78A4-B448-8013-02B8EC9AC5A7}"/>
          </ac:spMkLst>
        </pc:spChg>
        <pc:spChg chg="add mod">
          <ac:chgData name="Jacob Ström" userId="94a859b3-bd05-472a-a1d4-1b71f5677611" providerId="ADAL" clId="{B520D1D8-F3BC-884B-8120-418EE20E9CA8}" dt="2020-09-28T11:56:39.674" v="643" actId="207"/>
          <ac:spMkLst>
            <pc:docMk/>
            <pc:sldMk cId="2600028839" sldId="344"/>
            <ac:spMk id="16" creationId="{F436CE93-ADE6-FB43-AB10-FAFF5E877240}"/>
          </ac:spMkLst>
        </pc:spChg>
        <pc:cxnChg chg="del mod">
          <ac:chgData name="Jacob Ström" userId="94a859b3-bd05-472a-a1d4-1b71f5677611" providerId="ADAL" clId="{B520D1D8-F3BC-884B-8120-418EE20E9CA8}" dt="2020-09-28T11:52:27.059" v="516" actId="478"/>
          <ac:cxnSpMkLst>
            <pc:docMk/>
            <pc:sldMk cId="2600028839" sldId="344"/>
            <ac:cxnSpMk id="7" creationId="{81EC4E33-B5B8-204D-8656-85C33F3ACFC9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9" creationId="{1CB54D4E-1D56-1248-98D8-2B2098645590}"/>
          </ac:cxnSpMkLst>
        </pc:cxnChg>
        <pc:cxnChg chg="add del">
          <ac:chgData name="Jacob Ström" userId="94a859b3-bd05-472a-a1d4-1b71f5677611" providerId="ADAL" clId="{B520D1D8-F3BC-884B-8120-418EE20E9CA8}" dt="2020-09-28T11:54:50.872" v="595" actId="478"/>
          <ac:cxnSpMkLst>
            <pc:docMk/>
            <pc:sldMk cId="2600028839" sldId="344"/>
            <ac:cxnSpMk id="11" creationId="{DB3DE7AC-832F-F040-B508-ECB106DF5AC4}"/>
          </ac:cxnSpMkLst>
        </pc:cxnChg>
        <pc:cxnChg chg="del mod">
          <ac:chgData name="Jacob Ström" userId="94a859b3-bd05-472a-a1d4-1b71f5677611" providerId="ADAL" clId="{B520D1D8-F3BC-884B-8120-418EE20E9CA8}" dt="2020-09-28T11:52:24.162" v="515" actId="478"/>
          <ac:cxnSpMkLst>
            <pc:docMk/>
            <pc:sldMk cId="2600028839" sldId="344"/>
            <ac:cxnSpMk id="13" creationId="{F8967061-DE5C-334D-BE7C-5DD3E5E4B3AC}"/>
          </ac:cxnSpMkLst>
        </pc:cxnChg>
      </pc:sldChg>
      <pc:sldChg chg="modSp add mod">
        <pc:chgData name="Jacob Ström" userId="94a859b3-bd05-472a-a1d4-1b71f5677611" providerId="ADAL" clId="{B520D1D8-F3BC-884B-8120-418EE20E9CA8}" dt="2020-09-28T11:58:57.776" v="827" actId="20577"/>
        <pc:sldMkLst>
          <pc:docMk/>
          <pc:sldMk cId="2193715756" sldId="345"/>
        </pc:sldMkLst>
        <pc:spChg chg="mod">
          <ac:chgData name="Jacob Ström" userId="94a859b3-bd05-472a-a1d4-1b71f5677611" providerId="ADAL" clId="{B520D1D8-F3BC-884B-8120-418EE20E9CA8}" dt="2020-09-28T11:57:43.217" v="661" actId="20577"/>
          <ac:spMkLst>
            <pc:docMk/>
            <pc:sldMk cId="2193715756" sldId="345"/>
            <ac:spMk id="2" creationId="{93A82CD9-1047-C64D-A027-B2F8CBFF3C3D}"/>
          </ac:spMkLst>
        </pc:spChg>
        <pc:spChg chg="mod">
          <ac:chgData name="Jacob Ström" userId="94a859b3-bd05-472a-a1d4-1b71f5677611" providerId="ADAL" clId="{B520D1D8-F3BC-884B-8120-418EE20E9CA8}" dt="2020-09-28T11:58:57.776" v="827" actId="20577"/>
          <ac:spMkLst>
            <pc:docMk/>
            <pc:sldMk cId="2193715756" sldId="345"/>
            <ac:spMk id="3" creationId="{622235D4-3BD1-2E4A-8977-BBE77765F6DC}"/>
          </ac:spMkLst>
        </pc:spChg>
      </pc:sldChg>
    </pc:docChg>
  </pc:docChgLst>
  <pc:docChgLst>
    <pc:chgData name="Du Liu" userId="S::du.liu@ericsson.com::f6bbb955-1166-4a0c-a0ca-de04d0e558b9" providerId="AD" clId="Web-{41AFEE8C-7C2B-9076-9B82-EB5827442F6B}"/>
    <pc:docChg chg="addSld">
      <pc:chgData name="Du Liu" userId="S::du.liu@ericsson.com::f6bbb955-1166-4a0c-a0ca-de04d0e558b9" providerId="AD" clId="Web-{41AFEE8C-7C2B-9076-9B82-EB5827442F6B}" dt="2020-11-09T12:40:10.846" v="0"/>
      <pc:docMkLst>
        <pc:docMk/>
      </pc:docMkLst>
      <pc:sldChg chg="new">
        <pc:chgData name="Du Liu" userId="S::du.liu@ericsson.com::f6bbb955-1166-4a0c-a0ca-de04d0e558b9" providerId="AD" clId="Web-{41AFEE8C-7C2B-9076-9B82-EB5827442F6B}" dt="2020-11-09T12:40:10.846" v="0"/>
        <pc:sldMkLst>
          <pc:docMk/>
          <pc:sldMk cId="2433044540" sldId="688"/>
        </pc:sldMkLst>
      </pc:sldChg>
    </pc:docChg>
  </pc:docChgLst>
  <pc:docChgLst>
    <pc:chgData name="Jacob Ström" userId="94a859b3-bd05-472a-a1d4-1b71f5677611" providerId="ADAL" clId="{5D9BA7FF-3401-F54C-850A-EB322A2948BD}"/>
    <pc:docChg chg="custSel modSld">
      <pc:chgData name="Jacob Ström" userId="94a859b3-bd05-472a-a1d4-1b71f5677611" providerId="ADAL" clId="{5D9BA7FF-3401-F54C-850A-EB322A2948BD}" dt="2020-03-30T12:16:12.039" v="307" actId="20577"/>
      <pc:docMkLst>
        <pc:docMk/>
      </pc:docMkLst>
      <pc:sldChg chg="modSp">
        <pc:chgData name="Jacob Ström" userId="94a859b3-bd05-472a-a1d4-1b71f5677611" providerId="ADAL" clId="{5D9BA7FF-3401-F54C-850A-EB322A2948BD}" dt="2020-03-30T12:10:33.790" v="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5D9BA7FF-3401-F54C-850A-EB322A2948BD}" dt="2020-03-30T12:10:33.790" v="3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94a859b3-bd05-472a-a1d4-1b71f5677611" providerId="ADAL" clId="{5D9BA7FF-3401-F54C-850A-EB322A2948BD}" dt="2020-03-30T12:16:12.039" v="307" actId="20577"/>
        <pc:sldMkLst>
          <pc:docMk/>
          <pc:sldMk cId="40444576" sldId="421"/>
        </pc:sldMkLst>
        <pc:spChg chg="mod">
          <ac:chgData name="Jacob Ström" userId="94a859b3-bd05-472a-a1d4-1b71f5677611" providerId="ADAL" clId="{5D9BA7FF-3401-F54C-850A-EB322A2948BD}" dt="2020-03-30T12:16:12.039" v="307" actId="20577"/>
          <ac:spMkLst>
            <pc:docMk/>
            <pc:sldMk cId="40444576" sldId="421"/>
            <ac:spMk id="3" creationId="{22AFA762-4D69-EB42-9384-780646C1290C}"/>
          </ac:spMkLst>
        </pc:spChg>
      </pc:sldChg>
    </pc:docChg>
  </pc:docChgLst>
  <pc:docChgLst>
    <pc:chgData name="Per Wennersten" userId="S::per.wennersten@ericsson.com::6438f804-a6fe-48f1-b87d-c65c64e8b4be" providerId="AD" clId="Web-{6A451E64-6C38-4052-0D7A-4CE4E673ECAE}"/>
    <pc:docChg chg="addSld delSld modSld sldOrd">
      <pc:chgData name="Per Wennersten" userId="S::per.wennersten@ericsson.com::6438f804-a6fe-48f1-b87d-c65c64e8b4be" providerId="AD" clId="Web-{6A451E64-6C38-4052-0D7A-4CE4E673ECAE}" dt="2020-08-31T11:12:11.867" v="89" actId="1076"/>
      <pc:docMkLst>
        <pc:docMk/>
      </pc:docMkLst>
      <pc:sldChg chg="delSp del">
        <pc:chgData name="Per Wennersten" userId="S::per.wennersten@ericsson.com::6438f804-a6fe-48f1-b87d-c65c64e8b4be" providerId="AD" clId="Web-{6A451E64-6C38-4052-0D7A-4CE4E673ECAE}" dt="2020-08-31T11:08:36.474" v="2"/>
        <pc:sldMkLst>
          <pc:docMk/>
          <pc:sldMk cId="1383928708" sldId="261"/>
        </pc:sldMkLst>
        <pc:spChg chg="del">
          <ac:chgData name="Per Wennersten" userId="S::per.wennersten@ericsson.com::6438f804-a6fe-48f1-b87d-c65c64e8b4be" providerId="AD" clId="Web-{6A451E64-6C38-4052-0D7A-4CE4E673ECAE}" dt="2020-08-31T11:08:30.787" v="1"/>
          <ac:spMkLst>
            <pc:docMk/>
            <pc:sldMk cId="1383928708" sldId="261"/>
            <ac:spMk id="2" creationId="{623854EA-CEFE-4DA8-92CF-3180BAF519C2}"/>
          </ac:spMkLst>
        </pc:spChg>
      </pc:sldChg>
      <pc:sldChg chg="new">
        <pc:chgData name="Per Wennersten" userId="S::per.wennersten@ericsson.com::6438f804-a6fe-48f1-b87d-c65c64e8b4be" providerId="AD" clId="Web-{6A451E64-6C38-4052-0D7A-4CE4E673ECAE}" dt="2020-08-31T11:08:26.084" v="0"/>
        <pc:sldMkLst>
          <pc:docMk/>
          <pc:sldMk cId="2314091306" sldId="325"/>
        </pc:sldMkLst>
      </pc:sldChg>
      <pc:sldChg chg="addSp delSp modSp add ord replId">
        <pc:chgData name="Per Wennersten" userId="S::per.wennersten@ericsson.com::6438f804-a6fe-48f1-b87d-c65c64e8b4be" providerId="AD" clId="Web-{6A451E64-6C38-4052-0D7A-4CE4E673ECAE}" dt="2020-08-31T11:09:58.819" v="33"/>
        <pc:sldMkLst>
          <pc:docMk/>
          <pc:sldMk cId="2344446921" sldId="326"/>
        </pc:sldMkLst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2" creationId="{EC40ED05-5E5B-8240-94C3-A1301EA6B3F7}"/>
          </ac:spMkLst>
        </pc:spChg>
        <pc:spChg chg="del mod">
          <ac:chgData name="Per Wennersten" userId="S::per.wennersten@ericsson.com::6438f804-a6fe-48f1-b87d-c65c64e8b4be" providerId="AD" clId="Web-{6A451E64-6C38-4052-0D7A-4CE4E673ECAE}" dt="2020-08-31T11:09:42.319" v="30"/>
          <ac:spMkLst>
            <pc:docMk/>
            <pc:sldMk cId="2344446921" sldId="326"/>
            <ac:spMk id="3" creationId="{E05A19A1-BCC1-DD43-9AFF-64D97795CF1F}"/>
          </ac:spMkLst>
        </pc:spChg>
        <pc:spChg chg="mod">
          <ac:chgData name="Per Wennersten" userId="S::per.wennersten@ericsson.com::6438f804-a6fe-48f1-b87d-c65c64e8b4be" providerId="AD" clId="Web-{6A451E64-6C38-4052-0D7A-4CE4E673ECAE}" dt="2020-08-31T11:09:58.819" v="33"/>
          <ac:spMkLst>
            <pc:docMk/>
            <pc:sldMk cId="2344446921" sldId="326"/>
            <ac:spMk id="4" creationId="{890CDCAE-CB38-814A-8BA3-2D2EF967A22D}"/>
          </ac:spMkLst>
        </pc:spChg>
        <pc:picChg chg="add mod ord">
          <ac:chgData name="Per Wennersten" userId="S::per.wennersten@ericsson.com::6438f804-a6fe-48f1-b87d-c65c64e8b4be" providerId="AD" clId="Web-{6A451E64-6C38-4052-0D7A-4CE4E673ECAE}" dt="2020-08-31T11:09:58.819" v="33"/>
          <ac:picMkLst>
            <pc:docMk/>
            <pc:sldMk cId="2344446921" sldId="326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0:34.757" v="48"/>
        <pc:sldMkLst>
          <pc:docMk/>
          <pc:sldMk cId="2206318783" sldId="327"/>
        </pc:sldMkLst>
        <pc:spChg chg="mod">
          <ac:chgData name="Per Wennersten" userId="S::per.wennersten@ericsson.com::6438f804-a6fe-48f1-b87d-c65c64e8b4be" providerId="AD" clId="Web-{6A451E64-6C38-4052-0D7A-4CE4E673ECAE}" dt="2020-08-31T11:10:28.788" v="43" actId="20577"/>
          <ac:spMkLst>
            <pc:docMk/>
            <pc:sldMk cId="2206318783" sldId="327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4" creationId="{890CDCAE-CB38-814A-8BA3-2D2EF967A22D}"/>
          </ac:spMkLst>
        </pc:spChg>
        <pc:spChg chg="add del mod">
          <ac:chgData name="Per Wennersten" userId="S::per.wennersten@ericsson.com::6438f804-a6fe-48f1-b87d-c65c64e8b4be" providerId="AD" clId="Web-{6A451E64-6C38-4052-0D7A-4CE4E673ECAE}" dt="2020-08-31T11:10:34.757" v="48"/>
          <ac:spMkLst>
            <pc:docMk/>
            <pc:sldMk cId="2206318783" sldId="327"/>
            <ac:spMk id="7" creationId="{4ECB0AB8-390E-4173-9612-A8F083D1E2D0}"/>
          </ac:spMkLst>
        </pc:spChg>
        <pc:picChg chg="add mod">
          <ac:chgData name="Per Wennersten" userId="S::per.wennersten@ericsson.com::6438f804-a6fe-48f1-b87d-c65c64e8b4be" providerId="AD" clId="Web-{6A451E64-6C38-4052-0D7A-4CE4E673ECAE}" dt="2020-08-31T11:10:34.757" v="48"/>
          <ac:picMkLst>
            <pc:docMk/>
            <pc:sldMk cId="2206318783" sldId="327"/>
            <ac:picMk id="3" creationId="{13909A41-21C6-4BE7-B16E-95EBA12A1B41}"/>
          </ac:picMkLst>
        </pc:picChg>
        <pc:picChg chg="del">
          <ac:chgData name="Per Wennersten" userId="S::per.wennersten@ericsson.com::6438f804-a6fe-48f1-b87d-c65c64e8b4be" providerId="AD" clId="Web-{6A451E64-6C38-4052-0D7A-4CE4E673ECAE}" dt="2020-08-31T11:10:32.147" v="47"/>
          <ac:picMkLst>
            <pc:docMk/>
            <pc:sldMk cId="2206318783" sldId="327"/>
            <ac:picMk id="5" creationId="{7DCEB326-FDD4-451E-8D0C-DC4165EDF285}"/>
          </ac:picMkLst>
        </pc:picChg>
      </pc:sldChg>
      <pc:sldChg chg="addSp delSp modSp add replId">
        <pc:chgData name="Per Wennersten" userId="S::per.wennersten@ericsson.com::6438f804-a6fe-48f1-b87d-c65c64e8b4be" providerId="AD" clId="Web-{6A451E64-6C38-4052-0D7A-4CE4E673ECAE}" dt="2020-08-31T11:12:11.867" v="89" actId="1076"/>
        <pc:sldMkLst>
          <pc:docMk/>
          <pc:sldMk cId="1273004817" sldId="328"/>
        </pc:sldMkLst>
        <pc:spChg chg="mod">
          <ac:chgData name="Per Wennersten" userId="S::per.wennersten@ericsson.com::6438f804-a6fe-48f1-b87d-c65c64e8b4be" providerId="AD" clId="Web-{6A451E64-6C38-4052-0D7A-4CE4E673ECAE}" dt="2020-08-31T11:11:39.601" v="81" actId="20577"/>
          <ac:spMkLst>
            <pc:docMk/>
            <pc:sldMk cId="1273004817" sldId="328"/>
            <ac:spMk id="2" creationId="{EC40ED05-5E5B-8240-94C3-A1301EA6B3F7}"/>
          </ac:spMkLst>
        </pc:spChg>
        <pc:spChg chg="ord">
          <ac:chgData name="Per Wennersten" userId="S::per.wennersten@ericsson.com::6438f804-a6fe-48f1-b87d-c65c64e8b4be" providerId="AD" clId="Web-{6A451E64-6C38-4052-0D7A-4CE4E673ECAE}" dt="2020-08-31T11:11:52.148" v="85"/>
          <ac:spMkLst>
            <pc:docMk/>
            <pc:sldMk cId="1273004817" sldId="328"/>
            <ac:spMk id="4" creationId="{890CDCAE-CB38-814A-8BA3-2D2EF967A22D}"/>
          </ac:spMkLst>
        </pc:spChg>
        <pc:picChg chg="del">
          <ac:chgData name="Per Wennersten" userId="S::per.wennersten@ericsson.com::6438f804-a6fe-48f1-b87d-c65c64e8b4be" providerId="AD" clId="Web-{6A451E64-6C38-4052-0D7A-4CE4E673ECAE}" dt="2020-08-31T11:11:42.195" v="83"/>
          <ac:picMkLst>
            <pc:docMk/>
            <pc:sldMk cId="1273004817" sldId="328"/>
            <ac:picMk id="3" creationId="{13909A41-21C6-4BE7-B16E-95EBA12A1B41}"/>
          </ac:picMkLst>
        </pc:picChg>
        <pc:picChg chg="add mod">
          <ac:chgData name="Per Wennersten" userId="S::per.wennersten@ericsson.com::6438f804-a6fe-48f1-b87d-c65c64e8b4be" providerId="AD" clId="Web-{6A451E64-6C38-4052-0D7A-4CE4E673ECAE}" dt="2020-08-31T11:12:11.867" v="89" actId="1076"/>
          <ac:picMkLst>
            <pc:docMk/>
            <pc:sldMk cId="1273004817" sldId="328"/>
            <ac:picMk id="5" creationId="{E9E2FCB0-8037-4B8B-8F0A-70EAE7E9E6AA}"/>
          </ac:picMkLst>
        </pc:picChg>
      </pc:sldChg>
    </pc:docChg>
  </pc:docChgLst>
  <pc:docChgLst>
    <pc:chgData name="Ruoyang Yu" userId="S::ruoyang.yu@ericsson.com::07fd6fe8-5271-43d5-8987-6c6ee955ac40" providerId="AD" clId="Web-{7DB560A8-93F8-2796-5A61-D7060D729E64}"/>
    <pc:docChg chg="delSld modSld">
      <pc:chgData name="Ruoyang Yu" userId="S::ruoyang.yu@ericsson.com::07fd6fe8-5271-43d5-8987-6c6ee955ac40" providerId="AD" clId="Web-{7DB560A8-93F8-2796-5A61-D7060D729E64}" dt="2020-03-30T10:53:28.207" v="42" actId="20577"/>
      <pc:docMkLst>
        <pc:docMk/>
      </pc:docMkLst>
      <pc:sldChg chg="modSp">
        <pc:chgData name="Ruoyang Yu" userId="S::ruoyang.yu@ericsson.com::07fd6fe8-5271-43d5-8987-6c6ee955ac40" providerId="AD" clId="Web-{7DB560A8-93F8-2796-5A61-D7060D729E64}" dt="2020-03-30T10:53:28.207" v="42" actId="20577"/>
        <pc:sldMkLst>
          <pc:docMk/>
          <pc:sldMk cId="686898059" sldId="418"/>
        </pc:sldMkLst>
        <pc:spChg chg="mod">
          <ac:chgData name="Ruoyang Yu" userId="S::ruoyang.yu@ericsson.com::07fd6fe8-5271-43d5-8987-6c6ee955ac40" providerId="AD" clId="Web-{7DB560A8-93F8-2796-5A61-D7060D729E64}" dt="2020-03-30T10:53:00.207" v="2" actId="20577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Ruoyang Yu" userId="S::ruoyang.yu@ericsson.com::07fd6fe8-5271-43d5-8987-6c6ee955ac40" providerId="AD" clId="Web-{7DB560A8-93F8-2796-5A61-D7060D729E64}" dt="2020-03-30T10:53:28.207" v="42" actId="20577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Ruoyang Yu" userId="S::ruoyang.yu@ericsson.com::07fd6fe8-5271-43d5-8987-6c6ee955ac40" providerId="AD" clId="Web-{7DB560A8-93F8-2796-5A61-D7060D729E64}" dt="2020-03-30T10:52:45.129" v="0"/>
        <pc:sldMkLst>
          <pc:docMk/>
          <pc:sldMk cId="713371767" sldId="432"/>
        </pc:sldMkLst>
      </pc:sldChg>
    </pc:docChg>
  </pc:docChgLst>
  <pc:docChgLst>
    <pc:chgData name="Jacob Ström" userId="S::jacob.strom@ericsson.com::94a859b3-bd05-472a-a1d4-1b71f5677611" providerId="AD" clId="Web-{E9E8C9A7-8122-0495-AD46-78051DA7DE0F}"/>
    <pc:docChg chg="delSld modSld">
      <pc:chgData name="Jacob Ström" userId="S::jacob.strom@ericsson.com::94a859b3-bd05-472a-a1d4-1b71f5677611" providerId="AD" clId="Web-{E9E8C9A7-8122-0495-AD46-78051DA7DE0F}" dt="2020-08-24T12:03:48.734" v="50" actId="20577"/>
      <pc:docMkLst>
        <pc:docMk/>
      </pc:docMkLst>
      <pc:sldChg chg="modSp">
        <pc:chgData name="Jacob Ström" userId="S::jacob.strom@ericsson.com::94a859b3-bd05-472a-a1d4-1b71f5677611" providerId="AD" clId="Web-{E9E8C9A7-8122-0495-AD46-78051DA7DE0F}" dt="2020-08-24T12:03:48.734" v="5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9E8C9A7-8122-0495-AD46-78051DA7DE0F}" dt="2020-08-24T11:32:44.665" v="13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9E8C9A7-8122-0495-AD46-78051DA7DE0F}" dt="2020-08-24T12:03:48.734" v="5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33.962" v="28"/>
        <pc:sldMkLst>
          <pc:docMk/>
          <pc:sldMk cId="533351519" sldId="262"/>
        </pc:sldMkLst>
      </pc:sldChg>
      <pc:sldChg chg="modSp">
        <pc:chgData name="Jacob Ström" userId="S::jacob.strom@ericsson.com::94a859b3-bd05-472a-a1d4-1b71f5677611" providerId="AD" clId="Web-{E9E8C9A7-8122-0495-AD46-78051DA7DE0F}" dt="2020-08-24T11:32:59.025" v="19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9E8C9A7-8122-0495-AD46-78051DA7DE0F}" dt="2020-08-24T11:32:59.025" v="19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E9E8C9A7-8122-0495-AD46-78051DA7DE0F}" dt="2020-08-24T11:33:18.306" v="25"/>
        <pc:sldMkLst>
          <pc:docMk/>
          <pc:sldMk cId="3290929085" sldId="530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6"/>
        <pc:sldMkLst>
          <pc:docMk/>
          <pc:sldMk cId="3977513118" sldId="544"/>
        </pc:sldMkLst>
      </pc:sldChg>
      <pc:sldChg chg="del">
        <pc:chgData name="Jacob Ström" userId="S::jacob.strom@ericsson.com::94a859b3-bd05-472a-a1d4-1b71f5677611" providerId="AD" clId="Web-{E9E8C9A7-8122-0495-AD46-78051DA7DE0F}" dt="2020-08-24T11:33:33.962" v="27"/>
        <pc:sldMkLst>
          <pc:docMk/>
          <pc:sldMk cId="2092523914" sldId="545"/>
        </pc:sldMkLst>
      </pc:sldChg>
      <pc:sldChg chg="del">
        <pc:chgData name="Jacob Ström" userId="S::jacob.strom@ericsson.com::94a859b3-bd05-472a-a1d4-1b71f5677611" providerId="AD" clId="Web-{E9E8C9A7-8122-0495-AD46-78051DA7DE0F}" dt="2020-08-24T11:33:39.259" v="29"/>
        <pc:sldMkLst>
          <pc:docMk/>
          <pc:sldMk cId="3885825785" sldId="546"/>
        </pc:sldMkLst>
      </pc:sldChg>
    </pc:docChg>
  </pc:docChgLst>
  <pc:docChgLst>
    <pc:chgData name="Ruoyang Yu" userId="07fd6fe8-5271-43d5-8987-6c6ee955ac40" providerId="ADAL" clId="{BC418AFA-91EC-483D-9CCD-FC05955547E6}"/>
    <pc:docChg chg="custSel addSld modSld">
      <pc:chgData name="Ruoyang Yu" userId="07fd6fe8-5271-43d5-8987-6c6ee955ac40" providerId="ADAL" clId="{BC418AFA-91EC-483D-9CCD-FC05955547E6}" dt="2021-02-08T09:44:33.877" v="1"/>
      <pc:docMkLst>
        <pc:docMk/>
      </pc:docMkLst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72024059" sldId="36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788730583" sldId="368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4037187385" sldId="371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623730735" sldId="372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006195260" sldId="373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3896452716" sldId="374"/>
        </pc:sldMkLst>
      </pc:sldChg>
      <pc:sldChg chg="add">
        <pc:chgData name="Ruoyang Yu" userId="07fd6fe8-5271-43d5-8987-6c6ee955ac40" providerId="ADAL" clId="{BC418AFA-91EC-483D-9CCD-FC05955547E6}" dt="2021-02-08T09:44:33.877" v="1"/>
        <pc:sldMkLst>
          <pc:docMk/>
          <pc:sldMk cId="2710457651" sldId="375"/>
        </pc:sldMkLst>
      </pc:sldChg>
    </pc:docChg>
  </pc:docChgLst>
  <pc:docChgLst>
    <pc:chgData name="Jacob Ström" userId="94a859b3-bd05-472a-a1d4-1b71f5677611" providerId="ADAL" clId="{5894DC41-C852-D14B-B5EC-BF818E7DACD6}"/>
    <pc:docChg chg="undo custSel addSld delSld modSld sldOrd">
      <pc:chgData name="Jacob Ström" userId="94a859b3-bd05-472a-a1d4-1b71f5677611" providerId="ADAL" clId="{5894DC41-C852-D14B-B5EC-BF818E7DACD6}" dt="2020-11-23T13:37:28.258" v="2104" actId="2696"/>
      <pc:docMkLst>
        <pc:docMk/>
      </pc:docMkLst>
      <pc:sldChg chg="modSp mod">
        <pc:chgData name="Jacob Ström" userId="94a859b3-bd05-472a-a1d4-1b71f5677611" providerId="ADAL" clId="{5894DC41-C852-D14B-B5EC-BF818E7DACD6}" dt="2020-11-23T13:02:13.615" v="1586" actId="20577"/>
        <pc:sldMkLst>
          <pc:docMk/>
          <pc:sldMk cId="2189475887" sldId="259"/>
        </pc:sldMkLst>
        <pc:spChg chg="mod">
          <ac:chgData name="Jacob Ström" userId="94a859b3-bd05-472a-a1d4-1b71f5677611" providerId="ADAL" clId="{5894DC41-C852-D14B-B5EC-BF818E7DACD6}" dt="2020-11-23T13:02:13.615" v="158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5894DC41-C852-D14B-B5EC-BF818E7DACD6}" dt="2020-11-23T13:16:50.997" v="2097" actId="20577"/>
        <pc:sldMkLst>
          <pc:docMk/>
          <pc:sldMk cId="2560344942" sldId="370"/>
        </pc:sldMkLst>
        <pc:spChg chg="mod">
          <ac:chgData name="Jacob Ström" userId="94a859b3-bd05-472a-a1d4-1b71f5677611" providerId="ADAL" clId="{5894DC41-C852-D14B-B5EC-BF818E7DACD6}" dt="2020-11-23T13:12:25.598" v="1589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5894DC41-C852-D14B-B5EC-BF818E7DACD6}" dt="2020-11-23T13:16:50.997" v="2097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1390273885" sldId="371"/>
        </pc:sldMkLst>
        <pc:spChg chg="mod">
          <ac:chgData name="Jacob Ström" userId="94a859b3-bd05-472a-a1d4-1b71f5677611" providerId="ADAL" clId="{5894DC41-C852-D14B-B5EC-BF818E7DACD6}" dt="2020-11-23T12:14:50.581" v="24" actId="20577"/>
          <ac:spMkLst>
            <pc:docMk/>
            <pc:sldMk cId="1390273885" sldId="371"/>
            <ac:spMk id="2" creationId="{56EFD6AF-DD6A-9548-A2BC-EE53B4BD54B8}"/>
          </ac:spMkLst>
        </pc:spChg>
        <pc:spChg chg="mod">
          <ac:chgData name="Jacob Ström" userId="94a859b3-bd05-472a-a1d4-1b71f5677611" providerId="ADAL" clId="{5894DC41-C852-D14B-B5EC-BF818E7DACD6}" dt="2020-11-23T12:17:50.770" v="208" actId="20577"/>
          <ac:spMkLst>
            <pc:docMk/>
            <pc:sldMk cId="1390273885" sldId="371"/>
            <ac:spMk id="3" creationId="{AE6C22D0-E218-134C-82D6-DCEF6DF446FD}"/>
          </ac:spMkLst>
        </pc:spChg>
        <pc:spChg chg="add mod">
          <ac:chgData name="Jacob Ström" userId="94a859b3-bd05-472a-a1d4-1b71f5677611" providerId="ADAL" clId="{5894DC41-C852-D14B-B5EC-BF818E7DACD6}" dt="2020-11-23T12:16:37.362" v="107" actId="1076"/>
          <ac:spMkLst>
            <pc:docMk/>
            <pc:sldMk cId="1390273885" sldId="371"/>
            <ac:spMk id="6" creationId="{226DE1F0-332D-204E-8A2D-1815CBC288AC}"/>
          </ac:spMkLst>
        </pc:spChg>
        <pc:spChg chg="add mod">
          <ac:chgData name="Jacob Ström" userId="94a859b3-bd05-472a-a1d4-1b71f5677611" providerId="ADAL" clId="{5894DC41-C852-D14B-B5EC-BF818E7DACD6}" dt="2020-11-23T12:16:00.456" v="96" actId="207"/>
          <ac:spMkLst>
            <pc:docMk/>
            <pc:sldMk cId="1390273885" sldId="371"/>
            <ac:spMk id="7" creationId="{6F439590-1933-0341-B78A-B6C43C525CC8}"/>
          </ac:spMkLst>
        </pc:spChg>
        <pc:spChg chg="add mod">
          <ac:chgData name="Jacob Ström" userId="94a859b3-bd05-472a-a1d4-1b71f5677611" providerId="ADAL" clId="{5894DC41-C852-D14B-B5EC-BF818E7DACD6}" dt="2020-11-23T12:17:22.514" v="137" actId="1076"/>
          <ac:spMkLst>
            <pc:docMk/>
            <pc:sldMk cId="1390273885" sldId="371"/>
            <ac:spMk id="13" creationId="{C23DA5F4-550F-F24B-AC88-8ACBD7429254}"/>
          </ac:spMkLst>
        </pc:spChg>
        <pc:picChg chg="add mod">
          <ac:chgData name="Jacob Ström" userId="94a859b3-bd05-472a-a1d4-1b71f5677611" providerId="ADAL" clId="{5894DC41-C852-D14B-B5EC-BF818E7DACD6}" dt="2020-11-23T12:15:29.530" v="68" actId="14100"/>
          <ac:picMkLst>
            <pc:docMk/>
            <pc:sldMk cId="1390273885" sldId="371"/>
            <ac:picMk id="5" creationId="{A375DE7A-0A16-7240-9E8D-8293DB0E5F83}"/>
          </ac:picMkLst>
        </pc:picChg>
        <pc:cxnChg chg="add mod">
          <ac:chgData name="Jacob Ström" userId="94a859b3-bd05-472a-a1d4-1b71f5677611" providerId="ADAL" clId="{5894DC41-C852-D14B-B5EC-BF818E7DACD6}" dt="2020-11-23T12:16:25.205" v="103" actId="208"/>
          <ac:cxnSpMkLst>
            <pc:docMk/>
            <pc:sldMk cId="1390273885" sldId="371"/>
            <ac:cxnSpMk id="9" creationId="{15EE8D08-FF6A-EA41-AD37-979CAB5BD0AA}"/>
          </ac:cxnSpMkLst>
        </pc:cxnChg>
        <pc:cxnChg chg="add mod">
          <ac:chgData name="Jacob Ström" userId="94a859b3-bd05-472a-a1d4-1b71f5677611" providerId="ADAL" clId="{5894DC41-C852-D14B-B5EC-BF818E7DACD6}" dt="2020-11-23T12:16:44.391" v="109" actId="208"/>
          <ac:cxnSpMkLst>
            <pc:docMk/>
            <pc:sldMk cId="1390273885" sldId="371"/>
            <ac:cxnSpMk id="11" creationId="{4D265173-2967-8842-9774-8E410AB6F326}"/>
          </ac:cxnSpMkLst>
        </pc:cxnChg>
        <pc:cxnChg chg="add mod">
          <ac:chgData name="Jacob Ström" userId="94a859b3-bd05-472a-a1d4-1b71f5677611" providerId="ADAL" clId="{5894DC41-C852-D14B-B5EC-BF818E7DACD6}" dt="2020-11-23T12:17:27.941" v="138" actId="208"/>
          <ac:cxnSpMkLst>
            <pc:docMk/>
            <pc:sldMk cId="1390273885" sldId="371"/>
            <ac:cxnSpMk id="14" creationId="{C7ACBB67-7C5A-A54B-B006-02CC5159F0EF}"/>
          </ac:cxnSpMkLst>
        </pc:cxnChg>
      </pc:sldChg>
      <pc:sldChg chg="add del">
        <pc:chgData name="Jacob Ström" userId="94a859b3-bd05-472a-a1d4-1b71f5677611" providerId="ADAL" clId="{5894DC41-C852-D14B-B5EC-BF818E7DACD6}" dt="2020-11-23T12:24:21.547" v="386" actId="2696"/>
        <pc:sldMkLst>
          <pc:docMk/>
          <pc:sldMk cId="1082198084" sldId="372"/>
        </pc:sldMkLst>
      </pc:sldChg>
      <pc:sldChg chg="addSp del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3129760202" sldId="373"/>
        </pc:sldMkLst>
        <pc:spChg chg="del mod">
          <ac:chgData name="Jacob Ström" userId="94a859b3-bd05-472a-a1d4-1b71f5677611" providerId="ADAL" clId="{5894DC41-C852-D14B-B5EC-BF818E7DACD6}" dt="2020-11-23T12:21:18.197" v="291" actId="478"/>
          <ac:spMkLst>
            <pc:docMk/>
            <pc:sldMk cId="3129760202" sldId="373"/>
            <ac:spMk id="2" creationId="{28C1B90B-CA3F-C945-AC05-0F6CCD582BD0}"/>
          </ac:spMkLst>
        </pc:spChg>
        <pc:spChg chg="del">
          <ac:chgData name="Jacob Ström" userId="94a859b3-bd05-472a-a1d4-1b71f5677611" providerId="ADAL" clId="{5894DC41-C852-D14B-B5EC-BF818E7DACD6}" dt="2020-11-23T12:19:32.843" v="243"/>
          <ac:spMkLst>
            <pc:docMk/>
            <pc:sldMk cId="3129760202" sldId="373"/>
            <ac:spMk id="3" creationId="{57A504D4-78C4-1747-AA46-42EBDBE26AAA}"/>
          </ac:spMkLst>
        </pc:spChg>
        <pc:spChg chg="add del mod">
          <ac:chgData name="Jacob Ström" userId="94a859b3-bd05-472a-a1d4-1b71f5677611" providerId="ADAL" clId="{5894DC41-C852-D14B-B5EC-BF818E7DACD6}" dt="2020-11-23T12:19:38.767" v="247" actId="478"/>
          <ac:spMkLst>
            <pc:docMk/>
            <pc:sldMk cId="3129760202" sldId="373"/>
            <ac:spMk id="8" creationId="{D8F2DDE6-9E02-4349-94E8-4E0E8C09EF03}"/>
          </ac:spMkLst>
        </pc:spChg>
        <pc:spChg chg="add del mod">
          <ac:chgData name="Jacob Ström" userId="94a859b3-bd05-472a-a1d4-1b71f5677611" providerId="ADAL" clId="{5894DC41-C852-D14B-B5EC-BF818E7DACD6}" dt="2020-11-23T12:21:21.168" v="292" actId="478"/>
          <ac:spMkLst>
            <pc:docMk/>
            <pc:sldMk cId="3129760202" sldId="373"/>
            <ac:spMk id="15" creationId="{D6FFB430-03CF-7944-B637-5DFCB7092FB2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6" creationId="{F2C0E4BF-5154-B745-AE72-0F9BD41A1D26}"/>
          </ac:spMkLst>
        </pc:spChg>
        <pc:spChg chg="add mod">
          <ac:chgData name="Jacob Ström" userId="94a859b3-bd05-472a-a1d4-1b71f5677611" providerId="ADAL" clId="{5894DC41-C852-D14B-B5EC-BF818E7DACD6}" dt="2020-11-23T12:24:07.500" v="384" actId="1036"/>
          <ac:spMkLst>
            <pc:docMk/>
            <pc:sldMk cId="3129760202" sldId="373"/>
            <ac:spMk id="17" creationId="{201A1BFB-A800-8A42-AA24-2516252E6880}"/>
          </ac:spMkLst>
        </pc:spChg>
        <pc:spChg chg="add mod">
          <ac:chgData name="Jacob Ström" userId="94a859b3-bd05-472a-a1d4-1b71f5677611" providerId="ADAL" clId="{5894DC41-C852-D14B-B5EC-BF818E7DACD6}" dt="2020-11-23T12:24:13.549" v="385"/>
          <ac:spMkLst>
            <pc:docMk/>
            <pc:sldMk cId="3129760202" sldId="373"/>
            <ac:spMk id="20" creationId="{4FE9D75C-4C82-334A-B6BF-137C8A8D837C}"/>
          </ac:spMkLst>
        </pc:spChg>
        <pc:picChg chg="add del mod">
          <ac:chgData name="Jacob Ström" userId="94a859b3-bd05-472a-a1d4-1b71f5677611" providerId="ADAL" clId="{5894DC41-C852-D14B-B5EC-BF818E7DACD6}" dt="2020-11-23T12:19:36.308" v="246" actId="478"/>
          <ac:picMkLst>
            <pc:docMk/>
            <pc:sldMk cId="3129760202" sldId="373"/>
            <ac:picMk id="6" creationId="{F0499B80-E313-9A47-AFE3-5923E5D857D7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0" creationId="{5A027400-5CCE-614D-AAE1-2B8428F92C68}"/>
          </ac:picMkLst>
        </pc:picChg>
        <pc:picChg chg="add mod modCrop">
          <ac:chgData name="Jacob Ström" userId="94a859b3-bd05-472a-a1d4-1b71f5677611" providerId="ADAL" clId="{5894DC41-C852-D14B-B5EC-BF818E7DACD6}" dt="2020-11-23T12:24:07.500" v="384" actId="1036"/>
          <ac:picMkLst>
            <pc:docMk/>
            <pc:sldMk cId="3129760202" sldId="373"/>
            <ac:picMk id="12" creationId="{E4C9573B-9778-4646-BBC2-2B929D094C24}"/>
          </ac:picMkLst>
        </pc:picChg>
        <pc:picChg chg="add del mod">
          <ac:chgData name="Jacob Ström" userId="94a859b3-bd05-472a-a1d4-1b71f5677611" providerId="ADAL" clId="{5894DC41-C852-D14B-B5EC-BF818E7DACD6}" dt="2020-11-23T12:20:12.507" v="255"/>
          <ac:picMkLst>
            <pc:docMk/>
            <pc:sldMk cId="3129760202" sldId="373"/>
            <ac:picMk id="13" creationId="{B19E525F-5D26-2143-879B-1DA435A5602C}"/>
          </ac:picMkLst>
        </pc:picChg>
        <pc:cxnChg chg="add del">
          <ac:chgData name="Jacob Ström" userId="94a859b3-bd05-472a-a1d4-1b71f5677611" providerId="ADAL" clId="{5894DC41-C852-D14B-B5EC-BF818E7DACD6}" dt="2020-11-23T12:23:51.286" v="355" actId="478"/>
          <ac:cxnSpMkLst>
            <pc:docMk/>
            <pc:sldMk cId="3129760202" sldId="373"/>
            <ac:cxnSpMk id="19" creationId="{1969029A-D62F-D643-9209-0E10584CC1CC}"/>
          </ac:cxnSpMkLst>
        </pc:cxnChg>
      </pc:sldChg>
      <pc:sldChg chg="addSp delSp modSp add del mod">
        <pc:chgData name="Jacob Ström" userId="94a859b3-bd05-472a-a1d4-1b71f5677611" providerId="ADAL" clId="{5894DC41-C852-D14B-B5EC-BF818E7DACD6}" dt="2020-11-23T12:23:59.254" v="356" actId="2696"/>
        <pc:sldMkLst>
          <pc:docMk/>
          <pc:sldMk cId="115401902" sldId="374"/>
        </pc:sldMkLst>
        <pc:spChg chg="del">
          <ac:chgData name="Jacob Ström" userId="94a859b3-bd05-472a-a1d4-1b71f5677611" providerId="ADAL" clId="{5894DC41-C852-D14B-B5EC-BF818E7DACD6}" dt="2020-11-23T12:20:38.529" v="263" actId="478"/>
          <ac:spMkLst>
            <pc:docMk/>
            <pc:sldMk cId="115401902" sldId="374"/>
            <ac:spMk id="2" creationId="{28C1B90B-CA3F-C945-AC05-0F6CCD582BD0}"/>
          </ac:spMkLst>
        </pc:spChg>
        <pc:spChg chg="add del mod">
          <ac:chgData name="Jacob Ström" userId="94a859b3-bd05-472a-a1d4-1b71f5677611" providerId="ADAL" clId="{5894DC41-C852-D14B-B5EC-BF818E7DACD6}" dt="2020-11-23T12:20:42.906" v="264" actId="478"/>
          <ac:spMkLst>
            <pc:docMk/>
            <pc:sldMk cId="115401902" sldId="374"/>
            <ac:spMk id="5" creationId="{D302B2F8-B6AD-1546-8F51-4B25E9E97127}"/>
          </ac:spMkLst>
        </pc:spChg>
        <pc:spChg chg="add mod">
          <ac:chgData name="Jacob Ström" userId="94a859b3-bd05-472a-a1d4-1b71f5677611" providerId="ADAL" clId="{5894DC41-C852-D14B-B5EC-BF818E7DACD6}" dt="2020-11-23T12:20:56.250" v="283" actId="20577"/>
          <ac:spMkLst>
            <pc:docMk/>
            <pc:sldMk cId="115401902" sldId="374"/>
            <ac:spMk id="6" creationId="{0FBF4A16-CE08-8A49-B68B-FAC43C981697}"/>
          </ac:spMkLst>
        </pc:spChg>
        <pc:spChg chg="add mod">
          <ac:chgData name="Jacob Ström" userId="94a859b3-bd05-472a-a1d4-1b71f5677611" providerId="ADAL" clId="{5894DC41-C852-D14B-B5EC-BF818E7DACD6}" dt="2020-11-23T12:21:02.953" v="289" actId="20577"/>
          <ac:spMkLst>
            <pc:docMk/>
            <pc:sldMk cId="115401902" sldId="374"/>
            <ac:spMk id="9" creationId="{AA7DA1C9-5FCF-B24B-AC12-D2ECD3743033}"/>
          </ac:spMkLst>
        </pc:spChg>
        <pc:picChg chg="mod">
          <ac:chgData name="Jacob Ström" userId="94a859b3-bd05-472a-a1d4-1b71f5677611" providerId="ADAL" clId="{5894DC41-C852-D14B-B5EC-BF818E7DACD6}" dt="2020-11-23T12:20:35.984" v="262" actId="1076"/>
          <ac:picMkLst>
            <pc:docMk/>
            <pc:sldMk cId="115401902" sldId="374"/>
            <ac:picMk id="10" creationId="{5A027400-5CCE-614D-AAE1-2B8428F92C68}"/>
          </ac:picMkLst>
        </pc:picChg>
        <pc:picChg chg="mod">
          <ac:chgData name="Jacob Ström" userId="94a859b3-bd05-472a-a1d4-1b71f5677611" providerId="ADAL" clId="{5894DC41-C852-D14B-B5EC-BF818E7DACD6}" dt="2020-11-23T12:20:33.969" v="261" actId="1076"/>
          <ac:picMkLst>
            <pc:docMk/>
            <pc:sldMk cId="115401902" sldId="374"/>
            <ac:picMk id="12" creationId="{E4C9573B-9778-4646-BBC2-2B929D094C24}"/>
          </ac:picMkLst>
        </pc:picChg>
      </pc:sldChg>
      <pc:sldChg chg="addSp modSp new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732096950" sldId="374"/>
        </pc:sldMkLst>
        <pc:spChg chg="mod">
          <ac:chgData name="Jacob Ström" userId="94a859b3-bd05-472a-a1d4-1b71f5677611" providerId="ADAL" clId="{5894DC41-C852-D14B-B5EC-BF818E7DACD6}" dt="2020-11-23T12:25:57.691" v="415" actId="20577"/>
          <ac:spMkLst>
            <pc:docMk/>
            <pc:sldMk cId="732096950" sldId="374"/>
            <ac:spMk id="2" creationId="{7E939422-843C-314B-BACA-A5384EEA5E70}"/>
          </ac:spMkLst>
        </pc:spChg>
        <pc:spChg chg="mod">
          <ac:chgData name="Jacob Ström" userId="94a859b3-bd05-472a-a1d4-1b71f5677611" providerId="ADAL" clId="{5894DC41-C852-D14B-B5EC-BF818E7DACD6}" dt="2020-11-23T12:31:20.544" v="987" actId="20577"/>
          <ac:spMkLst>
            <pc:docMk/>
            <pc:sldMk cId="732096950" sldId="374"/>
            <ac:spMk id="3" creationId="{7CC297FB-DC0A-3D4A-AF9D-6CFF4377D2D4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6" creationId="{F0860DF7-F67B-BD4B-B86E-945058C7EF45}"/>
          </ac:spMkLst>
        </pc:spChg>
        <pc:spChg chg="add mod">
          <ac:chgData name="Jacob Ström" userId="94a859b3-bd05-472a-a1d4-1b71f5677611" providerId="ADAL" clId="{5894DC41-C852-D14B-B5EC-BF818E7DACD6}" dt="2020-11-23T12:29:28.646" v="640" actId="1076"/>
          <ac:spMkLst>
            <pc:docMk/>
            <pc:sldMk cId="732096950" sldId="374"/>
            <ac:spMk id="8" creationId="{E158E487-1710-904C-B8FE-A8F5FF746022}"/>
          </ac:spMkLst>
        </pc:spChg>
        <pc:picChg chg="add mod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5" creationId="{0361029C-E85E-9C4F-8835-CB21E8199E5F}"/>
          </ac:picMkLst>
        </pc:picChg>
        <pc:picChg chg="add mod modCrop">
          <ac:chgData name="Jacob Ström" userId="94a859b3-bd05-472a-a1d4-1b71f5677611" providerId="ADAL" clId="{5894DC41-C852-D14B-B5EC-BF818E7DACD6}" dt="2020-11-23T12:29:28.646" v="640" actId="1076"/>
          <ac:picMkLst>
            <pc:docMk/>
            <pc:sldMk cId="732096950" sldId="374"/>
            <ac:picMk id="7" creationId="{88A45F64-2DE7-4141-A25D-2736748DDC8B}"/>
          </ac:picMkLst>
        </pc:picChg>
      </pc:sldChg>
      <pc:sldChg chg="add del">
        <pc:chgData name="Jacob Ström" userId="94a859b3-bd05-472a-a1d4-1b71f5677611" providerId="ADAL" clId="{5894DC41-C852-D14B-B5EC-BF818E7DACD6}" dt="2020-11-23T12:19:27.947" v="242"/>
        <pc:sldMkLst>
          <pc:docMk/>
          <pc:sldMk cId="1313707377" sldId="374"/>
        </pc:sldMkLst>
      </pc:sldChg>
      <pc:sldChg chg="addSp modSp new mod ord">
        <pc:chgData name="Jacob Ström" userId="94a859b3-bd05-472a-a1d4-1b71f5677611" providerId="ADAL" clId="{5894DC41-C852-D14B-B5EC-BF818E7DACD6}" dt="2020-11-23T13:30:50.565" v="2103" actId="20577"/>
        <pc:sldMkLst>
          <pc:docMk/>
          <pc:sldMk cId="651564515" sldId="375"/>
        </pc:sldMkLst>
        <pc:spChg chg="mod">
          <ac:chgData name="Jacob Ström" userId="94a859b3-bd05-472a-a1d4-1b71f5677611" providerId="ADAL" clId="{5894DC41-C852-D14B-B5EC-BF818E7DACD6}" dt="2020-11-23T12:31:35.702" v="1018" actId="20577"/>
          <ac:spMkLst>
            <pc:docMk/>
            <pc:sldMk cId="651564515" sldId="375"/>
            <ac:spMk id="2" creationId="{8F0FBC1C-A5E0-F146-AD5E-863161F8152E}"/>
          </ac:spMkLst>
        </pc:spChg>
        <pc:spChg chg="mod">
          <ac:chgData name="Jacob Ström" userId="94a859b3-bd05-472a-a1d4-1b71f5677611" providerId="ADAL" clId="{5894DC41-C852-D14B-B5EC-BF818E7DACD6}" dt="2020-11-23T13:30:50.565" v="2103" actId="20577"/>
          <ac:spMkLst>
            <pc:docMk/>
            <pc:sldMk cId="651564515" sldId="375"/>
            <ac:spMk id="3" creationId="{63DB340E-FDC2-0A4D-836A-351B91974F08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6" creationId="{B6E59B1C-163B-C14C-B599-929FAEA5230A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7" creationId="{690A972C-03E6-B445-9E7F-71CBDC21571C}"/>
          </ac:spMkLst>
        </pc:spChg>
        <pc:spChg chg="add mod">
          <ac:chgData name="Jacob Ström" userId="94a859b3-bd05-472a-a1d4-1b71f5677611" providerId="ADAL" clId="{5894DC41-C852-D14B-B5EC-BF818E7DACD6}" dt="2020-11-23T12:34:37.304" v="1438"/>
          <ac:spMkLst>
            <pc:docMk/>
            <pc:sldMk cId="651564515" sldId="375"/>
            <ac:spMk id="10" creationId="{BE0830B3-0B9E-9D4F-ABC2-FD136B817641}"/>
          </ac:spMkLst>
        </pc:spChg>
        <pc:picChg chg="add mod">
          <ac:chgData name="Jacob Ström" userId="94a859b3-bd05-472a-a1d4-1b71f5677611" providerId="ADAL" clId="{5894DC41-C852-D14B-B5EC-BF818E7DACD6}" dt="2020-11-23T12:34:37.304" v="1438"/>
          <ac:picMkLst>
            <pc:docMk/>
            <pc:sldMk cId="651564515" sldId="375"/>
            <ac:picMk id="5" creationId="{6E9613B5-1198-1C41-8D12-9974715448A3}"/>
          </ac:picMkLst>
        </pc:pic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8" creationId="{D0A258BE-6E29-624B-870B-EF903ECFBE0F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9" creationId="{FAC68B30-B994-BA44-8B8D-E3921C3D124C}"/>
          </ac:cxnSpMkLst>
        </pc:cxnChg>
        <pc:cxnChg chg="add mod">
          <ac:chgData name="Jacob Ström" userId="94a859b3-bd05-472a-a1d4-1b71f5677611" providerId="ADAL" clId="{5894DC41-C852-D14B-B5EC-BF818E7DACD6}" dt="2020-11-23T12:34:37.304" v="1438"/>
          <ac:cxnSpMkLst>
            <pc:docMk/>
            <pc:sldMk cId="651564515" sldId="375"/>
            <ac:cxnSpMk id="11" creationId="{D88245B0-00F7-9142-850D-2A0F2B006A34}"/>
          </ac:cxnSpMkLst>
        </pc:cxnChg>
      </pc:sldChg>
      <pc:sldChg chg="addSp delSp modSp add mod ord">
        <pc:chgData name="Jacob Ström" userId="94a859b3-bd05-472a-a1d4-1b71f5677611" providerId="ADAL" clId="{5894DC41-C852-D14B-B5EC-BF818E7DACD6}" dt="2020-11-23T13:00:17.098" v="1513" actId="20578"/>
        <pc:sldMkLst>
          <pc:docMk/>
          <pc:sldMk cId="4189903840" sldId="376"/>
        </pc:sldMkLst>
        <pc:picChg chg="add mod modCrop">
          <ac:chgData name="Jacob Ström" userId="94a859b3-bd05-472a-a1d4-1b71f5677611" providerId="ADAL" clId="{5894DC41-C852-D14B-B5EC-BF818E7DACD6}" dt="2020-11-23T12:37:59.540" v="1505" actId="208"/>
          <ac:picMkLst>
            <pc:docMk/>
            <pc:sldMk cId="4189903840" sldId="376"/>
            <ac:picMk id="12" creationId="{51270D1B-00AC-5A4F-84AE-80FAB40CFD50}"/>
          </ac:picMkLst>
        </pc:picChg>
        <pc:picChg chg="add mod">
          <ac:chgData name="Jacob Ström" userId="94a859b3-bd05-472a-a1d4-1b71f5677611" providerId="ADAL" clId="{5894DC41-C852-D14B-B5EC-BF818E7DACD6}" dt="2020-11-23T12:37:43.305" v="1502" actId="208"/>
          <ac:picMkLst>
            <pc:docMk/>
            <pc:sldMk cId="4189903840" sldId="376"/>
            <ac:picMk id="15" creationId="{C50542DB-4CD3-EF41-9E74-C1B299246221}"/>
          </ac:picMkLst>
        </pc:picChg>
        <pc:cxnChg chg="add del">
          <ac:chgData name="Jacob Ström" userId="94a859b3-bd05-472a-a1d4-1b71f5677611" providerId="ADAL" clId="{5894DC41-C852-D14B-B5EC-BF818E7DACD6}" dt="2020-11-23T12:37:19.444" v="1496" actId="11529"/>
          <ac:cxnSpMkLst>
            <pc:docMk/>
            <pc:sldMk cId="4189903840" sldId="376"/>
            <ac:cxnSpMk id="10" creationId="{A01DD4B7-5B97-B944-A9DD-D9A882629512}"/>
          </ac:cxnSpMkLst>
        </pc:cxnChg>
        <pc:cxnChg chg="add mod">
          <ac:chgData name="Jacob Ström" userId="94a859b3-bd05-472a-a1d4-1b71f5677611" providerId="ADAL" clId="{5894DC41-C852-D14B-B5EC-BF818E7DACD6}" dt="2020-11-23T12:38:14.342" v="1507" actId="693"/>
          <ac:cxnSpMkLst>
            <pc:docMk/>
            <pc:sldMk cId="4189903840" sldId="376"/>
            <ac:cxnSpMk id="17" creationId="{87151C76-0319-0C4F-BB61-95BAD82D4761}"/>
          </ac:cxnSpMkLst>
        </pc:cxnChg>
        <pc:cxnChg chg="add mod">
          <ac:chgData name="Jacob Ström" userId="94a859b3-bd05-472a-a1d4-1b71f5677611" providerId="ADAL" clId="{5894DC41-C852-D14B-B5EC-BF818E7DACD6}" dt="2020-11-23T12:38:27.266" v="1510" actId="14100"/>
          <ac:cxnSpMkLst>
            <pc:docMk/>
            <pc:sldMk cId="4189903840" sldId="376"/>
            <ac:cxnSpMk id="18" creationId="{CD177924-D780-9347-B1AA-18077AE26046}"/>
          </ac:cxnSpMkLst>
        </pc:cxnChg>
        <pc:cxnChg chg="add">
          <ac:chgData name="Jacob Ström" userId="94a859b3-bd05-472a-a1d4-1b71f5677611" providerId="ADAL" clId="{5894DC41-C852-D14B-B5EC-BF818E7DACD6}" dt="2020-11-23T12:38:39.780" v="1511" actId="11529"/>
          <ac:cxnSpMkLst>
            <pc:docMk/>
            <pc:sldMk cId="4189903840" sldId="376"/>
            <ac:cxnSpMk id="21" creationId="{A7A029E0-058E-DA42-84A1-DB362496D9E9}"/>
          </ac:cxnSpMkLst>
        </pc:cxnChg>
        <pc:cxnChg chg="add">
          <ac:chgData name="Jacob Ström" userId="94a859b3-bd05-472a-a1d4-1b71f5677611" providerId="ADAL" clId="{5894DC41-C852-D14B-B5EC-BF818E7DACD6}" dt="2020-11-23T12:38:46.260" v="1512" actId="11529"/>
          <ac:cxnSpMkLst>
            <pc:docMk/>
            <pc:sldMk cId="4189903840" sldId="376"/>
            <ac:cxnSpMk id="23" creationId="{175A1D19-0A26-FC41-A4A9-A9C5DD6C2236}"/>
          </ac:cxnSpMkLst>
        </pc:cxnChg>
      </pc:sldChg>
      <pc:sldChg chg="del">
        <pc:chgData name="Jacob Ström" userId="94a859b3-bd05-472a-a1d4-1b71f5677611" providerId="ADAL" clId="{5894DC41-C852-D14B-B5EC-BF818E7DACD6}" dt="2020-11-23T13:37:28.258" v="2104" actId="2696"/>
        <pc:sldMkLst>
          <pc:docMk/>
          <pc:sldMk cId="3813671058" sldId="384"/>
        </pc:sldMkLst>
      </pc:sldChg>
    </pc:docChg>
  </pc:docChgLst>
  <pc:docChgLst>
    <pc:chgData name="Jacob Ström" userId="S::jacob.strom@ericsson.com::94a859b3-bd05-472a-a1d4-1b71f5677611" providerId="AD" clId="Web-{D3D0AF9F-90F9-B000-CA14-967CB9B8BC00}"/>
    <pc:docChg chg="delSld modSld">
      <pc:chgData name="Jacob Ström" userId="S::jacob.strom@ericsson.com::94a859b3-bd05-472a-a1d4-1b71f5677611" providerId="AD" clId="Web-{D3D0AF9F-90F9-B000-CA14-967CB9B8BC00}" dt="2021-02-28T23:02:20.717" v="18"/>
      <pc:docMkLst>
        <pc:docMk/>
      </pc:docMkLst>
      <pc:sldChg chg="modSp">
        <pc:chgData name="Jacob Ström" userId="S::jacob.strom@ericsson.com::94a859b3-bd05-472a-a1d4-1b71f5677611" providerId="AD" clId="Web-{D3D0AF9F-90F9-B000-CA14-967CB9B8BC00}" dt="2021-02-28T23:02:10.045" v="4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D3D0AF9F-90F9-B000-CA14-967CB9B8BC00}" dt="2021-02-28T23:01:58.904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D3D0AF9F-90F9-B000-CA14-967CB9B8BC00}" dt="2021-02-28T23:02:10.045" v="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D3D0AF9F-90F9-B000-CA14-967CB9B8BC00}" dt="2021-02-28T23:02:13.467" v="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D3D0AF9F-90F9-B000-CA14-967CB9B8BC00}" dt="2021-02-28T23:02:13.467" v="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D3D0AF9F-90F9-B000-CA14-967CB9B8BC00}" dt="2021-02-28T23:02:20.592" v="8"/>
        <pc:sldMkLst>
          <pc:docMk/>
          <pc:sldMk cId="1805470199" sldId="3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7"/>
        <pc:sldMkLst>
          <pc:docMk/>
          <pc:sldMk cId="3898495364" sldId="32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8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7"/>
        <pc:sldMkLst>
          <pc:docMk/>
          <pc:sldMk cId="788730583" sldId="368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6"/>
        <pc:sldMkLst>
          <pc:docMk/>
          <pc:sldMk cId="3123536285" sldId="372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5"/>
        <pc:sldMkLst>
          <pc:docMk/>
          <pc:sldMk cId="3125950503" sldId="37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2"/>
        <pc:sldMkLst>
          <pc:docMk/>
          <pc:sldMk cId="836360189" sldId="427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3"/>
        <pc:sldMkLst>
          <pc:docMk/>
          <pc:sldMk cId="29414292" sldId="429"/>
        </pc:sldMkLst>
      </pc:sldChg>
      <pc:sldChg chg="del">
        <pc:chgData name="Jacob Ström" userId="S::jacob.strom@ericsson.com::94a859b3-bd05-472a-a1d4-1b71f5677611" providerId="AD" clId="Web-{D3D0AF9F-90F9-B000-CA14-967CB9B8BC00}" dt="2021-02-28T23:02:20.655" v="11"/>
        <pc:sldMkLst>
          <pc:docMk/>
          <pc:sldMk cId="1555336788" sldId="430"/>
        </pc:sldMkLst>
      </pc:sldChg>
      <pc:sldChg chg="del">
        <pc:chgData name="Jacob Ström" userId="S::jacob.strom@ericsson.com::94a859b3-bd05-472a-a1d4-1b71f5677611" providerId="AD" clId="Web-{D3D0AF9F-90F9-B000-CA14-967CB9B8BC00}" dt="2021-02-28T23:02:20.717" v="14"/>
        <pc:sldMkLst>
          <pc:docMk/>
          <pc:sldMk cId="2015224238" sldId="431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10"/>
        <pc:sldMkLst>
          <pc:docMk/>
          <pc:sldMk cId="2186206638" sldId="433"/>
        </pc:sldMkLst>
      </pc:sldChg>
      <pc:sldChg chg="del">
        <pc:chgData name="Jacob Ström" userId="S::jacob.strom@ericsson.com::94a859b3-bd05-472a-a1d4-1b71f5677611" providerId="AD" clId="Web-{D3D0AF9F-90F9-B000-CA14-967CB9B8BC00}" dt="2021-02-28T23:02:20.592" v="9"/>
        <pc:sldMkLst>
          <pc:docMk/>
          <pc:sldMk cId="358722114" sldId="434"/>
        </pc:sldMkLst>
      </pc:sldChg>
    </pc:docChg>
  </pc:docChgLst>
  <pc:docChgLst>
    <pc:chgData name="Du Liu" userId="f6bbb955-1166-4a0c-a0ca-de04d0e558b9" providerId="ADAL" clId="{ABD6DF6F-FD50-483D-8091-4BB06A633AAA}"/>
    <pc:docChg chg="addSld modSld">
      <pc:chgData name="Du Liu" userId="f6bbb955-1166-4a0c-a0ca-de04d0e558b9" providerId="ADAL" clId="{ABD6DF6F-FD50-483D-8091-4BB06A633AAA}" dt="2021-03-15T12:55:25.050" v="102" actId="20577"/>
      <pc:docMkLst>
        <pc:docMk/>
      </pc:docMkLst>
      <pc:sldChg chg="modSp add mod">
        <pc:chgData name="Du Liu" userId="f6bbb955-1166-4a0c-a0ca-de04d0e558b9" providerId="ADAL" clId="{ABD6DF6F-FD50-483D-8091-4BB06A633AAA}" dt="2021-03-15T09:00:36.372" v="4" actId="20577"/>
        <pc:sldMkLst>
          <pc:docMk/>
          <pc:sldMk cId="3722690808" sldId="450"/>
        </pc:sldMkLst>
        <pc:spChg chg="mod">
          <ac:chgData name="Du Liu" userId="f6bbb955-1166-4a0c-a0ca-de04d0e558b9" providerId="ADAL" clId="{ABD6DF6F-FD50-483D-8091-4BB06A633AAA}" dt="2021-03-15T09:00:36.372" v="4" actId="20577"/>
          <ac:spMkLst>
            <pc:docMk/>
            <pc:sldMk cId="3722690808" sldId="450"/>
            <ac:spMk id="2" creationId="{ECF4EDBB-36E0-4D3C-91C0-AD665D564C0B}"/>
          </ac:spMkLst>
        </pc:spChg>
      </pc:sldChg>
      <pc:sldChg chg="modSp add mod">
        <pc:chgData name="Du Liu" userId="f6bbb955-1166-4a0c-a0ca-de04d0e558b9" providerId="ADAL" clId="{ABD6DF6F-FD50-483D-8091-4BB06A633AAA}" dt="2021-03-15T12:55:25.050" v="102" actId="20577"/>
        <pc:sldMkLst>
          <pc:docMk/>
          <pc:sldMk cId="3628639643" sldId="451"/>
        </pc:sldMkLst>
        <pc:spChg chg="mod">
          <ac:chgData name="Du Liu" userId="f6bbb955-1166-4a0c-a0ca-de04d0e558b9" providerId="ADAL" clId="{ABD6DF6F-FD50-483D-8091-4BB06A633AAA}" dt="2021-03-15T12:55:25.050" v="102" actId="20577"/>
          <ac:spMkLst>
            <pc:docMk/>
            <pc:sldMk cId="3628639643" sldId="451"/>
            <ac:spMk id="3" creationId="{65FC8E62-0066-4CEA-B4C2-96B9C39CA14B}"/>
          </ac:spMkLst>
        </pc:spChg>
      </pc:sldChg>
    </pc:docChg>
  </pc:docChgLst>
  <pc:docChgLst>
    <pc:chgData name="Jacob Ström" userId="S::jacob.strom@ericsson.com::94a859b3-bd05-472a-a1d4-1b71f5677611" providerId="AD" clId="Web-{05549EE1-4FB5-5B27-AAB4-84E121A271F3}"/>
    <pc:docChg chg="delSld">
      <pc:chgData name="Jacob Ström" userId="S::jacob.strom@ericsson.com::94a859b3-bd05-472a-a1d4-1b71f5677611" providerId="AD" clId="Web-{05549EE1-4FB5-5B27-AAB4-84E121A271F3}" dt="2020-06-01T11:47:18.654" v="0"/>
      <pc:docMkLst>
        <pc:docMk/>
      </pc:docMkLst>
      <pc:sldChg chg="del">
        <pc:chgData name="Jacob Ström" userId="S::jacob.strom@ericsson.com::94a859b3-bd05-472a-a1d4-1b71f5677611" providerId="AD" clId="Web-{05549EE1-4FB5-5B27-AAB4-84E121A271F3}" dt="2020-06-01T11:47:18.654" v="0"/>
        <pc:sldMkLst>
          <pc:docMk/>
          <pc:sldMk cId="3317414411" sldId="264"/>
        </pc:sldMkLst>
      </pc:sldChg>
    </pc:docChg>
  </pc:docChgLst>
  <pc:docChgLst>
    <pc:chgData name="Du Liu" userId="f6bbb955-1166-4a0c-a0ca-de04d0e558b9" providerId="ADAL" clId="{060067F2-03AB-4919-B289-B111C6E6B013}"/>
    <pc:docChg chg="undo custSel addSld delSld modSld">
      <pc:chgData name="Du Liu" userId="f6bbb955-1166-4a0c-a0ca-de04d0e558b9" providerId="ADAL" clId="{060067F2-03AB-4919-B289-B111C6E6B013}" dt="2021-02-01T12:42:23.557" v="74" actId="20577"/>
      <pc:docMkLst>
        <pc:docMk/>
      </pc:docMkLst>
      <pc:sldChg chg="add">
        <pc:chgData name="Du Liu" userId="f6bbb955-1166-4a0c-a0ca-de04d0e558b9" providerId="ADAL" clId="{060067F2-03AB-4919-B289-B111C6E6B013}" dt="2021-02-01T10:22:26.323" v="0"/>
        <pc:sldMkLst>
          <pc:docMk/>
          <pc:sldMk cId="2279568253" sldId="408"/>
        </pc:sldMkLst>
      </pc:sldChg>
      <pc:sldChg chg="modSp add del mod">
        <pc:chgData name="Du Liu" userId="f6bbb955-1166-4a0c-a0ca-de04d0e558b9" providerId="ADAL" clId="{060067F2-03AB-4919-B289-B111C6E6B013}" dt="2021-02-01T10:50:08.862" v="29" actId="47"/>
        <pc:sldMkLst>
          <pc:docMk/>
          <pc:sldMk cId="2492820999" sldId="409"/>
        </pc:sldMkLst>
        <pc:spChg chg="mod">
          <ac:chgData name="Du Liu" userId="f6bbb955-1166-4a0c-a0ca-de04d0e558b9" providerId="ADAL" clId="{060067F2-03AB-4919-B289-B111C6E6B013}" dt="2021-02-01T10:22:32.074" v="5" actId="20577"/>
          <ac:spMkLst>
            <pc:docMk/>
            <pc:sldMk cId="2492820999" sldId="409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0:47:59.917" v="27" actId="20577"/>
          <ac:spMkLst>
            <pc:docMk/>
            <pc:sldMk cId="2492820999" sldId="409"/>
            <ac:spMk id="3" creationId="{16E4FCEF-B421-4417-B836-29E386BC6DB1}"/>
          </ac:spMkLst>
        </pc:spChg>
      </pc:sldChg>
      <pc:sldChg chg="addSp delSp modSp add mod">
        <pc:chgData name="Du Liu" userId="f6bbb955-1166-4a0c-a0ca-de04d0e558b9" providerId="ADAL" clId="{060067F2-03AB-4919-B289-B111C6E6B013}" dt="2021-02-01T10:54:27.048" v="48" actId="1037"/>
        <pc:sldMkLst>
          <pc:docMk/>
          <pc:sldMk cId="3015443590" sldId="410"/>
        </pc:sldMkLst>
        <pc:spChg chg="add">
          <ac:chgData name="Du Liu" userId="f6bbb955-1166-4a0c-a0ca-de04d0e558b9" providerId="ADAL" clId="{060067F2-03AB-4919-B289-B111C6E6B013}" dt="2021-02-01T10:53:52.276" v="41" actId="767"/>
          <ac:spMkLst>
            <pc:docMk/>
            <pc:sldMk cId="3015443590" sldId="410"/>
            <ac:spMk id="3" creationId="{1CBDC540-06FE-4D31-8EB0-0E3D5CC77BE5}"/>
          </ac:spMkLst>
        </pc:spChg>
        <pc:spChg chg="add del mod">
          <ac:chgData name="Du Liu" userId="f6bbb955-1166-4a0c-a0ca-de04d0e558b9" providerId="ADAL" clId="{060067F2-03AB-4919-B289-B111C6E6B013}" dt="2021-02-01T10:54:06.404" v="43" actId="767"/>
          <ac:spMkLst>
            <pc:docMk/>
            <pc:sldMk cId="3015443590" sldId="410"/>
            <ac:spMk id="5" creationId="{1C26DDF5-2FEA-4C73-9030-290387118556}"/>
          </ac:spMkLst>
        </pc:spChg>
        <pc:grpChg chg="mod">
          <ac:chgData name="Du Liu" userId="f6bbb955-1166-4a0c-a0ca-de04d0e558b9" providerId="ADAL" clId="{060067F2-03AB-4919-B289-B111C6E6B013}" dt="2021-02-01T10:52:46.931" v="40" actId="1076"/>
          <ac:grpSpMkLst>
            <pc:docMk/>
            <pc:sldMk cId="3015443590" sldId="410"/>
            <ac:grpSpMk id="33" creationId="{8DF903BF-0CCF-4F57-AD6E-76964B666324}"/>
          </ac:grpSpMkLst>
        </pc:grpChg>
        <pc:graphicFrameChg chg="mod">
          <ac:chgData name="Du Liu" userId="f6bbb955-1166-4a0c-a0ca-de04d0e558b9" providerId="ADAL" clId="{060067F2-03AB-4919-B289-B111C6E6B013}" dt="2021-02-01T10:54:27.048" v="48" actId="1037"/>
          <ac:graphicFrameMkLst>
            <pc:docMk/>
            <pc:sldMk cId="3015443590" sldId="410"/>
            <ac:graphicFrameMk id="8" creationId="{BBD703A1-0381-43C9-AABA-1B7095C4702E}"/>
          </ac:graphicFrameMkLst>
        </pc:graphicFrameChg>
        <pc:graphicFrameChg chg="mod">
          <ac:chgData name="Du Liu" userId="f6bbb955-1166-4a0c-a0ca-de04d0e558b9" providerId="ADAL" clId="{060067F2-03AB-4919-B289-B111C6E6B013}" dt="2021-02-01T10:53:52.276" v="41" actId="767"/>
          <ac:graphicFrameMkLst>
            <pc:docMk/>
            <pc:sldMk cId="3015443590" sldId="410"/>
            <ac:graphicFrameMk id="34" creationId="{A1211939-3ECB-4661-916A-C7659D380BD1}"/>
          </ac:graphicFrameMkLst>
        </pc:graphicFrameChg>
      </pc:sldChg>
      <pc:sldChg chg="add del">
        <pc:chgData name="Du Liu" userId="f6bbb955-1166-4a0c-a0ca-de04d0e558b9" providerId="ADAL" clId="{060067F2-03AB-4919-B289-B111C6E6B013}" dt="2021-02-01T10:50:10.637" v="30" actId="47"/>
        <pc:sldMkLst>
          <pc:docMk/>
          <pc:sldMk cId="67220398" sldId="411"/>
        </pc:sldMkLst>
      </pc:sldChg>
      <pc:sldChg chg="modSp add mod">
        <pc:chgData name="Du Liu" userId="f6bbb955-1166-4a0c-a0ca-de04d0e558b9" providerId="ADAL" clId="{060067F2-03AB-4919-B289-B111C6E6B013}" dt="2021-02-01T12:42:23.557" v="74" actId="20577"/>
        <pc:sldMkLst>
          <pc:docMk/>
          <pc:sldMk cId="2163145472" sldId="412"/>
        </pc:sldMkLst>
        <pc:spChg chg="mod">
          <ac:chgData name="Du Liu" userId="f6bbb955-1166-4a0c-a0ca-de04d0e558b9" providerId="ADAL" clId="{060067F2-03AB-4919-B289-B111C6E6B013}" dt="2021-02-01T10:50:14.696" v="33" actId="20577"/>
          <ac:spMkLst>
            <pc:docMk/>
            <pc:sldMk cId="2163145472" sldId="412"/>
            <ac:spMk id="2" creationId="{EE502376-9E59-486A-BF44-19B0355DD72C}"/>
          </ac:spMkLst>
        </pc:spChg>
        <pc:spChg chg="mod">
          <ac:chgData name="Du Liu" userId="f6bbb955-1166-4a0c-a0ca-de04d0e558b9" providerId="ADAL" clId="{060067F2-03AB-4919-B289-B111C6E6B013}" dt="2021-02-01T12:42:23.557" v="74" actId="20577"/>
          <ac:spMkLst>
            <pc:docMk/>
            <pc:sldMk cId="2163145472" sldId="412"/>
            <ac:spMk id="3" creationId="{16E4FCEF-B421-4417-B836-29E386BC6DB1}"/>
          </ac:spMkLst>
        </pc:spChg>
      </pc:sldChg>
      <pc:sldChg chg="add">
        <pc:chgData name="Du Liu" userId="f6bbb955-1166-4a0c-a0ca-de04d0e558b9" providerId="ADAL" clId="{060067F2-03AB-4919-B289-B111C6E6B013}" dt="2021-02-01T10:50:07.280" v="28"/>
        <pc:sldMkLst>
          <pc:docMk/>
          <pc:sldMk cId="2505260487" sldId="413"/>
        </pc:sldMkLst>
      </pc:sldChg>
    </pc:docChg>
  </pc:docChgLst>
  <pc:docChgLst>
    <pc:chgData name="Jacob Ström" userId="94a859b3-bd05-472a-a1d4-1b71f5677611" providerId="ADAL" clId="{0ADC666C-1DD5-5E4E-B0D7-0F57FDE051E9}"/>
    <pc:docChg chg="undo custSel addSld delSld modSld">
      <pc:chgData name="Jacob Ström" userId="94a859b3-bd05-472a-a1d4-1b71f5677611" providerId="ADAL" clId="{0ADC666C-1DD5-5E4E-B0D7-0F57FDE051E9}" dt="2021-01-25T14:13:18.394" v="3313" actId="20577"/>
      <pc:docMkLst>
        <pc:docMk/>
      </pc:docMkLst>
      <pc:sldChg chg="modSp mod">
        <pc:chgData name="Jacob Ström" userId="94a859b3-bd05-472a-a1d4-1b71f5677611" providerId="ADAL" clId="{0ADC666C-1DD5-5E4E-B0D7-0F57FDE051E9}" dt="2021-01-25T13:02:43.391" v="2693" actId="20577"/>
        <pc:sldMkLst>
          <pc:docMk/>
          <pc:sldMk cId="2189475887" sldId="259"/>
        </pc:sldMkLst>
        <pc:spChg chg="mod">
          <ac:chgData name="Jacob Ström" userId="94a859b3-bd05-472a-a1d4-1b71f5677611" providerId="ADAL" clId="{0ADC666C-1DD5-5E4E-B0D7-0F57FDE051E9}" dt="2021-01-25T08:33:17.860" v="250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0ADC666C-1DD5-5E4E-B0D7-0F57FDE051E9}" dt="2021-01-25T13:02:43.391" v="269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0ADC666C-1DD5-5E4E-B0D7-0F57FDE051E9}" dt="2021-01-25T12:57:20.482" v="2614" actId="20577"/>
        <pc:sldMkLst>
          <pc:docMk/>
          <pc:sldMk cId="2844930513" sldId="263"/>
        </pc:sldMkLst>
        <pc:spChg chg="mod">
          <ac:chgData name="Jacob Ström" userId="94a859b3-bd05-472a-a1d4-1b71f5677611" providerId="ADAL" clId="{0ADC666C-1DD5-5E4E-B0D7-0F57FDE051E9}" dt="2021-01-25T12:57:20.482" v="261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06:42.662" v="805" actId="13926"/>
        <pc:sldMkLst>
          <pc:docMk/>
          <pc:sldMk cId="72735112" sldId="400"/>
        </pc:sldMkLst>
        <pc:spChg chg="mod">
          <ac:chgData name="Jacob Ström" userId="94a859b3-bd05-472a-a1d4-1b71f5677611" providerId="ADAL" clId="{0ADC666C-1DD5-5E4E-B0D7-0F57FDE051E9}" dt="2021-01-24T20:01:07.537" v="724" actId="20577"/>
          <ac:spMkLst>
            <pc:docMk/>
            <pc:sldMk cId="72735112" sldId="400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4T20:06:42.662" v="805" actId="13926"/>
          <ac:spMkLst>
            <pc:docMk/>
            <pc:sldMk cId="72735112" sldId="400"/>
            <ac:spMk id="3" creationId="{E05A19A1-BCC1-DD43-9AFF-64D97795CF1F}"/>
          </ac:spMkLst>
        </pc:spChg>
      </pc:sldChg>
      <pc:sldChg chg="modSp add mod">
        <pc:chgData name="Jacob Ström" userId="94a859b3-bd05-472a-a1d4-1b71f5677611" providerId="ADAL" clId="{0ADC666C-1DD5-5E4E-B0D7-0F57FDE051E9}" dt="2021-01-24T20:23:37.588" v="1391" actId="403"/>
        <pc:sldMkLst>
          <pc:docMk/>
          <pc:sldMk cId="2181325266" sldId="401"/>
        </pc:sldMkLst>
        <pc:spChg chg="mod">
          <ac:chgData name="Jacob Ström" userId="94a859b3-bd05-472a-a1d4-1b71f5677611" providerId="ADAL" clId="{0ADC666C-1DD5-5E4E-B0D7-0F57FDE051E9}" dt="2021-01-24T20:23:37.588" v="1391" actId="403"/>
          <ac:spMkLst>
            <pc:docMk/>
            <pc:sldMk cId="2181325266" sldId="401"/>
            <ac:spMk id="3" creationId="{E05A19A1-BCC1-DD43-9AFF-64D97795CF1F}"/>
          </ac:spMkLst>
        </pc:spChg>
      </pc:sldChg>
      <pc:sldChg chg="modSp new del mod">
        <pc:chgData name="Jacob Ström" userId="94a859b3-bd05-472a-a1d4-1b71f5677611" providerId="ADAL" clId="{0ADC666C-1DD5-5E4E-B0D7-0F57FDE051E9}" dt="2021-01-24T20:27:06.472" v="1425" actId="2696"/>
        <pc:sldMkLst>
          <pc:docMk/>
          <pc:sldMk cId="2209280267" sldId="402"/>
        </pc:sldMkLst>
        <pc:spChg chg="mod">
          <ac:chgData name="Jacob Ström" userId="94a859b3-bd05-472a-a1d4-1b71f5677611" providerId="ADAL" clId="{0ADC666C-1DD5-5E4E-B0D7-0F57FDE051E9}" dt="2021-01-24T20:24:20.703" v="1420" actId="20577"/>
          <ac:spMkLst>
            <pc:docMk/>
            <pc:sldMk cId="2209280267" sldId="402"/>
            <ac:spMk id="2" creationId="{9077D74C-6C5F-9B42-8457-5E9FE9FDC937}"/>
          </ac:spMkLst>
        </pc:spChg>
        <pc:spChg chg="mod">
          <ac:chgData name="Jacob Ström" userId="94a859b3-bd05-472a-a1d4-1b71f5677611" providerId="ADAL" clId="{0ADC666C-1DD5-5E4E-B0D7-0F57FDE051E9}" dt="2021-01-24T20:24:33.417" v="1422" actId="15"/>
          <ac:spMkLst>
            <pc:docMk/>
            <pc:sldMk cId="2209280267" sldId="402"/>
            <ac:spMk id="3" creationId="{393D69E6-68DC-6347-A98E-73CFDA325EDC}"/>
          </ac:spMkLst>
        </pc:spChg>
      </pc:sldChg>
      <pc:sldChg chg="modSp add mod">
        <pc:chgData name="Jacob Ström" userId="94a859b3-bd05-472a-a1d4-1b71f5677611" providerId="ADAL" clId="{0ADC666C-1DD5-5E4E-B0D7-0F57FDE051E9}" dt="2021-01-25T08:37:17.301" v="2585" actId="20577"/>
        <pc:sldMkLst>
          <pc:docMk/>
          <pc:sldMk cId="210522349" sldId="403"/>
        </pc:sldMkLst>
        <pc:spChg chg="mod">
          <ac:chgData name="Jacob Ström" userId="94a859b3-bd05-472a-a1d4-1b71f5677611" providerId="ADAL" clId="{0ADC666C-1DD5-5E4E-B0D7-0F57FDE051E9}" dt="2021-01-24T20:26:59.310" v="1424"/>
          <ac:spMkLst>
            <pc:docMk/>
            <pc:sldMk cId="210522349" sldId="403"/>
            <ac:spMk id="2" creationId="{EC40ED05-5E5B-8240-94C3-A1301EA6B3F7}"/>
          </ac:spMkLst>
        </pc:spChg>
        <pc:spChg chg="mod">
          <ac:chgData name="Jacob Ström" userId="94a859b3-bd05-472a-a1d4-1b71f5677611" providerId="ADAL" clId="{0ADC666C-1DD5-5E4E-B0D7-0F57FDE051E9}" dt="2021-01-25T08:37:17.301" v="2585" actId="20577"/>
          <ac:spMkLst>
            <pc:docMk/>
            <pc:sldMk cId="210522349" sldId="403"/>
            <ac:spMk id="3" creationId="{E05A19A1-BCC1-DD43-9AFF-64D97795CF1F}"/>
          </ac:spMkLst>
        </pc:spChg>
      </pc:sldChg>
      <pc:sldChg chg="modSp new mod">
        <pc:chgData name="Jacob Ström" userId="94a859b3-bd05-472a-a1d4-1b71f5677611" providerId="ADAL" clId="{0ADC666C-1DD5-5E4E-B0D7-0F57FDE051E9}" dt="2021-01-25T14:09:17.640" v="3148" actId="14100"/>
        <pc:sldMkLst>
          <pc:docMk/>
          <pc:sldMk cId="775040113" sldId="404"/>
        </pc:sldMkLst>
        <pc:spChg chg="mod">
          <ac:chgData name="Jacob Ström" userId="94a859b3-bd05-472a-a1d4-1b71f5677611" providerId="ADAL" clId="{0ADC666C-1DD5-5E4E-B0D7-0F57FDE051E9}" dt="2021-01-24T20:39:03.017" v="1979" actId="20577"/>
          <ac:spMkLst>
            <pc:docMk/>
            <pc:sldMk cId="775040113" sldId="404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5T14:09:17.640" v="3148" actId="14100"/>
          <ac:spMkLst>
            <pc:docMk/>
            <pc:sldMk cId="775040113" sldId="404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04.914" v="2265" actId="20577"/>
        <pc:sldMkLst>
          <pc:docMk/>
          <pc:sldMk cId="3209831554" sldId="405"/>
        </pc:sldMkLst>
        <pc:spChg chg="mod">
          <ac:chgData name="Jacob Ström" userId="94a859b3-bd05-472a-a1d4-1b71f5677611" providerId="ADAL" clId="{0ADC666C-1DD5-5E4E-B0D7-0F57FDE051E9}" dt="2021-01-24T20:41:04.914" v="2265" actId="20577"/>
          <ac:spMkLst>
            <pc:docMk/>
            <pc:sldMk cId="3209831554" sldId="405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0:24.616" v="2245" actId="20577"/>
          <ac:spMkLst>
            <pc:docMk/>
            <pc:sldMk cId="3209831554" sldId="405"/>
            <ac:spMk id="3" creationId="{73ED2378-D1E3-2F4A-BB0A-A3B813C93E1F}"/>
          </ac:spMkLst>
        </pc:spChg>
      </pc:sldChg>
      <pc:sldChg chg="modSp add mod">
        <pc:chgData name="Jacob Ström" userId="94a859b3-bd05-472a-a1d4-1b71f5677611" providerId="ADAL" clId="{0ADC666C-1DD5-5E4E-B0D7-0F57FDE051E9}" dt="2021-01-24T20:41:59.813" v="2384" actId="20577"/>
        <pc:sldMkLst>
          <pc:docMk/>
          <pc:sldMk cId="1588504478" sldId="406"/>
        </pc:sldMkLst>
        <pc:spChg chg="mod">
          <ac:chgData name="Jacob Ström" userId="94a859b3-bd05-472a-a1d4-1b71f5677611" providerId="ADAL" clId="{0ADC666C-1DD5-5E4E-B0D7-0F57FDE051E9}" dt="2021-01-24T20:41:43.195" v="2317" actId="20577"/>
          <ac:spMkLst>
            <pc:docMk/>
            <pc:sldMk cId="1588504478" sldId="406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1:59.813" v="2384" actId="20577"/>
          <ac:spMkLst>
            <pc:docMk/>
            <pc:sldMk cId="1588504478" sldId="406"/>
            <ac:spMk id="3" creationId="{73ED2378-D1E3-2F4A-BB0A-A3B813C93E1F}"/>
          </ac:spMkLst>
        </pc:spChg>
      </pc:sldChg>
      <pc:sldChg chg="new del">
        <pc:chgData name="Jacob Ström" userId="94a859b3-bd05-472a-a1d4-1b71f5677611" providerId="ADAL" clId="{0ADC666C-1DD5-5E4E-B0D7-0F57FDE051E9}" dt="2021-01-24T20:40:53.994" v="2247" actId="2696"/>
        <pc:sldMkLst>
          <pc:docMk/>
          <pc:sldMk cId="3108783522" sldId="406"/>
        </pc:sldMkLst>
      </pc:sldChg>
      <pc:sldChg chg="modSp add mod">
        <pc:chgData name="Jacob Ström" userId="94a859b3-bd05-472a-a1d4-1b71f5677611" providerId="ADAL" clId="{0ADC666C-1DD5-5E4E-B0D7-0F57FDE051E9}" dt="2021-01-24T20:43:09.087" v="2470" actId="20577"/>
        <pc:sldMkLst>
          <pc:docMk/>
          <pc:sldMk cId="1724898724" sldId="407"/>
        </pc:sldMkLst>
        <pc:spChg chg="mod">
          <ac:chgData name="Jacob Ström" userId="94a859b3-bd05-472a-a1d4-1b71f5677611" providerId="ADAL" clId="{0ADC666C-1DD5-5E4E-B0D7-0F57FDE051E9}" dt="2021-01-24T20:42:19.199" v="2391" actId="20577"/>
          <ac:spMkLst>
            <pc:docMk/>
            <pc:sldMk cId="1724898724" sldId="407"/>
            <ac:spMk id="2" creationId="{5C1BD7DB-6966-4342-A20F-08173558EE30}"/>
          </ac:spMkLst>
        </pc:spChg>
        <pc:spChg chg="mod">
          <ac:chgData name="Jacob Ström" userId="94a859b3-bd05-472a-a1d4-1b71f5677611" providerId="ADAL" clId="{0ADC666C-1DD5-5E4E-B0D7-0F57FDE051E9}" dt="2021-01-24T20:43:09.087" v="2470" actId="20577"/>
          <ac:spMkLst>
            <pc:docMk/>
            <pc:sldMk cId="1724898724" sldId="407"/>
            <ac:spMk id="3" creationId="{73ED2378-D1E3-2F4A-BB0A-A3B813C93E1F}"/>
          </ac:spMkLst>
        </pc:spChg>
      </pc:sldChg>
      <pc:sldChg chg="modSp new mod">
        <pc:chgData name="Jacob Ström" userId="94a859b3-bd05-472a-a1d4-1b71f5677611" providerId="ADAL" clId="{0ADC666C-1DD5-5E4E-B0D7-0F57FDE051E9}" dt="2021-01-24T20:43:18.336" v="2500" actId="20577"/>
        <pc:sldMkLst>
          <pc:docMk/>
          <pc:sldMk cId="3599844667" sldId="408"/>
        </pc:sldMkLst>
        <pc:spChg chg="mod">
          <ac:chgData name="Jacob Ström" userId="94a859b3-bd05-472a-a1d4-1b71f5677611" providerId="ADAL" clId="{0ADC666C-1DD5-5E4E-B0D7-0F57FDE051E9}" dt="2021-01-24T20:42:56.501" v="2464" actId="6549"/>
          <ac:spMkLst>
            <pc:docMk/>
            <pc:sldMk cId="3599844667" sldId="408"/>
            <ac:spMk id="2" creationId="{26C9A9D2-0198-D04E-A1BD-8D008EC5F10B}"/>
          </ac:spMkLst>
        </pc:spChg>
        <pc:spChg chg="mod">
          <ac:chgData name="Jacob Ström" userId="94a859b3-bd05-472a-a1d4-1b71f5677611" providerId="ADAL" clId="{0ADC666C-1DD5-5E4E-B0D7-0F57FDE051E9}" dt="2021-01-24T20:43:18.336" v="2500" actId="20577"/>
          <ac:spMkLst>
            <pc:docMk/>
            <pc:sldMk cId="3599844667" sldId="408"/>
            <ac:spMk id="3" creationId="{57A6A8EB-B9B1-9F47-9243-AB9FE0A31FAA}"/>
          </ac:spMkLst>
        </pc:spChg>
      </pc:sldChg>
      <pc:sldChg chg="modSp add mod">
        <pc:chgData name="Jacob Ström" userId="94a859b3-bd05-472a-a1d4-1b71f5677611" providerId="ADAL" clId="{0ADC666C-1DD5-5E4E-B0D7-0F57FDE051E9}" dt="2021-01-25T14:13:18.394" v="3313" actId="20577"/>
        <pc:sldMkLst>
          <pc:docMk/>
          <pc:sldMk cId="529545151" sldId="410"/>
        </pc:sldMkLst>
        <pc:graphicFrameChg chg="mod modGraphic">
          <ac:chgData name="Jacob Ström" userId="94a859b3-bd05-472a-a1d4-1b71f5677611" providerId="ADAL" clId="{0ADC666C-1DD5-5E4E-B0D7-0F57FDE051E9}" dt="2021-01-25T14:13:18.394" v="3313" actId="20577"/>
          <ac:graphicFrameMkLst>
            <pc:docMk/>
            <pc:sldMk cId="529545151" sldId="410"/>
            <ac:graphicFrameMk id="5" creationId="{FD468B48-6BCD-574E-BFB8-CFEE5042CD3A}"/>
          </ac:graphicFrameMkLst>
        </pc:graphicFrameChg>
      </pc:sldChg>
    </pc:docChg>
  </pc:docChgLst>
  <pc:docChgLst>
    <pc:chgData name="Du Liu" userId="f6bbb955-1166-4a0c-a0ca-de04d0e558b9" providerId="ADAL" clId="{6F4EFC4A-91A0-46CB-859C-073BDAFFDE37}"/>
    <pc:docChg chg="addSld modSld">
      <pc:chgData name="Du Liu" userId="f6bbb955-1166-4a0c-a0ca-de04d0e558b9" providerId="ADAL" clId="{6F4EFC4A-91A0-46CB-859C-073BDAFFDE37}" dt="2020-12-07T12:51:06.803" v="7" actId="14100"/>
      <pc:docMkLst>
        <pc:docMk/>
      </pc:docMkLst>
      <pc:sldChg chg="modSp add">
        <pc:chgData name="Du Liu" userId="f6bbb955-1166-4a0c-a0ca-de04d0e558b9" providerId="ADAL" clId="{6F4EFC4A-91A0-46CB-859C-073BDAFFDE37}" dt="2020-12-07T12:51:06.803" v="7" actId="14100"/>
        <pc:sldMkLst>
          <pc:docMk/>
          <pc:sldMk cId="863935692" sldId="392"/>
        </pc:sldMkLst>
        <pc:spChg chg="mod">
          <ac:chgData name="Du Liu" userId="f6bbb955-1166-4a0c-a0ca-de04d0e558b9" providerId="ADAL" clId="{6F4EFC4A-91A0-46CB-859C-073BDAFFDE37}" dt="2020-12-07T12:51:06.803" v="7" actId="14100"/>
          <ac:spMkLst>
            <pc:docMk/>
            <pc:sldMk cId="863935692" sldId="392"/>
            <ac:spMk id="2" creationId="{04BDF63D-A5F9-45B3-91B3-5E14C9AC7F0B}"/>
          </ac:spMkLst>
        </pc:spChg>
      </pc:sldChg>
    </pc:docChg>
  </pc:docChgLst>
  <pc:docChgLst>
    <pc:chgData name="Jacob Ström" userId="94a859b3-bd05-472a-a1d4-1b71f5677611" providerId="ADAL" clId="{3C0EFB23-6557-1840-AFC9-A4743A677A30}"/>
    <pc:docChg chg="undo custSel addSld delSld modSld sldOrd">
      <pc:chgData name="Jacob Ström" userId="94a859b3-bd05-472a-a1d4-1b71f5677611" providerId="ADAL" clId="{3C0EFB23-6557-1840-AFC9-A4743A677A30}" dt="2020-12-07T13:39:59.866" v="724" actId="1076"/>
      <pc:docMkLst>
        <pc:docMk/>
      </pc:docMkLst>
      <pc:sldChg chg="modSp mod">
        <pc:chgData name="Jacob Ström" userId="94a859b3-bd05-472a-a1d4-1b71f5677611" providerId="ADAL" clId="{3C0EFB23-6557-1840-AFC9-A4743A677A30}" dt="2020-12-07T13:01:09.674" v="714" actId="20577"/>
        <pc:sldMkLst>
          <pc:docMk/>
          <pc:sldMk cId="2189475887" sldId="259"/>
        </pc:sldMkLst>
        <pc:spChg chg="mod">
          <ac:chgData name="Jacob Ström" userId="94a859b3-bd05-472a-a1d4-1b71f5677611" providerId="ADAL" clId="{3C0EFB23-6557-1840-AFC9-A4743A677A30}" dt="2020-12-07T13:01:09.674" v="71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del mod">
        <pc:chgData name="Jacob Ström" userId="94a859b3-bd05-472a-a1d4-1b71f5677611" providerId="ADAL" clId="{3C0EFB23-6557-1840-AFC9-A4743A677A30}" dt="2020-12-07T12:56:59.852" v="705" actId="2696"/>
        <pc:sldMkLst>
          <pc:docMk/>
          <pc:sldMk cId="3483098947" sldId="389"/>
        </pc:sldMkLst>
        <pc:spChg chg="mod">
          <ac:chgData name="Jacob Ström" userId="94a859b3-bd05-472a-a1d4-1b71f5677611" providerId="ADAL" clId="{3C0EFB23-6557-1840-AFC9-A4743A677A30}" dt="2020-12-07T12:39:33.774" v="245" actId="6549"/>
          <ac:spMkLst>
            <pc:docMk/>
            <pc:sldMk cId="3483098947" sldId="389"/>
            <ac:spMk id="3" creationId="{D2BB2966-6A80-45BB-BB6E-F81D927C2B52}"/>
          </ac:spMkLst>
        </pc:spChg>
        <pc:picChg chg="add del mod">
          <ac:chgData name="Jacob Ström" userId="94a859b3-bd05-472a-a1d4-1b71f5677611" providerId="ADAL" clId="{3C0EFB23-6557-1840-AFC9-A4743A677A30}" dt="2020-12-07T12:34:34.213" v="4" actId="478"/>
          <ac:picMkLst>
            <pc:docMk/>
            <pc:sldMk cId="3483098947" sldId="389"/>
            <ac:picMk id="5" creationId="{EFE6D831-5FB9-B64F-8631-9D9324210385}"/>
          </ac:picMkLst>
        </pc:picChg>
        <pc:picChg chg="del">
          <ac:chgData name="Jacob Ström" userId="94a859b3-bd05-472a-a1d4-1b71f5677611" providerId="ADAL" clId="{3C0EFB23-6557-1840-AFC9-A4743A677A30}" dt="2020-12-07T12:33:59.702" v="1" actId="478"/>
          <ac:picMkLst>
            <pc:docMk/>
            <pc:sldMk cId="3483098947" sldId="389"/>
            <ac:picMk id="6" creationId="{52C4484F-BCC5-374F-8624-B2EF061F41BF}"/>
          </ac:picMkLst>
        </pc:picChg>
        <pc:picChg chg="add del mod">
          <ac:chgData name="Jacob Ström" userId="94a859b3-bd05-472a-a1d4-1b71f5677611" providerId="ADAL" clId="{3C0EFB23-6557-1840-AFC9-A4743A677A30}" dt="2020-12-07T12:38:33.901" v="241" actId="478"/>
          <ac:picMkLst>
            <pc:docMk/>
            <pc:sldMk cId="3483098947" sldId="389"/>
            <ac:picMk id="7" creationId="{FC8B75F6-EB47-934D-92B6-0B3161DF25C2}"/>
          </ac:picMkLst>
        </pc:picChg>
        <pc:picChg chg="add del">
          <ac:chgData name="Jacob Ström" userId="94a859b3-bd05-472a-a1d4-1b71f5677611" providerId="ADAL" clId="{3C0EFB23-6557-1840-AFC9-A4743A677A30}" dt="2020-12-07T12:39:28.616" v="244" actId="478"/>
          <ac:picMkLst>
            <pc:docMk/>
            <pc:sldMk cId="3483098947" sldId="389"/>
            <ac:picMk id="1026" creationId="{89F57309-BA2F-AF46-A6A6-5E38348A986F}"/>
          </ac:picMkLst>
        </pc:picChg>
      </pc:sldChg>
      <pc:sldChg chg="addSp delSp modSp add del mod ord">
        <pc:chgData name="Jacob Ström" userId="94a859b3-bd05-472a-a1d4-1b71f5677611" providerId="ADAL" clId="{3C0EFB23-6557-1840-AFC9-A4743A677A30}" dt="2020-12-07T13:39:59.866" v="724" actId="1076"/>
        <pc:sldMkLst>
          <pc:docMk/>
          <pc:sldMk cId="452887187" sldId="390"/>
        </pc:sldMkLst>
        <pc:spChg chg="mod">
          <ac:chgData name="Jacob Ström" userId="94a859b3-bd05-472a-a1d4-1b71f5677611" providerId="ADAL" clId="{3C0EFB23-6557-1840-AFC9-A4743A677A30}" dt="2020-12-07T13:32:47.255" v="722" actId="57"/>
          <ac:spMkLst>
            <pc:docMk/>
            <pc:sldMk cId="452887187" sldId="390"/>
            <ac:spMk id="3" creationId="{D2BB2966-6A80-45BB-BB6E-F81D927C2B52}"/>
          </ac:spMkLst>
        </pc:spChg>
        <pc:spChg chg="add mod">
          <ac:chgData name="Jacob Ström" userId="94a859b3-bd05-472a-a1d4-1b71f5677611" providerId="ADAL" clId="{3C0EFB23-6557-1840-AFC9-A4743A677A30}" dt="2020-12-07T12:43:49.359" v="299" actId="167"/>
          <ac:spMkLst>
            <pc:docMk/>
            <pc:sldMk cId="452887187" sldId="390"/>
            <ac:spMk id="5" creationId="{691283F5-0BC2-554F-97B6-C2F6A6A6C3BC}"/>
          </ac:spMkLst>
        </pc:spChg>
        <pc:spChg chg="add mod">
          <ac:chgData name="Jacob Ström" userId="94a859b3-bd05-472a-a1d4-1b71f5677611" providerId="ADAL" clId="{3C0EFB23-6557-1840-AFC9-A4743A677A30}" dt="2020-12-07T12:44:00.410" v="306" actId="1076"/>
          <ac:spMkLst>
            <pc:docMk/>
            <pc:sldMk cId="452887187" sldId="390"/>
            <ac:spMk id="7" creationId="{6174C7BB-C2AD-E34E-B866-23D33110FB8F}"/>
          </ac:spMkLst>
        </pc:spChg>
        <pc:spChg chg="add mod">
          <ac:chgData name="Jacob Ström" userId="94a859b3-bd05-472a-a1d4-1b71f5677611" providerId="ADAL" clId="{3C0EFB23-6557-1840-AFC9-A4743A677A30}" dt="2020-12-07T12:51:53.954" v="436" actId="404"/>
          <ac:spMkLst>
            <pc:docMk/>
            <pc:sldMk cId="452887187" sldId="390"/>
            <ac:spMk id="10" creationId="{CC8A3A97-7D36-0C48-801E-97C5A4A4C022}"/>
          </ac:spMkLst>
        </pc:spChg>
        <pc:spChg chg="add mod">
          <ac:chgData name="Jacob Ström" userId="94a859b3-bd05-472a-a1d4-1b71f5677611" providerId="ADAL" clId="{3C0EFB23-6557-1840-AFC9-A4743A677A30}" dt="2020-12-07T12:51:44.605" v="432" actId="404"/>
          <ac:spMkLst>
            <pc:docMk/>
            <pc:sldMk cId="452887187" sldId="390"/>
            <ac:spMk id="11" creationId="{EBFA8ECE-7041-4F40-93B1-147D41B4AC22}"/>
          </ac:spMkLst>
        </pc:spChg>
        <pc:spChg chg="add mod">
          <ac:chgData name="Jacob Ström" userId="94a859b3-bd05-472a-a1d4-1b71f5677611" providerId="ADAL" clId="{3C0EFB23-6557-1840-AFC9-A4743A677A30}" dt="2020-12-07T12:58:29.711" v="707" actId="20577"/>
          <ac:spMkLst>
            <pc:docMk/>
            <pc:sldMk cId="452887187" sldId="390"/>
            <ac:spMk id="15" creationId="{8F232434-F0E9-8E42-85F4-F676994A585B}"/>
          </ac:spMkLst>
        </pc:spChg>
        <pc:picChg chg="add mod">
          <ac:chgData name="Jacob Ström" userId="94a859b3-bd05-472a-a1d4-1b71f5677611" providerId="ADAL" clId="{3C0EFB23-6557-1840-AFC9-A4743A677A30}" dt="2020-12-07T13:39:59.866" v="724" actId="1076"/>
          <ac:picMkLst>
            <pc:docMk/>
            <pc:sldMk cId="452887187" sldId="390"/>
            <ac:picMk id="6" creationId="{4B3C7963-6A42-EF43-9CA1-484967C9464C}"/>
          </ac:picMkLst>
        </pc:picChg>
        <pc:picChg chg="add del mod modCrop">
          <ac:chgData name="Jacob Ström" userId="94a859b3-bd05-472a-a1d4-1b71f5677611" providerId="ADAL" clId="{3C0EFB23-6557-1840-AFC9-A4743A677A30}" dt="2020-12-07T12:47:30.338" v="351" actId="478"/>
          <ac:picMkLst>
            <pc:docMk/>
            <pc:sldMk cId="452887187" sldId="390"/>
            <ac:picMk id="9" creationId="{E25FD3D5-74DB-154D-A953-0D0E6A7D7368}"/>
          </ac:picMkLst>
        </pc:picChg>
        <pc:picChg chg="add mod modCrop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2" creationId="{8246C64E-1F98-4B4E-8C66-8B5184FEBEA7}"/>
          </ac:picMkLst>
        </pc:picChg>
        <pc:picChg chg="mod">
          <ac:chgData name="Jacob Ström" userId="94a859b3-bd05-472a-a1d4-1b71f5677611" providerId="ADAL" clId="{3C0EFB23-6557-1840-AFC9-A4743A677A30}" dt="2020-12-07T12:49:47.908" v="383" actId="1035"/>
          <ac:picMkLst>
            <pc:docMk/>
            <pc:sldMk cId="452887187" sldId="390"/>
            <ac:picMk id="1026" creationId="{89F57309-BA2F-AF46-A6A6-5E38348A986F}"/>
          </ac:picMkLst>
        </pc:picChg>
        <pc:picChg chg="add mod">
          <ac:chgData name="Jacob Ström" userId="94a859b3-bd05-472a-a1d4-1b71f5677611" providerId="ADAL" clId="{3C0EFB23-6557-1840-AFC9-A4743A677A30}" dt="2020-12-07T12:43:03.003" v="286" actId="1076"/>
          <ac:picMkLst>
            <pc:docMk/>
            <pc:sldMk cId="452887187" sldId="390"/>
            <ac:picMk id="3074" creationId="{D10615ED-C857-C347-9348-DFA5769FE04F}"/>
          </ac:picMkLst>
        </pc:picChg>
      </pc:sldChg>
      <pc:sldChg chg="addSp delSp modSp new mod ord">
        <pc:chgData name="Jacob Ström" userId="94a859b3-bd05-472a-a1d4-1b71f5677611" providerId="ADAL" clId="{3C0EFB23-6557-1840-AFC9-A4743A677A30}" dt="2020-12-07T12:57:21.177" v="706" actId="20578"/>
        <pc:sldMkLst>
          <pc:docMk/>
          <pc:sldMk cId="44573631" sldId="393"/>
        </pc:sldMkLst>
        <pc:spChg chg="del">
          <ac:chgData name="Jacob Ström" userId="94a859b3-bd05-472a-a1d4-1b71f5677611" providerId="ADAL" clId="{3C0EFB23-6557-1840-AFC9-A4743A677A30}" dt="2020-12-07T12:54:36.629" v="678" actId="478"/>
          <ac:spMkLst>
            <pc:docMk/>
            <pc:sldMk cId="44573631" sldId="393"/>
            <ac:spMk id="2" creationId="{FA594393-9725-1D42-AB5E-843D95E9D6B6}"/>
          </ac:spMkLst>
        </pc:spChg>
        <pc:spChg chg="del">
          <ac:chgData name="Jacob Ström" userId="94a859b3-bd05-472a-a1d4-1b71f5677611" providerId="ADAL" clId="{3C0EFB23-6557-1840-AFC9-A4743A677A30}" dt="2020-12-07T12:54:38.511" v="679" actId="478"/>
          <ac:spMkLst>
            <pc:docMk/>
            <pc:sldMk cId="44573631" sldId="393"/>
            <ac:spMk id="3" creationId="{128D8115-45F8-FC4A-8165-53D089266F95}"/>
          </ac:spMkLst>
        </pc:spChg>
        <pc:spChg chg="add mod">
          <ac:chgData name="Jacob Ström" userId="94a859b3-bd05-472a-a1d4-1b71f5677611" providerId="ADAL" clId="{3C0EFB23-6557-1840-AFC9-A4743A677A30}" dt="2020-12-07T12:56:04.009" v="694" actId="207"/>
          <ac:spMkLst>
            <pc:docMk/>
            <pc:sldMk cId="44573631" sldId="393"/>
            <ac:spMk id="7" creationId="{9C328CAF-1607-A545-9E55-61F4A67FFB48}"/>
          </ac:spMkLst>
        </pc:spChg>
        <pc:picChg chg="add mod">
          <ac:chgData name="Jacob Ström" userId="94a859b3-bd05-472a-a1d4-1b71f5677611" providerId="ADAL" clId="{3C0EFB23-6557-1840-AFC9-A4743A677A30}" dt="2020-12-07T12:54:51.611" v="681" actId="14100"/>
          <ac:picMkLst>
            <pc:docMk/>
            <pc:sldMk cId="44573631" sldId="393"/>
            <ac:picMk id="5" creationId="{77D99B37-8DFE-A340-996F-9242A7D09519}"/>
          </ac:picMkLst>
        </pc:picChg>
        <pc:picChg chg="add mod modCrop">
          <ac:chgData name="Jacob Ström" userId="94a859b3-bd05-472a-a1d4-1b71f5677611" providerId="ADAL" clId="{3C0EFB23-6557-1840-AFC9-A4743A677A30}" dt="2020-12-07T12:56:46.168" v="704" actId="1582"/>
          <ac:picMkLst>
            <pc:docMk/>
            <pc:sldMk cId="44573631" sldId="393"/>
            <ac:picMk id="6" creationId="{3AA81F04-0191-6C43-B0DB-721B00D4FFD6}"/>
          </ac:picMkLst>
        </pc:picChg>
        <pc:cxnChg chg="add mod">
          <ac:chgData name="Jacob Ström" userId="94a859b3-bd05-472a-a1d4-1b71f5677611" providerId="ADAL" clId="{3C0EFB23-6557-1840-AFC9-A4743A677A30}" dt="2020-12-07T12:56:25.730" v="699" actId="208"/>
          <ac:cxnSpMkLst>
            <pc:docMk/>
            <pc:sldMk cId="44573631" sldId="393"/>
            <ac:cxnSpMk id="9" creationId="{8651B17E-744C-E24A-9751-10727DAC83CA}"/>
          </ac:cxnSpMkLst>
        </pc:cxnChg>
        <pc:cxnChg chg="add mod">
          <ac:chgData name="Jacob Ström" userId="94a859b3-bd05-472a-a1d4-1b71f5677611" providerId="ADAL" clId="{3C0EFB23-6557-1840-AFC9-A4743A677A30}" dt="2020-12-07T12:56:33.619" v="702" actId="14100"/>
          <ac:cxnSpMkLst>
            <pc:docMk/>
            <pc:sldMk cId="44573631" sldId="393"/>
            <ac:cxnSpMk id="10" creationId="{EE4A5625-AF5C-7D42-B252-5B5A3AB10F9F}"/>
          </ac:cxnSpMkLst>
        </pc:cxnChg>
      </pc:sldChg>
    </pc:docChg>
  </pc:docChgLst>
  <pc:docChgLst>
    <pc:chgData name="Jacob Ström" userId="94a859b3-bd05-472a-a1d4-1b71f5677611" providerId="ADAL" clId="{4B1978C0-B0D8-A940-9287-67077D8F9AD9}"/>
    <pc:docChg chg="undo custSel addSld modSld">
      <pc:chgData name="Jacob Ström" userId="94a859b3-bd05-472a-a1d4-1b71f5677611" providerId="ADAL" clId="{4B1978C0-B0D8-A940-9287-67077D8F9AD9}" dt="2021-02-15T10:22:28.237" v="1406" actId="20577"/>
      <pc:docMkLst>
        <pc:docMk/>
      </pc:docMkLst>
      <pc:sldChg chg="modSp mod">
        <pc:chgData name="Jacob Ström" userId="94a859b3-bd05-472a-a1d4-1b71f5677611" providerId="ADAL" clId="{4B1978C0-B0D8-A940-9287-67077D8F9AD9}" dt="2021-02-15T10:22:28.237" v="1406" actId="20577"/>
        <pc:sldMkLst>
          <pc:docMk/>
          <pc:sldMk cId="2189475887" sldId="259"/>
        </pc:sldMkLst>
        <pc:spChg chg="mod">
          <ac:chgData name="Jacob Ström" userId="94a859b3-bd05-472a-a1d4-1b71f5677611" providerId="ADAL" clId="{4B1978C0-B0D8-A940-9287-67077D8F9AD9}" dt="2021-02-15T10:22:28.237" v="140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4B1978C0-B0D8-A940-9287-67077D8F9AD9}" dt="2021-02-15T10:03:32.714" v="1373" actId="20577"/>
        <pc:sldMkLst>
          <pc:docMk/>
          <pc:sldMk cId="4052842470" sldId="326"/>
        </pc:sldMkLst>
        <pc:spChg chg="mod">
          <ac:chgData name="Jacob Ström" userId="94a859b3-bd05-472a-a1d4-1b71f5677611" providerId="ADAL" clId="{4B1978C0-B0D8-A940-9287-67077D8F9AD9}" dt="2021-02-15T10:03:32.714" v="1373" actId="20577"/>
          <ac:spMkLst>
            <pc:docMk/>
            <pc:sldMk cId="4052842470" sldId="326"/>
            <ac:spMk id="3" creationId="{1495514F-B0A2-4CEC-A57A-6100136203A6}"/>
          </ac:spMkLst>
        </pc:spChg>
        <pc:graphicFrameChg chg="add del mod">
          <ac:chgData name="Jacob Ström" userId="94a859b3-bd05-472a-a1d4-1b71f5677611" providerId="ADAL" clId="{4B1978C0-B0D8-A940-9287-67077D8F9AD9}" dt="2021-02-15T08:40:30.072" v="223"/>
          <ac:graphicFrameMkLst>
            <pc:docMk/>
            <pc:sldMk cId="4052842470" sldId="326"/>
            <ac:graphicFrameMk id="5" creationId="{FB2F80E1-8026-B340-B43F-0CFF050FBACE}"/>
          </ac:graphicFrameMkLst>
        </pc:graphicFrameChg>
        <pc:graphicFrameChg chg="add del mod">
          <ac:chgData name="Jacob Ström" userId="94a859b3-bd05-472a-a1d4-1b71f5677611" providerId="ADAL" clId="{4B1978C0-B0D8-A940-9287-67077D8F9AD9}" dt="2021-02-15T08:40:37.996" v="225"/>
          <ac:graphicFrameMkLst>
            <pc:docMk/>
            <pc:sldMk cId="4052842470" sldId="326"/>
            <ac:graphicFrameMk id="6" creationId="{9BDE2191-53AD-EC4D-A1A5-B9FDD32856E8}"/>
          </ac:graphicFrameMkLst>
        </pc:graphicFrameChg>
      </pc:sldChg>
      <pc:sldChg chg="addSp modSp add mod">
        <pc:chgData name="Jacob Ström" userId="94a859b3-bd05-472a-a1d4-1b71f5677611" providerId="ADAL" clId="{4B1978C0-B0D8-A940-9287-67077D8F9AD9}" dt="2021-02-15T09:35:41.610" v="1252" actId="20577"/>
        <pc:sldMkLst>
          <pc:docMk/>
          <pc:sldMk cId="1784107141" sldId="426"/>
        </pc:sldMkLst>
        <pc:spChg chg="mod">
          <ac:chgData name="Jacob Ström" userId="94a859b3-bd05-472a-a1d4-1b71f5677611" providerId="ADAL" clId="{4B1978C0-B0D8-A940-9287-67077D8F9AD9}" dt="2021-02-15T09:35:41.610" v="1252" actId="20577"/>
          <ac:spMkLst>
            <pc:docMk/>
            <pc:sldMk cId="1784107141" sldId="426"/>
            <ac:spMk id="3" creationId="{1495514F-B0A2-4CEC-A57A-6100136203A6}"/>
          </ac:spMkLst>
        </pc:spChg>
        <pc:spChg chg="add mod">
          <ac:chgData name="Jacob Ström" userId="94a859b3-bd05-472a-a1d4-1b71f5677611" providerId="ADAL" clId="{4B1978C0-B0D8-A940-9287-67077D8F9AD9}" dt="2021-02-15T09:35:05.571" v="1207" actId="1076"/>
          <ac:spMkLst>
            <pc:docMk/>
            <pc:sldMk cId="1784107141" sldId="426"/>
            <ac:spMk id="5" creationId="{5D391CE3-997E-F34D-BBAF-1CF6224DA1BD}"/>
          </ac:spMkLst>
        </pc:spChg>
      </pc:sldChg>
    </pc:docChg>
  </pc:docChgLst>
  <pc:docChgLst>
    <pc:chgData clId="Web-{14B3A8A6-FEE9-A9C2-C4A3-35B9C8E2B98C}"/>
    <pc:docChg chg="modSld">
      <pc:chgData name="" userId="" providerId="" clId="Web-{14B3A8A6-FEE9-A9C2-C4A3-35B9C8E2B98C}" dt="2021-02-14T21:17:25.599" v="2" actId="20577"/>
      <pc:docMkLst>
        <pc:docMk/>
      </pc:docMkLst>
      <pc:sldChg chg="modSp">
        <pc:chgData name="" userId="" providerId="" clId="Web-{14B3A8A6-FEE9-A9C2-C4A3-35B9C8E2B98C}" dt="2021-02-14T21:17:25.599" v="2" actId="20577"/>
        <pc:sldMkLst>
          <pc:docMk/>
          <pc:sldMk cId="2189475887" sldId="259"/>
        </pc:sldMkLst>
        <pc:spChg chg="mod">
          <ac:chgData name="" userId="" providerId="" clId="Web-{14B3A8A6-FEE9-A9C2-C4A3-35B9C8E2B98C}" dt="2021-02-14T21:17:25.599" v="2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C13561B1-AD74-A648-846B-0AFC5CEE4048}"/>
    <pc:docChg chg="custSel addSld delSld modSld sldOrd">
      <pc:chgData name="Jacob Ström" userId="94a859b3-bd05-472a-a1d4-1b71f5677611" providerId="ADAL" clId="{C13561B1-AD74-A648-846B-0AFC5CEE4048}" dt="2020-04-27T12:48:41.597" v="2321" actId="20577"/>
      <pc:docMkLst>
        <pc:docMk/>
      </pc:docMkLst>
      <pc:sldChg chg="modSp">
        <pc:chgData name="Jacob Ström" userId="94a859b3-bd05-472a-a1d4-1b71f5677611" providerId="ADAL" clId="{C13561B1-AD74-A648-846B-0AFC5CEE4048}" dt="2020-04-27T11:49:34.624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C13561B1-AD74-A648-846B-0AFC5CEE4048}" dt="2020-04-27T11:49:34.624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 add ord">
        <pc:chgData name="Jacob Ström" userId="94a859b3-bd05-472a-a1d4-1b71f5677611" providerId="ADAL" clId="{C13561B1-AD74-A648-846B-0AFC5CEE4048}" dt="2020-04-27T12:32:38.097" v="1481" actId="20577"/>
        <pc:sldMkLst>
          <pc:docMk/>
          <pc:sldMk cId="533351519" sldId="262"/>
        </pc:sldMkLst>
        <pc:spChg chg="mod">
          <ac:chgData name="Jacob Ström" userId="94a859b3-bd05-472a-a1d4-1b71f5677611" providerId="ADAL" clId="{C13561B1-AD74-A648-846B-0AFC5CEE4048}" dt="2020-04-27T11:50:15.697" v="15" actId="20577"/>
          <ac:spMkLst>
            <pc:docMk/>
            <pc:sldMk cId="533351519" sldId="262"/>
            <ac:spMk id="2" creationId="{EC40ED05-5E5B-8240-94C3-A1301EA6B3F7}"/>
          </ac:spMkLst>
        </pc:spChg>
        <pc:spChg chg="mod">
          <ac:chgData name="Jacob Ström" userId="94a859b3-bd05-472a-a1d4-1b71f5677611" providerId="ADAL" clId="{C13561B1-AD74-A648-846B-0AFC5CEE4048}" dt="2020-04-27T12:32:38.097" v="1481" actId="20577"/>
          <ac:spMkLst>
            <pc:docMk/>
            <pc:sldMk cId="533351519" sldId="262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21:46.561" v="893" actId="20577"/>
        <pc:sldMkLst>
          <pc:docMk/>
          <pc:sldMk cId="2844930513" sldId="263"/>
        </pc:sldMkLst>
        <pc:spChg chg="mod">
          <ac:chgData name="Jacob Ström" userId="94a859b3-bd05-472a-a1d4-1b71f5677611" providerId="ADAL" clId="{C13561B1-AD74-A648-846B-0AFC5CEE4048}" dt="2020-04-27T12:21:46.561" v="89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add">
        <pc:chgData name="Jacob Ström" userId="94a859b3-bd05-472a-a1d4-1b71f5677611" providerId="ADAL" clId="{C13561B1-AD74-A648-846B-0AFC5CEE4048}" dt="2020-04-27T12:48:41.597" v="2321" actId="20577"/>
        <pc:sldMkLst>
          <pc:docMk/>
          <pc:sldMk cId="3317414411" sldId="264"/>
        </pc:sldMkLst>
        <pc:spChg chg="mod">
          <ac:chgData name="Jacob Ström" userId="94a859b3-bd05-472a-a1d4-1b71f5677611" providerId="ADAL" clId="{C13561B1-AD74-A648-846B-0AFC5CEE4048}" dt="2020-04-27T12:48:41.597" v="2321" actId="20577"/>
          <ac:spMkLst>
            <pc:docMk/>
            <pc:sldMk cId="3317414411" sldId="264"/>
            <ac:spMk id="3" creationId="{E05A19A1-BCC1-DD43-9AFF-64D97795CF1F}"/>
          </ac:spMkLst>
        </pc:spChg>
      </pc:sldChg>
      <pc:sldChg chg="del">
        <pc:chgData name="Jacob Ström" userId="94a859b3-bd05-472a-a1d4-1b71f5677611" providerId="ADAL" clId="{C13561B1-AD74-A648-846B-0AFC5CEE4048}" dt="2020-04-27T11:50:01.217" v="4" actId="2696"/>
        <pc:sldMkLst>
          <pc:docMk/>
          <pc:sldMk cId="417073066" sldId="415"/>
        </pc:sldMkLst>
      </pc:sldChg>
      <pc:sldChg chg="del">
        <pc:chgData name="Jacob Ström" userId="94a859b3-bd05-472a-a1d4-1b71f5677611" providerId="ADAL" clId="{C13561B1-AD74-A648-846B-0AFC5CEE4048}" dt="2020-04-27T11:50:01.246" v="5" actId="2696"/>
        <pc:sldMkLst>
          <pc:docMk/>
          <pc:sldMk cId="714612717" sldId="416"/>
        </pc:sldMkLst>
      </pc:sldChg>
      <pc:sldChg chg="del">
        <pc:chgData name="Jacob Ström" userId="94a859b3-bd05-472a-a1d4-1b71f5677611" providerId="ADAL" clId="{C13561B1-AD74-A648-846B-0AFC5CEE4048}" dt="2020-04-27T11:50:01.288" v="6" actId="2696"/>
        <pc:sldMkLst>
          <pc:docMk/>
          <pc:sldMk cId="686898059" sldId="418"/>
        </pc:sldMkLst>
      </pc:sldChg>
      <pc:sldChg chg="del">
        <pc:chgData name="Jacob Ström" userId="94a859b3-bd05-472a-a1d4-1b71f5677611" providerId="ADAL" clId="{C13561B1-AD74-A648-846B-0AFC5CEE4048}" dt="2020-04-27T11:50:01.300" v="7" actId="2696"/>
        <pc:sldMkLst>
          <pc:docMk/>
          <pc:sldMk cId="40444576" sldId="421"/>
        </pc:sldMkLst>
      </pc:sldChg>
    </pc:docChg>
  </pc:docChgLst>
  <pc:docChgLst>
    <pc:chgData name="Yun Li Y" userId="70787a27-9dfd-45a8-92b5-fdfcc53f41be" providerId="ADAL" clId="{93907AF2-3035-4735-84C2-9775F1472661}"/>
    <pc:docChg chg="addSld modSld">
      <pc:chgData name="Yun Li Y" userId="70787a27-9dfd-45a8-92b5-fdfcc53f41be" providerId="ADAL" clId="{93907AF2-3035-4735-84C2-9775F1472661}" dt="2020-12-07T12:56:54.668" v="0"/>
      <pc:docMkLst>
        <pc:docMk/>
      </pc:docMkLst>
      <pc:sldChg chg="add">
        <pc:chgData name="Yun Li Y" userId="70787a27-9dfd-45a8-92b5-fdfcc53f41be" providerId="ADAL" clId="{93907AF2-3035-4735-84C2-9775F1472661}" dt="2020-12-07T12:56:54.668" v="0"/>
        <pc:sldMkLst>
          <pc:docMk/>
          <pc:sldMk cId="952555484" sldId="666"/>
        </pc:sldMkLst>
      </pc:sldChg>
    </pc:docChg>
  </pc:docChgLst>
  <pc:docChgLst>
    <pc:chgData name="Du Liu" userId="S::du.liu@ericsson.com::f6bbb955-1166-4a0c-a0ca-de04d0e558b9" providerId="AD" clId="Web-{F14C9B26-AE6C-C3C6-49BA-01D5DA2FB1A7}"/>
    <pc:docChg chg="modSld">
      <pc:chgData name="Du Liu" userId="S::du.liu@ericsson.com::f6bbb955-1166-4a0c-a0ca-de04d0e558b9" providerId="AD" clId="Web-{F14C9B26-AE6C-C3C6-49BA-01D5DA2FB1A7}" dt="2020-08-24T11:52:31.221" v="1" actId="20577"/>
      <pc:docMkLst>
        <pc:docMk/>
      </pc:docMkLst>
      <pc:sldChg chg="modSp">
        <pc:chgData name="Du Liu" userId="S::du.liu@ericsson.com::f6bbb955-1166-4a0c-a0ca-de04d0e558b9" providerId="AD" clId="Web-{F14C9B26-AE6C-C3C6-49BA-01D5DA2FB1A7}" dt="2020-08-24T11:52:31.221" v="1" actId="20577"/>
        <pc:sldMkLst>
          <pc:docMk/>
          <pc:sldMk cId="732928784" sldId="355"/>
        </pc:sldMkLst>
        <pc:spChg chg="mod">
          <ac:chgData name="Du Liu" userId="S::du.liu@ericsson.com::f6bbb955-1166-4a0c-a0ca-de04d0e558b9" providerId="AD" clId="Web-{F14C9B26-AE6C-C3C6-49BA-01D5DA2FB1A7}" dt="2020-08-24T11:52:31.221" v="1" actId="20577"/>
          <ac:spMkLst>
            <pc:docMk/>
            <pc:sldMk cId="732928784" sldId="355"/>
            <ac:spMk id="3" creationId="{756CB6CE-1C56-4D0A-AA3A-6633969F2E4B}"/>
          </ac:spMkLst>
        </pc:spChg>
      </pc:sldChg>
    </pc:docChg>
  </pc:docChgLst>
  <pc:docChgLst>
    <pc:chgData name="Jacob Ström" userId="94a859b3-bd05-472a-a1d4-1b71f5677611" providerId="ADAL" clId="{3F70F9AF-1717-5941-97BA-B63D9878F02F}"/>
    <pc:docChg chg="custSel addSld delSld modSld">
      <pc:chgData name="Jacob Ström" userId="94a859b3-bd05-472a-a1d4-1b71f5677611" providerId="ADAL" clId="{3F70F9AF-1717-5941-97BA-B63D9878F02F}" dt="2020-06-01T12:13:30.102" v="1220" actId="20577"/>
      <pc:docMkLst>
        <pc:docMk/>
      </pc:docMkLst>
      <pc:sldChg chg="modSp">
        <pc:chgData name="Jacob Ström" userId="94a859b3-bd05-472a-a1d4-1b71f5677611" providerId="ADAL" clId="{3F70F9AF-1717-5941-97BA-B63D9878F02F}" dt="2020-06-01T12:05:20.805" v="733" actId="20577"/>
        <pc:sldMkLst>
          <pc:docMk/>
          <pc:sldMk cId="2189475887" sldId="259"/>
        </pc:sldMkLst>
        <pc:spChg chg="mod">
          <ac:chgData name="Jacob Ström" userId="94a859b3-bd05-472a-a1d4-1b71f5677611" providerId="ADAL" clId="{3F70F9AF-1717-5941-97BA-B63D9878F02F}" dt="2020-06-01T12:05:15.738" v="72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3F70F9AF-1717-5941-97BA-B63D9878F02F}" dt="2020-06-01T12:05:20.805" v="73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 del">
        <pc:chgData name="Jacob Ström" userId="94a859b3-bd05-472a-a1d4-1b71f5677611" providerId="ADAL" clId="{3F70F9AF-1717-5941-97BA-B63D9878F02F}" dt="2020-06-01T11:59:01.513" v="618" actId="2696"/>
        <pc:sldMkLst>
          <pc:docMk/>
          <pc:sldMk cId="1900174278" sldId="267"/>
        </pc:sldMkLst>
      </pc:sldChg>
      <pc:sldChg chg="del">
        <pc:chgData name="Jacob Ström" userId="94a859b3-bd05-472a-a1d4-1b71f5677611" providerId="ADAL" clId="{3F70F9AF-1717-5941-97BA-B63D9878F02F}" dt="2020-06-01T11:49:20.727" v="4" actId="2696"/>
        <pc:sldMkLst>
          <pc:docMk/>
          <pc:sldMk cId="3699419596" sldId="267"/>
        </pc:sldMkLst>
      </pc:sldChg>
      <pc:sldChg chg="add del">
        <pc:chgData name="Jacob Ström" userId="94a859b3-bd05-472a-a1d4-1b71f5677611" providerId="ADAL" clId="{3F70F9AF-1717-5941-97BA-B63D9878F02F}" dt="2020-06-01T11:59:01.450" v="617" actId="2696"/>
        <pc:sldMkLst>
          <pc:docMk/>
          <pc:sldMk cId="2258770384" sldId="528"/>
        </pc:sldMkLst>
      </pc:sldChg>
      <pc:sldChg chg="del">
        <pc:chgData name="Jacob Ström" userId="94a859b3-bd05-472a-a1d4-1b71f5677611" providerId="ADAL" clId="{3F70F9AF-1717-5941-97BA-B63D9878F02F}" dt="2020-06-01T11:49:20.683" v="3" actId="2696"/>
        <pc:sldMkLst>
          <pc:docMk/>
          <pc:sldMk cId="3292027975" sldId="528"/>
        </pc:sldMkLst>
      </pc:sldChg>
      <pc:sldChg chg="del">
        <pc:chgData name="Jacob Ström" userId="94a859b3-bd05-472a-a1d4-1b71f5677611" providerId="ADAL" clId="{3F70F9AF-1717-5941-97BA-B63D9878F02F}" dt="2020-06-01T11:49:20.348" v="0" actId="2696"/>
        <pc:sldMkLst>
          <pc:docMk/>
          <pc:sldMk cId="2445390247" sldId="531"/>
        </pc:sldMkLst>
      </pc:sldChg>
      <pc:sldChg chg="addSp modSp add mod">
        <pc:chgData name="Jacob Ström" userId="94a859b3-bd05-472a-a1d4-1b71f5677611" providerId="ADAL" clId="{3F70F9AF-1717-5941-97BA-B63D9878F02F}" dt="2020-06-01T12:01:32.158" v="722" actId="20577"/>
        <pc:sldMkLst>
          <pc:docMk/>
          <pc:sldMk cId="2790987265" sldId="531"/>
        </pc:sldMkLst>
        <pc:spChg chg="mod">
          <ac:chgData name="Jacob Ström" userId="94a859b3-bd05-472a-a1d4-1b71f5677611" providerId="ADAL" clId="{3F70F9AF-1717-5941-97BA-B63D9878F02F}" dt="2020-06-01T12:01:32.158" v="722" actId="20577"/>
          <ac:spMkLst>
            <pc:docMk/>
            <pc:sldMk cId="2790987265" sldId="531"/>
            <ac:spMk id="3" creationId="{63A84C68-B282-8F4A-AFE0-CCE5CD9DBF45}"/>
          </ac:spMkLst>
        </pc:spChg>
        <pc:graphicFrameChg chg="add mod">
          <ac:chgData name="Jacob Ström" userId="94a859b3-bd05-472a-a1d4-1b71f5677611" providerId="ADAL" clId="{3F70F9AF-1717-5941-97BA-B63D9878F02F}" dt="2020-06-01T11:55:35.116" v="508" actId="1076"/>
          <ac:graphicFrameMkLst>
            <pc:docMk/>
            <pc:sldMk cId="2790987265" sldId="531"/>
            <ac:graphicFrameMk id="5" creationId="{8D3B0F3B-AAF3-A849-A306-C9C7C1088B23}"/>
          </ac:graphicFrameMkLst>
        </pc:graphicFrameChg>
      </pc:sldChg>
      <pc:sldChg chg="del">
        <pc:chgData name="Jacob Ström" userId="94a859b3-bd05-472a-a1d4-1b71f5677611" providerId="ADAL" clId="{3F70F9AF-1717-5941-97BA-B63D9878F02F}" dt="2020-06-01T11:49:20.410" v="1" actId="2696"/>
        <pc:sldMkLst>
          <pc:docMk/>
          <pc:sldMk cId="1915180529" sldId="532"/>
        </pc:sldMkLst>
      </pc:sldChg>
      <pc:sldChg chg="del">
        <pc:chgData name="Jacob Ström" userId="94a859b3-bd05-472a-a1d4-1b71f5677611" providerId="ADAL" clId="{3F70F9AF-1717-5941-97BA-B63D9878F02F}" dt="2020-06-01T11:49:20.612" v="2" actId="2696"/>
        <pc:sldMkLst>
          <pc:docMk/>
          <pc:sldMk cId="428091583" sldId="533"/>
        </pc:sldMkLst>
      </pc:sldChg>
      <pc:sldChg chg="add del">
        <pc:chgData name="Jacob Ström" userId="94a859b3-bd05-472a-a1d4-1b71f5677611" providerId="ADAL" clId="{3F70F9AF-1717-5941-97BA-B63D9878F02F}" dt="2020-06-01T11:59:01.568" v="619" actId="2696"/>
        <pc:sldMkLst>
          <pc:docMk/>
          <pc:sldMk cId="286576412" sldId="534"/>
        </pc:sldMkLst>
      </pc:sldChg>
      <pc:sldChg chg="del">
        <pc:chgData name="Jacob Ström" userId="94a859b3-bd05-472a-a1d4-1b71f5677611" providerId="ADAL" clId="{3F70F9AF-1717-5941-97BA-B63D9878F02F}" dt="2020-06-01T11:49:20.746" v="5" actId="2696"/>
        <pc:sldMkLst>
          <pc:docMk/>
          <pc:sldMk cId="3421801813" sldId="534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F70F9AF-1717-5941-97BA-B63D9878F02F}" dt="2020-06-01T11:49:20.758" v="6" actId="2696"/>
        <pc:sldMkLst>
          <pc:docMk/>
          <pc:sldMk cId="1696633239" sldId="535"/>
        </pc:sldMkLst>
      </pc:sldChg>
      <pc:sldChg chg="add del">
        <pc:chgData name="Jacob Ström" userId="94a859b3-bd05-472a-a1d4-1b71f5677611" providerId="ADAL" clId="{3F70F9AF-1717-5941-97BA-B63D9878F02F}" dt="2020-06-01T11:59:01.621" v="620" actId="2696"/>
        <pc:sldMkLst>
          <pc:docMk/>
          <pc:sldMk cId="2398523097" sldId="536"/>
        </pc:sldMkLst>
      </pc:sldChg>
      <pc:sldChg chg="add del">
        <pc:chgData name="Jacob Ström" userId="94a859b3-bd05-472a-a1d4-1b71f5677611" providerId="ADAL" clId="{3F70F9AF-1717-5941-97BA-B63D9878F02F}" dt="2020-06-01T11:59:15.031" v="623" actId="2696"/>
        <pc:sldMkLst>
          <pc:docMk/>
          <pc:sldMk cId="717905318" sldId="537"/>
        </pc:sldMkLst>
      </pc:sldChg>
      <pc:sldChg chg="add del">
        <pc:chgData name="Jacob Ström" userId="94a859b3-bd05-472a-a1d4-1b71f5677611" providerId="ADAL" clId="{3F70F9AF-1717-5941-97BA-B63D9878F02F}" dt="2020-06-01T11:59:15.046" v="624" actId="2696"/>
        <pc:sldMkLst>
          <pc:docMk/>
          <pc:sldMk cId="3084874895" sldId="538"/>
        </pc:sldMkLst>
      </pc:sldChg>
      <pc:sldChg chg="add del">
        <pc:chgData name="Jacob Ström" userId="94a859b3-bd05-472a-a1d4-1b71f5677611" providerId="ADAL" clId="{3F70F9AF-1717-5941-97BA-B63D9878F02F}" dt="2020-06-01T11:59:15.057" v="625" actId="2696"/>
        <pc:sldMkLst>
          <pc:docMk/>
          <pc:sldMk cId="1010108337" sldId="539"/>
        </pc:sldMkLst>
      </pc:sldChg>
      <pc:sldChg chg="add del">
        <pc:chgData name="Jacob Ström" userId="94a859b3-bd05-472a-a1d4-1b71f5677611" providerId="ADAL" clId="{3F70F9AF-1717-5941-97BA-B63D9878F02F}" dt="2020-06-01T11:59:11.558" v="621" actId="2696"/>
        <pc:sldMkLst>
          <pc:docMk/>
          <pc:sldMk cId="3549012277" sldId="540"/>
        </pc:sldMkLst>
      </pc:sldChg>
      <pc:sldChg chg="add del">
        <pc:chgData name="Jacob Ström" userId="94a859b3-bd05-472a-a1d4-1b71f5677611" providerId="ADAL" clId="{3F70F9AF-1717-5941-97BA-B63D9878F02F}" dt="2020-06-01T11:59:11.591" v="622" actId="2696"/>
        <pc:sldMkLst>
          <pc:docMk/>
          <pc:sldMk cId="1979916754" sldId="541"/>
        </pc:sldMkLst>
      </pc:sldChg>
      <pc:sldChg chg="add">
        <pc:chgData name="Jacob Ström" userId="94a859b3-bd05-472a-a1d4-1b71f5677611" providerId="ADAL" clId="{3F70F9AF-1717-5941-97BA-B63D9878F02F}" dt="2020-06-01T11:49:36.533" v="7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F70F9AF-1717-5941-97BA-B63D9878F02F}" dt="2020-06-01T12:08:15.620" v="1147" actId="20577"/>
        <pc:sldMkLst>
          <pc:docMk/>
          <pc:sldMk cId="146796783" sldId="543"/>
        </pc:sldMkLst>
        <pc:spChg chg="mod">
          <ac:chgData name="Jacob Ström" userId="94a859b3-bd05-472a-a1d4-1b71f5677611" providerId="ADAL" clId="{3F70F9AF-1717-5941-97BA-B63D9878F02F}" dt="2020-06-01T12:05:53.781" v="745" actId="20577"/>
          <ac:spMkLst>
            <pc:docMk/>
            <pc:sldMk cId="146796783" sldId="543"/>
            <ac:spMk id="2" creationId="{3FC30CE5-C175-104C-A105-1B6C03997577}"/>
          </ac:spMkLst>
        </pc:spChg>
        <pc:spChg chg="mod">
          <ac:chgData name="Jacob Ström" userId="94a859b3-bd05-472a-a1d4-1b71f5677611" providerId="ADAL" clId="{3F70F9AF-1717-5941-97BA-B63D9878F02F}" dt="2020-06-01T12:08:15.620" v="1147" actId="20577"/>
          <ac:spMkLst>
            <pc:docMk/>
            <pc:sldMk cId="146796783" sldId="543"/>
            <ac:spMk id="3" creationId="{7D4F983A-F896-AC4A-AAE8-3160D9D8CA9F}"/>
          </ac:spMkLst>
        </pc:spChg>
      </pc:sldChg>
      <pc:sldChg chg="modSp new">
        <pc:chgData name="Jacob Ström" userId="94a859b3-bd05-472a-a1d4-1b71f5677611" providerId="ADAL" clId="{3F70F9AF-1717-5941-97BA-B63D9878F02F}" dt="2020-06-01T12:11:38.421" v="1205" actId="20577"/>
        <pc:sldMkLst>
          <pc:docMk/>
          <pc:sldMk cId="3977513118" sldId="544"/>
        </pc:sldMkLst>
        <pc:spChg chg="mod">
          <ac:chgData name="Jacob Ström" userId="94a859b3-bd05-472a-a1d4-1b71f5677611" providerId="ADAL" clId="{3F70F9AF-1717-5941-97BA-B63D9878F02F}" dt="2020-06-01T12:11:01.141" v="1154" actId="20577"/>
          <ac:spMkLst>
            <pc:docMk/>
            <pc:sldMk cId="3977513118" sldId="544"/>
            <ac:spMk id="2" creationId="{9DC39D0C-2E6C-194A-90DC-6819D9E12E89}"/>
          </ac:spMkLst>
        </pc:spChg>
        <pc:spChg chg="mod">
          <ac:chgData name="Jacob Ström" userId="94a859b3-bd05-472a-a1d4-1b71f5677611" providerId="ADAL" clId="{3F70F9AF-1717-5941-97BA-B63D9878F02F}" dt="2020-06-01T12:11:38.421" v="1205" actId="20577"/>
          <ac:spMkLst>
            <pc:docMk/>
            <pc:sldMk cId="3977513118" sldId="544"/>
            <ac:spMk id="3" creationId="{E4752EA8-E841-A248-AC57-02A7B1CB1F93}"/>
          </ac:spMkLst>
        </pc:spChg>
      </pc:sldChg>
      <pc:sldChg chg="modSp add">
        <pc:chgData name="Jacob Ström" userId="94a859b3-bd05-472a-a1d4-1b71f5677611" providerId="ADAL" clId="{3F70F9AF-1717-5941-97BA-B63D9878F02F}" dt="2020-06-01T12:13:30.102" v="1220" actId="20577"/>
        <pc:sldMkLst>
          <pc:docMk/>
          <pc:sldMk cId="2092523914" sldId="545"/>
        </pc:sldMkLst>
        <pc:spChg chg="mod">
          <ac:chgData name="Jacob Ström" userId="94a859b3-bd05-472a-a1d4-1b71f5677611" providerId="ADAL" clId="{3F70F9AF-1717-5941-97BA-B63D9878F02F}" dt="2020-06-01T12:13:25.430" v="1213" actId="20577"/>
          <ac:spMkLst>
            <pc:docMk/>
            <pc:sldMk cId="2092523914" sldId="545"/>
            <ac:spMk id="2" creationId="{EC40ED05-5E5B-8240-94C3-A1301EA6B3F7}"/>
          </ac:spMkLst>
        </pc:spChg>
        <pc:spChg chg="mod">
          <ac:chgData name="Jacob Ström" userId="94a859b3-bd05-472a-a1d4-1b71f5677611" providerId="ADAL" clId="{3F70F9AF-1717-5941-97BA-B63D9878F02F}" dt="2020-06-01T12:13:30.102" v="1220" actId="20577"/>
          <ac:spMkLst>
            <pc:docMk/>
            <pc:sldMk cId="2092523914" sldId="545"/>
            <ac:spMk id="3" creationId="{E05A19A1-BCC1-DD43-9AFF-64D97795CF1F}"/>
          </ac:spMkLst>
        </pc:spChg>
      </pc:sldChg>
    </pc:docChg>
  </pc:docChgLst>
  <pc:docChgLst>
    <pc:chgData name="Per Wennersten" userId="S::per.wennersten@ericsson.com::6438f804-a6fe-48f1-b87d-c65c64e8b4be" providerId="AD" clId="Web-{5E9014A6-610F-8178-0213-FC9F39CB602A}"/>
    <pc:docChg chg="modSld">
      <pc:chgData name="Per Wennersten" userId="S::per.wennersten@ericsson.com::6438f804-a6fe-48f1-b87d-c65c64e8b4be" providerId="AD" clId="Web-{5E9014A6-610F-8178-0213-FC9F39CB602A}" dt="2021-03-15T12:32:32.053" v="2" actId="20577"/>
      <pc:docMkLst>
        <pc:docMk/>
      </pc:docMkLst>
      <pc:sldChg chg="modSp">
        <pc:chgData name="Per Wennersten" userId="S::per.wennersten@ericsson.com::6438f804-a6fe-48f1-b87d-c65c64e8b4be" providerId="AD" clId="Web-{5E9014A6-610F-8178-0213-FC9F39CB602A}" dt="2021-03-15T12:32:32.053" v="2" actId="20577"/>
        <pc:sldMkLst>
          <pc:docMk/>
          <pc:sldMk cId="2221901235" sldId="463"/>
        </pc:sldMkLst>
        <pc:spChg chg="mod">
          <ac:chgData name="Per Wennersten" userId="S::per.wennersten@ericsson.com::6438f804-a6fe-48f1-b87d-c65c64e8b4be" providerId="AD" clId="Web-{5E9014A6-610F-8178-0213-FC9F39CB602A}" dt="2021-03-15T12:32:32.053" v="2" actId="20577"/>
          <ac:spMkLst>
            <pc:docMk/>
            <pc:sldMk cId="2221901235" sldId="463"/>
            <ac:spMk id="3" creationId="{4D28206B-A226-634F-9B56-A47D6C21C120}"/>
          </ac:spMkLst>
        </pc:spChg>
      </pc:sldChg>
    </pc:docChg>
  </pc:docChgLst>
  <pc:docChgLst>
    <pc:chgData name="Kenneth Andersson R" userId="S::kenneth.r.andersson@ericsson.com::7a42cd6b-c489-4b75-9fae-7ec40be363a2" providerId="AD" clId="Web-{5B7F4604-0DA9-CC48-348E-65C517502D11}"/>
    <pc:docChg chg="addSld modSld sldOrd">
      <pc:chgData name="Kenneth Andersson R" userId="S::kenneth.r.andersson@ericsson.com::7a42cd6b-c489-4b75-9fae-7ec40be363a2" providerId="AD" clId="Web-{5B7F4604-0DA9-CC48-348E-65C517502D11}" dt="2021-04-12T12:28:41.610" v="139" actId="1076"/>
      <pc:docMkLst>
        <pc:docMk/>
      </pc:docMkLst>
      <pc:sldChg chg="addSp delSp modSp new ord">
        <pc:chgData name="Kenneth Andersson R" userId="S::kenneth.r.andersson@ericsson.com::7a42cd6b-c489-4b75-9fae-7ec40be363a2" providerId="AD" clId="Web-{5B7F4604-0DA9-CC48-348E-65C517502D11}" dt="2021-04-12T12:28:41.610" v="139" actId="1076"/>
        <pc:sldMkLst>
          <pc:docMk/>
          <pc:sldMk cId="2303393244" sldId="483"/>
        </pc:sldMkLst>
        <pc:spChg chg="mod">
          <ac:chgData name="Kenneth Andersson R" userId="S::kenneth.r.andersson@ericsson.com::7a42cd6b-c489-4b75-9fae-7ec40be363a2" providerId="AD" clId="Web-{5B7F4604-0DA9-CC48-348E-65C517502D11}" dt="2021-04-12T11:54:48.010" v="4" actId="20577"/>
          <ac:spMkLst>
            <pc:docMk/>
            <pc:sldMk cId="2303393244" sldId="483"/>
            <ac:spMk id="2" creationId="{B6EDC8F3-22F0-4CEF-AF81-C9CD9B6102DA}"/>
          </ac:spMkLst>
        </pc:spChg>
        <pc:spChg chg="mod">
          <ac:chgData name="Kenneth Andersson R" userId="S::kenneth.r.andersson@ericsson.com::7a42cd6b-c489-4b75-9fae-7ec40be363a2" providerId="AD" clId="Web-{5B7F4604-0DA9-CC48-348E-65C517502D11}" dt="2021-04-12T12:01:54.955" v="65" actId="20577"/>
          <ac:spMkLst>
            <pc:docMk/>
            <pc:sldMk cId="2303393244" sldId="483"/>
            <ac:spMk id="3" creationId="{7DD50769-D5D1-4F3F-850B-D3BFA44AD349}"/>
          </ac:spMkLst>
        </pc:spChg>
        <pc:spChg chg="add mod">
          <ac:chgData name="Kenneth Andersson R" userId="S::kenneth.r.andersson@ericsson.com::7a42cd6b-c489-4b75-9fae-7ec40be363a2" providerId="AD" clId="Web-{5B7F4604-0DA9-CC48-348E-65C517502D11}" dt="2021-04-12T12:00:39.298" v="60" actId="1076"/>
          <ac:spMkLst>
            <pc:docMk/>
            <pc:sldMk cId="2303393244" sldId="483"/>
            <ac:spMk id="10" creationId="{35188F89-3209-420F-80D8-444BD42CB60E}"/>
          </ac:spMkLst>
        </pc:spChg>
        <pc:graphicFrameChg chg="add mod">
          <ac:chgData name="Kenneth Andersson R" userId="S::kenneth.r.andersson@ericsson.com::7a42cd6b-c489-4b75-9fae-7ec40be363a2" providerId="AD" clId="Web-{5B7F4604-0DA9-CC48-348E-65C517502D11}" dt="2021-04-12T11:58:28.827" v="46" actId="1076"/>
          <ac:graphicFrameMkLst>
            <pc:docMk/>
            <pc:sldMk cId="2303393244" sldId="483"/>
            <ac:graphicFrameMk id="5" creationId="{5520ABB1-44C2-40B6-A091-6BA55821C730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4:51.294" v="69"/>
          <ac:graphicFrameMkLst>
            <pc:docMk/>
            <pc:sldMk cId="2303393244" sldId="483"/>
            <ac:graphicFrameMk id="6" creationId="{79B15575-732E-4433-A46A-FF1C38DFE88F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1:58:42.561" v="48" actId="1076"/>
          <ac:graphicFrameMkLst>
            <pc:docMk/>
            <pc:sldMk cId="2303393244" sldId="483"/>
            <ac:graphicFrameMk id="7" creationId="{608A703F-CBBB-4A7C-A754-61D2C10578EC}"/>
          </ac:graphicFrameMkLst>
        </pc:graphicFrameChg>
        <pc:graphicFrameChg chg="add mod">
          <ac:chgData name="Kenneth Andersson R" userId="S::kenneth.r.andersson@ericsson.com::7a42cd6b-c489-4b75-9fae-7ec40be363a2" providerId="AD" clId="Web-{5B7F4604-0DA9-CC48-348E-65C517502D11}" dt="2021-04-12T12:00:39.220" v="59" actId="1076"/>
          <ac:graphicFrameMkLst>
            <pc:docMk/>
            <pc:sldMk cId="2303393244" sldId="483"/>
            <ac:graphicFrameMk id="9" creationId="{6DC56874-B12B-44F5-8FC8-F232E213521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8:02.313" v="136"/>
          <ac:graphicFrameMkLst>
            <pc:docMk/>
            <pc:sldMk cId="2303393244" sldId="483"/>
            <ac:graphicFrameMk id="11" creationId="{CD8D5A4D-EFC3-4803-9E2F-7D18C1BA00FF}"/>
          </ac:graphicFrameMkLst>
        </pc:graphicFrameChg>
        <pc:graphicFrameChg chg="add del mod">
          <ac:chgData name="Kenneth Andersson R" userId="S::kenneth.r.andersson@ericsson.com::7a42cd6b-c489-4b75-9fae-7ec40be363a2" providerId="AD" clId="Web-{5B7F4604-0DA9-CC48-348E-65C517502D11}" dt="2021-04-12T12:26:14.451" v="130"/>
          <ac:graphicFrameMkLst>
            <pc:docMk/>
            <pc:sldMk cId="2303393244" sldId="483"/>
            <ac:graphicFrameMk id="12" creationId="{EF94784B-A36C-46E7-AC6F-1C1B2ACA1D08}"/>
          </ac:graphicFrameMkLst>
        </pc:graphicFrameChg>
        <pc:graphicFrameChg chg="add del mod modGraphic">
          <ac:chgData name="Kenneth Andersson R" userId="S::kenneth.r.andersson@ericsson.com::7a42cd6b-c489-4b75-9fae-7ec40be363a2" providerId="AD" clId="Web-{5B7F4604-0DA9-CC48-348E-65C517502D11}" dt="2021-04-12T12:27:01.390" v="134"/>
          <ac:graphicFrameMkLst>
            <pc:docMk/>
            <pc:sldMk cId="2303393244" sldId="483"/>
            <ac:graphicFrameMk id="14" creationId="{B4B551A0-7428-46B9-ADD8-8D65500B8259}"/>
          </ac:graphicFrameMkLst>
        </pc:graphicFrameChg>
        <pc:graphicFrameChg chg="add mod modGraphic">
          <ac:chgData name="Kenneth Andersson R" userId="S::kenneth.r.andersson@ericsson.com::7a42cd6b-c489-4b75-9fae-7ec40be363a2" providerId="AD" clId="Web-{5B7F4604-0DA9-CC48-348E-65C517502D11}" dt="2021-04-12T12:28:41.610" v="139" actId="1076"/>
          <ac:graphicFrameMkLst>
            <pc:docMk/>
            <pc:sldMk cId="2303393244" sldId="483"/>
            <ac:graphicFrameMk id="16" creationId="{34325B18-1250-42C8-8DE5-AFC378C589BD}"/>
          </ac:graphicFrameMkLst>
        </pc:graphicFrameChg>
      </pc:sldChg>
    </pc:docChg>
  </pc:docChgLst>
  <pc:docChgLst>
    <pc:chgData name="Jacob Ström" userId="S::jacob.strom@ericsson.com::94a859b3-bd05-472a-a1d4-1b71f5677611" providerId="AD" clId="Web-{00275431-6A19-D29E-2733-5B5EF24564DE}"/>
    <pc:docChg chg="delSld modSld">
      <pc:chgData name="Jacob Ström" userId="S::jacob.strom@ericsson.com::94a859b3-bd05-472a-a1d4-1b71f5677611" providerId="AD" clId="Web-{00275431-6A19-D29E-2733-5B5EF24564DE}" dt="2020-10-05T09:56:32.233" v="24" actId="20577"/>
      <pc:docMkLst>
        <pc:docMk/>
      </pc:docMkLst>
      <pc:sldChg chg="modSp">
        <pc:chgData name="Jacob Ström" userId="S::jacob.strom@ericsson.com::94a859b3-bd05-472a-a1d4-1b71f5677611" providerId="AD" clId="Web-{00275431-6A19-D29E-2733-5B5EF24564DE}" dt="2020-10-05T09:54:58.335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00275431-6A19-D29E-2733-5B5EF24564DE}" dt="2020-10-05T09:54:54.757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4:58.335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00275431-6A19-D29E-2733-5B5EF24564DE}" dt="2020-10-05T09:56:32.233" v="24" actId="20577"/>
        <pc:sldMkLst>
          <pc:docMk/>
          <pc:sldMk cId="1438701007" sldId="330"/>
        </pc:sldMkLst>
        <pc:spChg chg="mod">
          <ac:chgData name="Jacob Ström" userId="S::jacob.strom@ericsson.com::94a859b3-bd05-472a-a1d4-1b71f5677611" providerId="AD" clId="Web-{00275431-6A19-D29E-2733-5B5EF24564DE}" dt="2020-10-05T09:56:24.732" v="22" actId="20577"/>
          <ac:spMkLst>
            <pc:docMk/>
            <pc:sldMk cId="1438701007" sldId="330"/>
            <ac:spMk id="2" creationId="{3F254B3C-FA28-4704-ABA5-5975844EC307}"/>
          </ac:spMkLst>
        </pc:spChg>
        <pc:spChg chg="mod">
          <ac:chgData name="Jacob Ström" userId="S::jacob.strom@ericsson.com::94a859b3-bd05-472a-a1d4-1b71f5677611" providerId="AD" clId="Web-{00275431-6A19-D29E-2733-5B5EF24564DE}" dt="2020-10-05T09:56:32.233" v="24" actId="20577"/>
          <ac:spMkLst>
            <pc:docMk/>
            <pc:sldMk cId="1438701007" sldId="330"/>
            <ac:spMk id="3" creationId="{D1F1EB84-BCF4-4333-AB20-CE7F543F2553}"/>
          </ac:spMkLst>
        </pc:spChg>
      </pc:sldChg>
      <pc:sldChg chg="del">
        <pc:chgData name="Jacob Ström" userId="S::jacob.strom@ericsson.com::94a859b3-bd05-472a-a1d4-1b71f5677611" providerId="AD" clId="Web-{00275431-6A19-D29E-2733-5B5EF24564DE}" dt="2020-10-05T09:55:23.009" v="8"/>
        <pc:sldMkLst>
          <pc:docMk/>
          <pc:sldMk cId="4217991237" sldId="334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2"/>
        <pc:sldMkLst>
          <pc:docMk/>
          <pc:sldMk cId="1924613106" sldId="335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0"/>
        <pc:sldMkLst>
          <pc:docMk/>
          <pc:sldMk cId="412377192" sldId="336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9"/>
        <pc:sldMkLst>
          <pc:docMk/>
          <pc:sldMk cId="1108399199" sldId="337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11"/>
        <pc:sldMkLst>
          <pc:docMk/>
          <pc:sldMk cId="3941438457" sldId="341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7"/>
        <pc:sldMkLst>
          <pc:docMk/>
          <pc:sldMk cId="3498011147" sldId="342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6"/>
        <pc:sldMkLst>
          <pc:docMk/>
          <pc:sldMk cId="1552658291" sldId="343"/>
        </pc:sldMkLst>
      </pc:sldChg>
      <pc:sldChg chg="del">
        <pc:chgData name="Jacob Ström" userId="S::jacob.strom@ericsson.com::94a859b3-bd05-472a-a1d4-1b71f5677611" providerId="AD" clId="Web-{00275431-6A19-D29E-2733-5B5EF24564DE}" dt="2020-10-05T09:55:23.009" v="5"/>
        <pc:sldMkLst>
          <pc:docMk/>
          <pc:sldMk cId="2600028839" sldId="344"/>
        </pc:sldMkLst>
      </pc:sldChg>
      <pc:sldChg chg="del">
        <pc:chgData name="Jacob Ström" userId="S::jacob.strom@ericsson.com::94a859b3-bd05-472a-a1d4-1b71f5677611" providerId="AD" clId="Web-{00275431-6A19-D29E-2733-5B5EF24564DE}" dt="2020-10-05T09:55:22.993" v="4"/>
        <pc:sldMkLst>
          <pc:docMk/>
          <pc:sldMk cId="2193715756" sldId="345"/>
        </pc:sldMkLst>
      </pc:sldChg>
    </pc:docChg>
  </pc:docChgLst>
  <pc:docChgLst>
    <pc:chgData name="Jacob Ström" userId="S::jacob.strom@ericsson.com::94a859b3-bd05-472a-a1d4-1b71f5677611" providerId="AD" clId="Web-{8D4B0C5D-C5B2-F12D-118B-2203DFEA8647}"/>
    <pc:docChg chg="modSld">
      <pc:chgData name="Jacob Ström" userId="S::jacob.strom@ericsson.com::94a859b3-bd05-472a-a1d4-1b71f5677611" providerId="AD" clId="Web-{8D4B0C5D-C5B2-F12D-118B-2203DFEA8647}" dt="2020-05-18T09:08:07.345" v="1" actId="20577"/>
      <pc:docMkLst>
        <pc:docMk/>
      </pc:docMkLst>
      <pc:sldChg chg="modSp">
        <pc:chgData name="Jacob Ström" userId="S::jacob.strom@ericsson.com::94a859b3-bd05-472a-a1d4-1b71f5677611" providerId="AD" clId="Web-{8D4B0C5D-C5B2-F12D-118B-2203DFEA8647}" dt="2020-05-18T09:08:07.345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D4B0C5D-C5B2-F12D-118B-2203DFEA8647}" dt="2020-05-18T09:08:07.345" v="1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Christopher Hollmann" userId="S::christopher.hollmann@ericsson.com::a4c1ec2e-8c58-4719-a9c8-a89840bae2fe" providerId="AD" clId="Web-{15A60306-E632-CDB0-2822-DB4C7C47F2B4}"/>
    <pc:docChg chg="delSld modSld">
      <pc:chgData name="Christopher Hollmann" userId="S::christopher.hollmann@ericsson.com::a4c1ec2e-8c58-4719-a9c8-a89840bae2fe" providerId="AD" clId="Web-{15A60306-E632-CDB0-2822-DB4C7C47F2B4}" dt="2020-03-23T12:49:37.910" v="80" actId="20577"/>
      <pc:docMkLst>
        <pc:docMk/>
      </pc:docMkLst>
      <pc:sldChg chg="modSp">
        <pc:chgData name="Christopher Hollmann" userId="S::christopher.hollmann@ericsson.com::a4c1ec2e-8c58-4719-a9c8-a89840bae2fe" providerId="AD" clId="Web-{15A60306-E632-CDB0-2822-DB4C7C47F2B4}" dt="2020-03-23T12:49:37.910" v="80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15A60306-E632-CDB0-2822-DB4C7C47F2B4}" dt="2020-03-23T12:49:37.910" v="80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modSp">
        <pc:chgData name="Christopher Hollmann" userId="S::christopher.hollmann@ericsson.com::a4c1ec2e-8c58-4719-a9c8-a89840bae2fe" providerId="AD" clId="Web-{15A60306-E632-CDB0-2822-DB4C7C47F2B4}" dt="2020-03-23T12:48:13.344" v="77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15A60306-E632-CDB0-2822-DB4C7C47F2B4}" dt="2020-03-23T12:48:13.344" v="77" actId="20577"/>
          <ac:spMkLst>
            <pc:docMk/>
            <pc:sldMk cId="714612717" sldId="416"/>
            <ac:spMk id="3" creationId="{848D198B-EAA9-814B-AA4F-B02B409DE450}"/>
          </ac:spMkLst>
        </pc:spChg>
        <pc:graphicFrameChg chg="mod modGraphic">
          <ac:chgData name="Christopher Hollmann" userId="S::christopher.hollmann@ericsson.com::a4c1ec2e-8c58-4719-a9c8-a89840bae2fe" providerId="AD" clId="Web-{15A60306-E632-CDB0-2822-DB4C7C47F2B4}" dt="2020-03-23T12:47:17.062" v="48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del">
        <pc:chgData name="Christopher Hollmann" userId="S::christopher.hollmann@ericsson.com::a4c1ec2e-8c58-4719-a9c8-a89840bae2fe" providerId="AD" clId="Web-{15A60306-E632-CDB0-2822-DB4C7C47F2B4}" dt="2020-03-23T12:48:26.876" v="78"/>
        <pc:sldMkLst>
          <pc:docMk/>
          <pc:sldMk cId="526988238" sldId="426"/>
        </pc:sldMkLst>
      </pc:sldChg>
    </pc:docChg>
  </pc:docChgLst>
  <pc:docChgLst>
    <pc:chgData name="Christopher Hollmann" userId="S::christopher.hollmann@ericsson.com::a4c1ec2e-8c58-4719-a9c8-a89840bae2fe" providerId="AD" clId="Web-{361ECBA3-F5D4-00A2-8A5C-7664E25E28AC}"/>
    <pc:docChg chg="modSld">
      <pc:chgData name="Christopher Hollmann" userId="S::christopher.hollmann@ericsson.com::a4c1ec2e-8c58-4719-a9c8-a89840bae2fe" providerId="AD" clId="Web-{361ECBA3-F5D4-00A2-8A5C-7664E25E28AC}" dt="2020-03-16T12:26:28.634" v="348" actId="20577"/>
      <pc:docMkLst>
        <pc:docMk/>
      </pc:docMkLst>
      <pc:sldChg chg="modSp">
        <pc:chgData name="Christopher Hollmann" userId="S::christopher.hollmann@ericsson.com::a4c1ec2e-8c58-4719-a9c8-a89840bae2fe" providerId="AD" clId="Web-{361ECBA3-F5D4-00A2-8A5C-7664E25E28AC}" dt="2020-03-16T12:26:28.634" v="348" actId="20577"/>
        <pc:sldMkLst>
          <pc:docMk/>
          <pc:sldMk cId="417073066" sldId="415"/>
        </pc:sldMkLst>
        <pc:spChg chg="mod">
          <ac:chgData name="Christopher Hollmann" userId="S::christopher.hollmann@ericsson.com::a4c1ec2e-8c58-4719-a9c8-a89840bae2fe" providerId="AD" clId="Web-{361ECBA3-F5D4-00A2-8A5C-7664E25E28AC}" dt="2020-03-16T12:26:28.634" v="348" actId="20577"/>
          <ac:spMkLst>
            <pc:docMk/>
            <pc:sldMk cId="417073066" sldId="415"/>
            <ac:spMk id="3" creationId="{4FCE6A3E-F3B5-FF47-AF9D-8FA6379E768D}"/>
          </ac:spMkLst>
        </pc:spChg>
      </pc:sldChg>
      <pc:sldChg chg="addSp delSp modSp mod modClrScheme chgLayout">
        <pc:chgData name="Christopher Hollmann" userId="S::christopher.hollmann@ericsson.com::a4c1ec2e-8c58-4719-a9c8-a89840bae2fe" providerId="AD" clId="Web-{361ECBA3-F5D4-00A2-8A5C-7664E25E28AC}" dt="2020-03-16T12:16:18.788" v="253"/>
        <pc:sldMkLst>
          <pc:docMk/>
          <pc:sldMk cId="714612717" sldId="416"/>
        </pc:sldMkLst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2" creationId="{35D8EF13-D091-2745-8132-2AE5EDF0F80B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3" creationId="{848D198B-EAA9-814B-AA4F-B02B409DE450}"/>
          </ac:spMkLst>
        </pc:spChg>
        <pc:spChg chg="mod ord">
          <ac:chgData name="Christopher Hollmann" userId="S::christopher.hollmann@ericsson.com::a4c1ec2e-8c58-4719-a9c8-a89840bae2fe" providerId="AD" clId="Web-{361ECBA3-F5D4-00A2-8A5C-7664E25E28AC}" dt="2020-03-16T12:12:40.896" v="126"/>
          <ac:spMkLst>
            <pc:docMk/>
            <pc:sldMk cId="714612717" sldId="416"/>
            <ac:spMk id="4" creationId="{8B3B02C1-A362-6C4A-8F7E-853692D73CB6}"/>
          </ac:spMkLst>
        </pc:spChg>
        <pc:spChg chg="add del mod ord">
          <ac:chgData name="Christopher Hollmann" userId="S::christopher.hollmann@ericsson.com::a4c1ec2e-8c58-4719-a9c8-a89840bae2fe" providerId="AD" clId="Web-{361ECBA3-F5D4-00A2-8A5C-7664E25E28AC}" dt="2020-03-16T12:13:35.943" v="127"/>
          <ac:spMkLst>
            <pc:docMk/>
            <pc:sldMk cId="714612717" sldId="416"/>
            <ac:spMk id="5" creationId="{552BF41B-0181-43DB-A489-CAA649E79260}"/>
          </ac:spMkLst>
        </pc:spChg>
        <pc:graphicFrameChg chg="add mod ord modGraphic">
          <ac:chgData name="Christopher Hollmann" userId="S::christopher.hollmann@ericsson.com::a4c1ec2e-8c58-4719-a9c8-a89840bae2fe" providerId="AD" clId="Web-{361ECBA3-F5D4-00A2-8A5C-7664E25E28AC}" dt="2020-03-16T12:16:18.788" v="253"/>
          <ac:graphicFrameMkLst>
            <pc:docMk/>
            <pc:sldMk cId="714612717" sldId="416"/>
            <ac:graphicFrameMk id="6" creationId="{5DBA5D1F-4875-473B-9654-E37C1C2591F0}"/>
          </ac:graphicFrameMkLst>
        </pc:graphicFrameChg>
      </pc:sldChg>
      <pc:sldChg chg="modSp">
        <pc:chgData name="Christopher Hollmann" userId="S::christopher.hollmann@ericsson.com::a4c1ec2e-8c58-4719-a9c8-a89840bae2fe" providerId="AD" clId="Web-{361ECBA3-F5D4-00A2-8A5C-7664E25E28AC}" dt="2020-03-16T12:08:58.317" v="118"/>
        <pc:sldMkLst>
          <pc:docMk/>
          <pc:sldMk cId="526988238" sldId="426"/>
        </pc:sldMkLst>
        <pc:graphicFrameChg chg="mod modGraphic">
          <ac:chgData name="Christopher Hollmann" userId="S::christopher.hollmann@ericsson.com::a4c1ec2e-8c58-4719-a9c8-a89840bae2fe" providerId="AD" clId="Web-{361ECBA3-F5D4-00A2-8A5C-7664E25E28AC}" dt="2020-03-16T12:08:58.317" v="118"/>
          <ac:graphicFrameMkLst>
            <pc:docMk/>
            <pc:sldMk cId="526988238" sldId="426"/>
            <ac:graphicFrameMk id="12" creationId="{E3D6D2DA-7749-3741-91FD-CBD532E5EE88}"/>
          </ac:graphicFrameMkLst>
        </pc:graphicFrameChg>
      </pc:sldChg>
    </pc:docChg>
  </pc:docChgLst>
  <pc:docChgLst>
    <pc:chgData name="Kenneth Andersson R" userId="S::kenneth.r.andersson@ericsson.com::7a42cd6b-c489-4b75-9fae-7ec40be363a2" providerId="AD" clId="Web-{D4ED345C-E93C-C46F-7012-590F290E2C45}"/>
    <pc:docChg chg="modSld sldOrd">
      <pc:chgData name="Kenneth Andersson R" userId="S::kenneth.r.andersson@ericsson.com::7a42cd6b-c489-4b75-9fae-7ec40be363a2" providerId="AD" clId="Web-{D4ED345C-E93C-C46F-7012-590F290E2C45}" dt="2021-03-22T13:02:59.598" v="23"/>
      <pc:docMkLst>
        <pc:docMk/>
      </pc:docMkLst>
      <pc:sldChg chg="modSp ord">
        <pc:chgData name="Kenneth Andersson R" userId="S::kenneth.r.andersson@ericsson.com::7a42cd6b-c489-4b75-9fae-7ec40be363a2" providerId="AD" clId="Web-{D4ED345C-E93C-C46F-7012-590F290E2C45}" dt="2021-03-22T13:02:59.598" v="23"/>
        <pc:sldMkLst>
          <pc:docMk/>
          <pc:sldMk cId="1357969578" sldId="464"/>
        </pc:sldMkLst>
        <pc:spChg chg="mod">
          <ac:chgData name="Kenneth Andersson R" userId="S::kenneth.r.andersson@ericsson.com::7a42cd6b-c489-4b75-9fae-7ec40be363a2" providerId="AD" clId="Web-{D4ED345C-E93C-C46F-7012-590F290E2C45}" dt="2021-03-22T13:01:03.674" v="3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Kenneth Andersson R" userId="S::kenneth.r.andersson@ericsson.com::7a42cd6b-c489-4b75-9fae-7ec40be363a2" providerId="AD" clId="Web-{D4ED345C-E93C-C46F-7012-590F290E2C45}" dt="2021-03-22T13:02:11.191" v="22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Du" userId="f6bbb955-1166-4a0c-a0ca-de04d0e558b9" providerId="ADAL" clId="{9D0B8E63-A8A2-45C3-930E-E8A57BDA2BC2}"/>
    <pc:docChg chg="addSld delSld modSld">
      <pc:chgData name="Du" userId="f6bbb955-1166-4a0c-a0ca-de04d0e558b9" providerId="ADAL" clId="{9D0B8E63-A8A2-45C3-930E-E8A57BDA2BC2}" dt="2020-11-09T13:56:06.267" v="9" actId="20577"/>
      <pc:docMkLst>
        <pc:docMk/>
      </pc:docMkLst>
      <pc:sldChg chg="modSp add">
        <pc:chgData name="Du" userId="f6bbb955-1166-4a0c-a0ca-de04d0e558b9" providerId="ADAL" clId="{9D0B8E63-A8A2-45C3-930E-E8A57BDA2BC2}" dt="2020-11-09T12:41:17.534" v="7"/>
        <pc:sldMkLst>
          <pc:docMk/>
          <pc:sldMk cId="3003656033" sldId="377"/>
        </pc:sldMkLst>
        <pc:spChg chg="mod">
          <ac:chgData name="Du" userId="f6bbb955-1166-4a0c-a0ca-de04d0e558b9" providerId="ADAL" clId="{9D0B8E63-A8A2-45C3-930E-E8A57BDA2BC2}" dt="2020-11-09T12:41:17.534" v="7"/>
          <ac:spMkLst>
            <pc:docMk/>
            <pc:sldMk cId="3003656033" sldId="377"/>
            <ac:spMk id="2" creationId="{ABB5969D-4F18-4CE3-BD45-B3D74A925E98}"/>
          </ac:spMkLst>
        </pc:spChg>
      </pc:sldChg>
      <pc:sldChg chg="modSp add">
        <pc:chgData name="Du" userId="f6bbb955-1166-4a0c-a0ca-de04d0e558b9" providerId="ADAL" clId="{9D0B8E63-A8A2-45C3-930E-E8A57BDA2BC2}" dt="2020-11-09T13:56:06.267" v="9" actId="20577"/>
        <pc:sldMkLst>
          <pc:docMk/>
          <pc:sldMk cId="1820341099" sldId="378"/>
        </pc:sldMkLst>
        <pc:graphicFrameChg chg="modGraphic">
          <ac:chgData name="Du" userId="f6bbb955-1166-4a0c-a0ca-de04d0e558b9" providerId="ADAL" clId="{9D0B8E63-A8A2-45C3-930E-E8A57BDA2BC2}" dt="2020-11-09T13:56:06.267" v="9" actId="20577"/>
          <ac:graphicFrameMkLst>
            <pc:docMk/>
            <pc:sldMk cId="1820341099" sldId="378"/>
            <ac:graphicFrameMk id="5" creationId="{D8C8FF4D-9046-46F4-ABA2-9765EA3141CD}"/>
          </ac:graphicFrameMkLst>
        </pc:graphicFrameChg>
      </pc:sldChg>
      <pc:sldChg chg="del">
        <pc:chgData name="Du" userId="f6bbb955-1166-4a0c-a0ca-de04d0e558b9" providerId="ADAL" clId="{9D0B8E63-A8A2-45C3-930E-E8A57BDA2BC2}" dt="2020-11-09T12:40:44.839" v="0" actId="2696"/>
        <pc:sldMkLst>
          <pc:docMk/>
          <pc:sldMk cId="2433044540" sldId="688"/>
        </pc:sldMkLst>
      </pc:sldChg>
    </pc:docChg>
  </pc:docChgLst>
  <pc:docChgLst>
    <pc:chgData name="Jacob Ström" userId="94a859b3-bd05-472a-a1d4-1b71f5677611" providerId="ADAL" clId="{FB19E78A-CD82-D844-BEE5-B9A7DFA9AD6B}"/>
    <pc:docChg chg="undo custSel addSld delSld modSld sldOrd">
      <pc:chgData name="Jacob Ström" userId="94a859b3-bd05-472a-a1d4-1b71f5677611" providerId="ADAL" clId="{FB19E78A-CD82-D844-BEE5-B9A7DFA9AD6B}" dt="2021-01-18T13:35:41.494" v="1347" actId="20577"/>
      <pc:docMkLst>
        <pc:docMk/>
      </pc:docMkLst>
      <pc:sldChg chg="modSp mod">
        <pc:chgData name="Jacob Ström" userId="94a859b3-bd05-472a-a1d4-1b71f5677611" providerId="ADAL" clId="{FB19E78A-CD82-D844-BEE5-B9A7DFA9AD6B}" dt="2021-01-18T13:02:40.084" v="821" actId="20577"/>
        <pc:sldMkLst>
          <pc:docMk/>
          <pc:sldMk cId="2189475887" sldId="259"/>
        </pc:sldMkLst>
        <pc:spChg chg="mod">
          <ac:chgData name="Jacob Ström" userId="94a859b3-bd05-472a-a1d4-1b71f5677611" providerId="ADAL" clId="{FB19E78A-CD82-D844-BEE5-B9A7DFA9AD6B}" dt="2021-01-18T13:01:46.216" v="80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FB19E78A-CD82-D844-BEE5-B9A7DFA9AD6B}" dt="2021-01-18T13:02:40.084" v="82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Sp modSp del mod">
        <pc:chgData name="Jacob Ström" userId="94a859b3-bd05-472a-a1d4-1b71f5677611" providerId="ADAL" clId="{FB19E78A-CD82-D844-BEE5-B9A7DFA9AD6B}" dt="2021-01-18T12:22:46.007" v="19" actId="2696"/>
        <pc:sldMkLst>
          <pc:docMk/>
          <pc:sldMk cId="599241858" sldId="326"/>
        </pc:sldMkLst>
        <pc:spChg chg="del mod">
          <ac:chgData name="Jacob Ström" userId="94a859b3-bd05-472a-a1d4-1b71f5677611" providerId="ADAL" clId="{FB19E78A-CD82-D844-BEE5-B9A7DFA9AD6B}" dt="2021-01-18T12:21:23.063" v="16" actId="478"/>
          <ac:spMkLst>
            <pc:docMk/>
            <pc:sldMk cId="599241858" sldId="326"/>
            <ac:spMk id="5" creationId="{827C270F-26C5-471F-8081-E285FD930FAD}"/>
          </ac:spMkLst>
        </pc:spChg>
        <pc:spChg chg="del mod">
          <ac:chgData name="Jacob Ström" userId="94a859b3-bd05-472a-a1d4-1b71f5677611" providerId="ADAL" clId="{FB19E78A-CD82-D844-BEE5-B9A7DFA9AD6B}" dt="2021-01-18T12:21:16.855" v="15" actId="478"/>
          <ac:spMkLst>
            <pc:docMk/>
            <pc:sldMk cId="599241858" sldId="326"/>
            <ac:spMk id="6" creationId="{FF796DAD-3722-4E32-B803-498744B88E8F}"/>
          </ac:spMkLst>
        </pc:spChg>
      </pc:sldChg>
      <pc:sldChg chg="delSp add del mod">
        <pc:chgData name="Jacob Ström" userId="94a859b3-bd05-472a-a1d4-1b71f5677611" providerId="ADAL" clId="{FB19E78A-CD82-D844-BEE5-B9A7DFA9AD6B}" dt="2021-01-18T12:22:48.097" v="20" actId="2696"/>
        <pc:sldMkLst>
          <pc:docMk/>
          <pc:sldMk cId="2433810683" sldId="327"/>
        </pc:sldMkLst>
        <pc:spChg chg="del">
          <ac:chgData name="Jacob Ström" userId="94a859b3-bd05-472a-a1d4-1b71f5677611" providerId="ADAL" clId="{FB19E78A-CD82-D844-BEE5-B9A7DFA9AD6B}" dt="2021-01-18T12:21:30.127" v="18" actId="478"/>
          <ac:spMkLst>
            <pc:docMk/>
            <pc:sldMk cId="2433810683" sldId="327"/>
            <ac:spMk id="6" creationId="{FF796DAD-3722-4E32-B803-498744B88E8F}"/>
          </ac:spMkLst>
        </pc:spChg>
      </pc:sldChg>
      <pc:sldChg chg="delSp modSp add mod">
        <pc:chgData name="Jacob Ström" userId="94a859b3-bd05-472a-a1d4-1b71f5677611" providerId="ADAL" clId="{FB19E78A-CD82-D844-BEE5-B9A7DFA9AD6B}" dt="2021-01-18T12:23:55.102" v="47" actId="478"/>
        <pc:sldMkLst>
          <pc:docMk/>
          <pc:sldMk cId="2085506769" sldId="328"/>
        </pc:sldMkLst>
        <pc:spChg chg="mod">
          <ac:chgData name="Jacob Ström" userId="94a859b3-bd05-472a-a1d4-1b71f5677611" providerId="ADAL" clId="{FB19E78A-CD82-D844-BEE5-B9A7DFA9AD6B}" dt="2021-01-18T12:23:35.354" v="44" actId="20577"/>
          <ac:spMkLst>
            <pc:docMk/>
            <pc:sldMk cId="2085506769" sldId="328"/>
            <ac:spMk id="3" creationId="{3A015414-EBA3-4D0C-BCE4-D0C21CC5543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5" creationId="{827C270F-26C5-471F-8081-E285FD930FAD}"/>
          </ac:spMkLst>
        </pc:spChg>
        <pc:spChg chg="del">
          <ac:chgData name="Jacob Ström" userId="94a859b3-bd05-472a-a1d4-1b71f5677611" providerId="ADAL" clId="{FB19E78A-CD82-D844-BEE5-B9A7DFA9AD6B}" dt="2021-01-18T12:23:55.102" v="47" actId="478"/>
          <ac:spMkLst>
            <pc:docMk/>
            <pc:sldMk cId="2085506769" sldId="328"/>
            <ac:spMk id="6" creationId="{FF796DAD-3722-4E32-B803-498744B88E8F}"/>
          </ac:spMkLst>
        </pc:spChg>
      </pc:sldChg>
      <pc:sldChg chg="modSp add mod">
        <pc:chgData name="Jacob Ström" userId="94a859b3-bd05-472a-a1d4-1b71f5677611" providerId="ADAL" clId="{FB19E78A-CD82-D844-BEE5-B9A7DFA9AD6B}" dt="2021-01-18T13:12:22.309" v="1017" actId="15"/>
        <pc:sldMkLst>
          <pc:docMk/>
          <pc:sldMk cId="2546132753" sldId="329"/>
        </pc:sldMkLst>
        <pc:spChg chg="mod">
          <ac:chgData name="Jacob Ström" userId="94a859b3-bd05-472a-a1d4-1b71f5677611" providerId="ADAL" clId="{FB19E78A-CD82-D844-BEE5-B9A7DFA9AD6B}" dt="2021-01-18T13:12:22.309" v="1017" actId="15"/>
          <ac:spMkLst>
            <pc:docMk/>
            <pc:sldMk cId="2546132753" sldId="329"/>
            <ac:spMk id="3" creationId="{3A015414-EBA3-4D0C-BCE4-D0C21CC5543D}"/>
          </ac:spMkLst>
        </pc:spChg>
        <pc:spChg chg="mod">
          <ac:chgData name="Jacob Ström" userId="94a859b3-bd05-472a-a1d4-1b71f5677611" providerId="ADAL" clId="{FB19E78A-CD82-D844-BEE5-B9A7DFA9AD6B}" dt="2021-01-18T13:10:54.107" v="959" actId="1076"/>
          <ac:spMkLst>
            <pc:docMk/>
            <pc:sldMk cId="2546132753" sldId="329"/>
            <ac:spMk id="6" creationId="{FF796DAD-3722-4E32-B803-498744B88E8F}"/>
          </ac:spMkLst>
        </pc:spChg>
      </pc:sldChg>
      <pc:sldChg chg="delSp add mod">
        <pc:chgData name="Jacob Ström" userId="94a859b3-bd05-472a-a1d4-1b71f5677611" providerId="ADAL" clId="{FB19E78A-CD82-D844-BEE5-B9A7DFA9AD6B}" dt="2021-01-18T12:24:00.346" v="48" actId="478"/>
        <pc:sldMkLst>
          <pc:docMk/>
          <pc:sldMk cId="3945112293" sldId="330"/>
        </pc:sldMkLst>
        <pc:spChg chg="del">
          <ac:chgData name="Jacob Ström" userId="94a859b3-bd05-472a-a1d4-1b71f5677611" providerId="ADAL" clId="{FB19E78A-CD82-D844-BEE5-B9A7DFA9AD6B}" dt="2021-01-18T12:24:00.346" v="48" actId="478"/>
          <ac:spMkLst>
            <pc:docMk/>
            <pc:sldMk cId="3945112293" sldId="330"/>
            <ac:spMk id="6" creationId="{FF796DAD-3722-4E32-B803-498744B88E8F}"/>
          </ac:spMkLst>
        </pc:spChg>
      </pc:sldChg>
      <pc:sldChg chg="addSp delSp modSp new mod ord">
        <pc:chgData name="Jacob Ström" userId="94a859b3-bd05-472a-a1d4-1b71f5677611" providerId="ADAL" clId="{FB19E78A-CD82-D844-BEE5-B9A7DFA9AD6B}" dt="2021-01-18T13:35:41.494" v="1347" actId="20577"/>
        <pc:sldMkLst>
          <pc:docMk/>
          <pc:sldMk cId="3242091281" sldId="331"/>
        </pc:sldMkLst>
        <pc:spChg chg="mod">
          <ac:chgData name="Jacob Ström" userId="94a859b3-bd05-472a-a1d4-1b71f5677611" providerId="ADAL" clId="{FB19E78A-CD82-D844-BEE5-B9A7DFA9AD6B}" dt="2021-01-18T12:25:54.301" v="71" actId="20577"/>
          <ac:spMkLst>
            <pc:docMk/>
            <pc:sldMk cId="3242091281" sldId="331"/>
            <ac:spMk id="2" creationId="{8E88FFC8-4F84-DB40-953C-5EC4F65F8FB6}"/>
          </ac:spMkLst>
        </pc:spChg>
        <pc:spChg chg="mod">
          <ac:chgData name="Jacob Ström" userId="94a859b3-bd05-472a-a1d4-1b71f5677611" providerId="ADAL" clId="{FB19E78A-CD82-D844-BEE5-B9A7DFA9AD6B}" dt="2021-01-18T13:35:41.494" v="1347" actId="20577"/>
          <ac:spMkLst>
            <pc:docMk/>
            <pc:sldMk cId="3242091281" sldId="331"/>
            <ac:spMk id="3" creationId="{CE214C7A-050E-2244-9DC8-34252F859B81}"/>
          </ac:spMkLst>
        </pc:spChg>
        <pc:graphicFrameChg chg="add del mod">
          <ac:chgData name="Jacob Ström" userId="94a859b3-bd05-472a-a1d4-1b71f5677611" providerId="ADAL" clId="{FB19E78A-CD82-D844-BEE5-B9A7DFA9AD6B}" dt="2021-01-18T12:31:22.261" v="573" actId="478"/>
          <ac:graphicFrameMkLst>
            <pc:docMk/>
            <pc:sldMk cId="3242091281" sldId="331"/>
            <ac:graphicFrameMk id="5" creationId="{7CBE0E1D-1C6E-BB4D-B9B1-BC05516151C4}"/>
          </ac:graphicFrameMkLst>
        </pc:graphicFrameChg>
      </pc:sldChg>
      <pc:sldChg chg="addSp delSp modSp add mod">
        <pc:chgData name="Jacob Ström" userId="94a859b3-bd05-472a-a1d4-1b71f5677611" providerId="ADAL" clId="{FB19E78A-CD82-D844-BEE5-B9A7DFA9AD6B}" dt="2021-01-18T13:21:29.962" v="1087" actId="20577"/>
        <pc:sldMkLst>
          <pc:docMk/>
          <pc:sldMk cId="3667582291" sldId="332"/>
        </pc:sldMkLst>
        <pc:spChg chg="mod">
          <ac:chgData name="Jacob Ström" userId="94a859b3-bd05-472a-a1d4-1b71f5677611" providerId="ADAL" clId="{FB19E78A-CD82-D844-BEE5-B9A7DFA9AD6B}" dt="2021-01-18T13:21:29.962" v="1087" actId="20577"/>
          <ac:spMkLst>
            <pc:docMk/>
            <pc:sldMk cId="3667582291" sldId="332"/>
            <ac:spMk id="3" creationId="{CE214C7A-050E-2244-9DC8-34252F859B81}"/>
          </ac:spMkLst>
        </pc:spChg>
        <pc:spChg chg="add mod">
          <ac:chgData name="Jacob Ström" userId="94a859b3-bd05-472a-a1d4-1b71f5677611" providerId="ADAL" clId="{FB19E78A-CD82-D844-BEE5-B9A7DFA9AD6B}" dt="2021-01-18T12:34:04.928" v="683" actId="1035"/>
          <ac:spMkLst>
            <pc:docMk/>
            <pc:sldMk cId="3667582291" sldId="332"/>
            <ac:spMk id="6" creationId="{3D01C000-32BC-424F-95DB-09C3E8D33D4A}"/>
          </ac:spMkLst>
        </pc:spChg>
        <pc:spChg chg="add mod">
          <ac:chgData name="Jacob Ström" userId="94a859b3-bd05-472a-a1d4-1b71f5677611" providerId="ADAL" clId="{FB19E78A-CD82-D844-BEE5-B9A7DFA9AD6B}" dt="2021-01-18T12:32:50.112" v="640" actId="2085"/>
          <ac:spMkLst>
            <pc:docMk/>
            <pc:sldMk cId="3667582291" sldId="332"/>
            <ac:spMk id="7" creationId="{18F1DA19-CEAE-9548-8CCF-3B629A671478}"/>
          </ac:spMkLst>
        </pc:spChg>
        <pc:spChg chg="add mod">
          <ac:chgData name="Jacob Ström" userId="94a859b3-bd05-472a-a1d4-1b71f5677611" providerId="ADAL" clId="{FB19E78A-CD82-D844-BEE5-B9A7DFA9AD6B}" dt="2021-01-18T12:34:25.160" v="709" actId="6549"/>
          <ac:spMkLst>
            <pc:docMk/>
            <pc:sldMk cId="3667582291" sldId="332"/>
            <ac:spMk id="12" creationId="{ACC70D09-4DDA-2D49-92EA-1AF160E78739}"/>
          </ac:spMkLst>
        </pc:spChg>
        <pc:graphicFrameChg chg="del mod modGraphic">
          <ac:chgData name="Jacob Ström" userId="94a859b3-bd05-472a-a1d4-1b71f5677611" providerId="ADAL" clId="{FB19E78A-CD82-D844-BEE5-B9A7DFA9AD6B}" dt="2021-01-18T12:33:33.127" v="662" actId="478"/>
          <ac:graphicFrameMkLst>
            <pc:docMk/>
            <pc:sldMk cId="3667582291" sldId="332"/>
            <ac:graphicFrameMk id="5" creationId="{7CBE0E1D-1C6E-BB4D-B9B1-BC05516151C4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29.141" v="660"/>
          <ac:graphicFrameMkLst>
            <pc:docMk/>
            <pc:sldMk cId="3667582291" sldId="332"/>
            <ac:graphicFrameMk id="8" creationId="{F24B3051-46C9-154B-B18E-7FC216512C0C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40.900" v="712" actId="207"/>
          <ac:graphicFrameMkLst>
            <pc:docMk/>
            <pc:sldMk cId="3667582291" sldId="332"/>
            <ac:graphicFrameMk id="9" creationId="{37D8B70D-DDD7-FF4B-84EB-947BDD50B25A}"/>
          </ac:graphicFrameMkLst>
        </pc:graphicFrameChg>
        <pc:graphicFrameChg chg="add del mod">
          <ac:chgData name="Jacob Ström" userId="94a859b3-bd05-472a-a1d4-1b71f5677611" providerId="ADAL" clId="{FB19E78A-CD82-D844-BEE5-B9A7DFA9AD6B}" dt="2021-01-18T12:33:43.471" v="664"/>
          <ac:graphicFrameMkLst>
            <pc:docMk/>
            <pc:sldMk cId="3667582291" sldId="332"/>
            <ac:graphicFrameMk id="10" creationId="{53BDD034-DBAC-9849-8C34-B2085B106A39}"/>
          </ac:graphicFrameMkLst>
        </pc:graphicFrameChg>
        <pc:graphicFrameChg chg="add mod modGraphic">
          <ac:chgData name="Jacob Ström" userId="94a859b3-bd05-472a-a1d4-1b71f5677611" providerId="ADAL" clId="{FB19E78A-CD82-D844-BEE5-B9A7DFA9AD6B}" dt="2021-01-18T12:35:36.426" v="711" actId="207"/>
          <ac:graphicFrameMkLst>
            <pc:docMk/>
            <pc:sldMk cId="3667582291" sldId="332"/>
            <ac:graphicFrameMk id="11" creationId="{103DDB3D-B1AC-AE41-AAD3-A504D0628514}"/>
          </ac:graphicFrameMkLst>
        </pc:graphicFrameChg>
      </pc:sldChg>
      <pc:sldChg chg="addSp delSp modSp new mod">
        <pc:chgData name="Jacob Ström" userId="94a859b3-bd05-472a-a1d4-1b71f5677611" providerId="ADAL" clId="{FB19E78A-CD82-D844-BEE5-B9A7DFA9AD6B}" dt="2021-01-18T13:00:59.743" v="740" actId="207"/>
        <pc:sldMkLst>
          <pc:docMk/>
          <pc:sldMk cId="2430178188" sldId="399"/>
        </pc:sldMkLst>
        <pc:spChg chg="mod">
          <ac:chgData name="Jacob Ström" userId="94a859b3-bd05-472a-a1d4-1b71f5677611" providerId="ADAL" clId="{FB19E78A-CD82-D844-BEE5-B9A7DFA9AD6B}" dt="2021-01-18T12:56:06.786" v="727" actId="20577"/>
          <ac:spMkLst>
            <pc:docMk/>
            <pc:sldMk cId="2430178188" sldId="399"/>
            <ac:spMk id="2" creationId="{176059EA-6235-C646-8BBF-4B7EFA01F0DA}"/>
          </ac:spMkLst>
        </pc:spChg>
        <pc:spChg chg="del mod">
          <ac:chgData name="Jacob Ström" userId="94a859b3-bd05-472a-a1d4-1b71f5677611" providerId="ADAL" clId="{FB19E78A-CD82-D844-BEE5-B9A7DFA9AD6B}" dt="2021-01-18T12:56:24.243" v="729"/>
          <ac:spMkLst>
            <pc:docMk/>
            <pc:sldMk cId="2430178188" sldId="399"/>
            <ac:spMk id="3" creationId="{20951102-2951-404A-912C-8C7753D75D42}"/>
          </ac:spMkLst>
        </pc:spChg>
        <pc:spChg chg="add del mod">
          <ac:chgData name="Jacob Ström" userId="94a859b3-bd05-472a-a1d4-1b71f5677611" providerId="ADAL" clId="{FB19E78A-CD82-D844-BEE5-B9A7DFA9AD6B}" dt="2021-01-18T12:56:29.461" v="731" actId="478"/>
          <ac:spMkLst>
            <pc:docMk/>
            <pc:sldMk cId="2430178188" sldId="399"/>
            <ac:spMk id="6" creationId="{BBBA2CC1-A5DE-2542-8986-650598799CAE}"/>
          </ac:spMkLst>
        </pc:spChg>
        <pc:graphicFrameChg chg="add mod modGraphic">
          <ac:chgData name="Jacob Ström" userId="94a859b3-bd05-472a-a1d4-1b71f5677611" providerId="ADAL" clId="{FB19E78A-CD82-D844-BEE5-B9A7DFA9AD6B}" dt="2021-01-18T13:00:59.743" v="740" actId="207"/>
          <ac:graphicFrameMkLst>
            <pc:docMk/>
            <pc:sldMk cId="2430178188" sldId="399"/>
            <ac:graphicFrameMk id="5" creationId="{FD468B48-6BCD-574E-BFB8-CFEE5042CD3A}"/>
          </ac:graphicFrameMkLst>
        </pc:graphicFrameChg>
      </pc:sldChg>
    </pc:docChg>
  </pc:docChgLst>
  <pc:docChgLst>
    <pc:chgData name="Jacob Ström" userId="S::jacob.strom@ericsson.com::94a859b3-bd05-472a-a1d4-1b71f5677611" providerId="AD" clId="Web-{FF823DB1-60C4-4A6D-530F-A988C12D23DB}"/>
    <pc:docChg chg="delSld modSld">
      <pc:chgData name="Jacob Ström" userId="S::jacob.strom@ericsson.com::94a859b3-bd05-472a-a1d4-1b71f5677611" providerId="AD" clId="Web-{FF823DB1-60C4-4A6D-530F-A988C12D23DB}" dt="2020-09-28T11:13:58.732" v="3" actId="20577"/>
      <pc:docMkLst>
        <pc:docMk/>
      </pc:docMkLst>
      <pc:sldChg chg="modSp">
        <pc:chgData name="Jacob Ström" userId="S::jacob.strom@ericsson.com::94a859b3-bd05-472a-a1d4-1b71f5677611" providerId="AD" clId="Web-{FF823DB1-60C4-4A6D-530F-A988C12D23DB}" dt="2020-09-28T11:13:58.732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FF823DB1-60C4-4A6D-530F-A988C12D23DB}" dt="2020-09-28T11:13:58.732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FF823DB1-60C4-4A6D-530F-A988C12D23DB}" dt="2020-09-28T11:13:54.326" v="2"/>
        <pc:sldMkLst>
          <pc:docMk/>
          <pc:sldMk cId="3116229020" sldId="331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1"/>
        <pc:sldMkLst>
          <pc:docMk/>
          <pc:sldMk cId="2581825420" sldId="332"/>
        </pc:sldMkLst>
      </pc:sldChg>
      <pc:sldChg chg="del">
        <pc:chgData name="Jacob Ström" userId="S::jacob.strom@ericsson.com::94a859b3-bd05-472a-a1d4-1b71f5677611" providerId="AD" clId="Web-{FF823DB1-60C4-4A6D-530F-A988C12D23DB}" dt="2020-09-28T11:13:54.310" v="0"/>
        <pc:sldMkLst>
          <pc:docMk/>
          <pc:sldMk cId="3936246482" sldId="333"/>
        </pc:sldMkLst>
      </pc:sldChg>
    </pc:docChg>
  </pc:docChgLst>
  <pc:docChgLst>
    <pc:chgData name="Jacob Ström" userId="S::jacob.strom@ericsson.com::94a859b3-bd05-472a-a1d4-1b71f5677611" providerId="AD" clId="Web-{1D055372-610A-DF26-FFE9-FDDC84C15F82}"/>
    <pc:docChg chg="addSld delSld modSld">
      <pc:chgData name="Jacob Ström" userId="S::jacob.strom@ericsson.com::94a859b3-bd05-472a-a1d4-1b71f5677611" providerId="AD" clId="Web-{1D055372-610A-DF26-FFE9-FDDC84C15F82}" dt="2021-03-22T08:39:39.611" v="36"/>
      <pc:docMkLst>
        <pc:docMk/>
      </pc:docMkLst>
      <pc:sldChg chg="modSp">
        <pc:chgData name="Jacob Ström" userId="S::jacob.strom@ericsson.com::94a859b3-bd05-472a-a1d4-1b71f5677611" providerId="AD" clId="Web-{1D055372-610A-DF26-FFE9-FDDC84C15F82}" dt="2021-03-22T08:38:52.89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1D055372-610A-DF26-FFE9-FDDC84C15F82}" dt="2021-03-22T08:38:49.126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8:52.892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1D055372-610A-DF26-FFE9-FDDC84C15F82}" dt="2021-03-22T08:39:39.611" v="36"/>
        <pc:sldMkLst>
          <pc:docMk/>
          <pc:sldMk cId="2774114393" sldId="44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5"/>
        <pc:sldMkLst>
          <pc:docMk/>
          <pc:sldMk cId="3722690808" sldId="45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4"/>
        <pc:sldMkLst>
          <pc:docMk/>
          <pc:sldMk cId="3628639643" sldId="45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3"/>
        <pc:sldMkLst>
          <pc:docMk/>
          <pc:sldMk cId="1639308404" sldId="45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2"/>
        <pc:sldMkLst>
          <pc:docMk/>
          <pc:sldMk cId="3014249814" sldId="453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1"/>
        <pc:sldMkLst>
          <pc:docMk/>
          <pc:sldMk cId="87293246" sldId="454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7"/>
        <pc:sldMkLst>
          <pc:docMk/>
          <pc:sldMk cId="4127349896" sldId="455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64" v="25"/>
        <pc:sldMkLst>
          <pc:docMk/>
          <pc:sldMk cId="1872536325" sldId="456"/>
        </pc:sldMkLst>
      </pc:sldChg>
      <pc:sldChg chg="del">
        <pc:chgData name="Jacob Ström" userId="S::jacob.strom@ericsson.com::94a859b3-bd05-472a-a1d4-1b71f5677611" providerId="AD" clId="Web-{1D055372-610A-DF26-FFE9-FDDC84C15F82}" dt="2021-03-22T08:39:39.611" v="30"/>
        <pc:sldMkLst>
          <pc:docMk/>
          <pc:sldMk cId="1754596347" sldId="457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9"/>
        <pc:sldMkLst>
          <pc:docMk/>
          <pc:sldMk cId="2083151181" sldId="458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96" v="28"/>
        <pc:sldMkLst>
          <pc:docMk/>
          <pc:sldMk cId="2148109468" sldId="459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80" v="26"/>
        <pc:sldMkLst>
          <pc:docMk/>
          <pc:sldMk cId="1609899431" sldId="460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4"/>
        <pc:sldMkLst>
          <pc:docMk/>
          <pc:sldMk cId="1584484426" sldId="461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49" v="23"/>
        <pc:sldMkLst>
          <pc:docMk/>
          <pc:sldMk cId="988019393" sldId="462"/>
        </pc:sldMkLst>
      </pc:sldChg>
      <pc:sldChg chg="del">
        <pc:chgData name="Jacob Ström" userId="S::jacob.strom@ericsson.com::94a859b3-bd05-472a-a1d4-1b71f5677611" providerId="AD" clId="Web-{1D055372-610A-DF26-FFE9-FDDC84C15F82}" dt="2021-03-22T08:39:39.533" v="22"/>
        <pc:sldMkLst>
          <pc:docMk/>
          <pc:sldMk cId="2221901235" sldId="463"/>
        </pc:sldMkLst>
      </pc:sldChg>
      <pc:sldChg chg="modSp new">
        <pc:chgData name="Jacob Ström" userId="S::jacob.strom@ericsson.com::94a859b3-bd05-472a-a1d4-1b71f5677611" providerId="AD" clId="Web-{1D055372-610A-DF26-FFE9-FDDC84C15F82}" dt="2021-03-22T08:39:30.705" v="21" actId="20577"/>
        <pc:sldMkLst>
          <pc:docMk/>
          <pc:sldMk cId="1357969578" sldId="464"/>
        </pc:sldMkLst>
        <pc:spChg chg="mod">
          <ac:chgData name="Jacob Ström" userId="S::jacob.strom@ericsson.com::94a859b3-bd05-472a-a1d4-1b71f5677611" providerId="AD" clId="Web-{1D055372-610A-DF26-FFE9-FDDC84C15F82}" dt="2021-03-22T08:39:22.033" v="18" actId="20577"/>
          <ac:spMkLst>
            <pc:docMk/>
            <pc:sldMk cId="1357969578" sldId="464"/>
            <ac:spMk id="2" creationId="{CD98C557-F601-4798-A8EF-AE3AA3A9B8CB}"/>
          </ac:spMkLst>
        </pc:spChg>
        <pc:spChg chg="mod">
          <ac:chgData name="Jacob Ström" userId="S::jacob.strom@ericsson.com::94a859b3-bd05-472a-a1d4-1b71f5677611" providerId="AD" clId="Web-{1D055372-610A-DF26-FFE9-FDDC84C15F82}" dt="2021-03-22T08:39:30.705" v="21" actId="20577"/>
          <ac:spMkLst>
            <pc:docMk/>
            <pc:sldMk cId="1357969578" sldId="464"/>
            <ac:spMk id="3" creationId="{4228C9DF-79AE-4DAD-8034-FF6AFE9ABDD0}"/>
          </ac:spMkLst>
        </pc:spChg>
      </pc:sldChg>
    </pc:docChg>
  </pc:docChgLst>
  <pc:docChgLst>
    <pc:chgData name="Du Liu" userId="f6bbb955-1166-4a0c-a0ca-de04d0e558b9" providerId="ADAL" clId="{A73226DB-25EF-44CF-8400-B5A6D717175C}"/>
    <pc:docChg chg="addSld modSld">
      <pc:chgData name="Du Liu" userId="f6bbb955-1166-4a0c-a0ca-de04d0e558b9" providerId="ADAL" clId="{A73226DB-25EF-44CF-8400-B5A6D717175C}" dt="2021-02-08T09:38:46.044" v="6" actId="20577"/>
      <pc:docMkLst>
        <pc:docMk/>
      </pc:docMkLst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256207171" sldId="419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1686025187" sldId="420"/>
        </pc:sldMkLst>
      </pc:sldChg>
      <pc:sldChg chg="modSp add mod">
        <pc:chgData name="Du Liu" userId="f6bbb955-1166-4a0c-a0ca-de04d0e558b9" providerId="ADAL" clId="{A73226DB-25EF-44CF-8400-B5A6D717175C}" dt="2021-02-08T09:38:46.044" v="6" actId="20577"/>
        <pc:sldMkLst>
          <pc:docMk/>
          <pc:sldMk cId="3302986336" sldId="421"/>
        </pc:sldMkLst>
        <pc:spChg chg="mod">
          <ac:chgData name="Du Liu" userId="f6bbb955-1166-4a0c-a0ca-de04d0e558b9" providerId="ADAL" clId="{A73226DB-25EF-44CF-8400-B5A6D717175C}" dt="2021-02-08T09:38:46.044" v="6" actId="20577"/>
          <ac:spMkLst>
            <pc:docMk/>
            <pc:sldMk cId="3302986336" sldId="421"/>
            <ac:spMk id="2" creationId="{E6175B61-E3A9-4BC5-8D1F-D3C0416A7E25}"/>
          </ac:spMkLst>
        </pc:spChg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416340542" sldId="422"/>
        </pc:sldMkLst>
      </pc:sldChg>
      <pc:sldChg chg="add">
        <pc:chgData name="Du Liu" userId="f6bbb955-1166-4a0c-a0ca-de04d0e558b9" providerId="ADAL" clId="{A73226DB-25EF-44CF-8400-B5A6D717175C}" dt="2021-02-08T09:38:37.103" v="0"/>
        <pc:sldMkLst>
          <pc:docMk/>
          <pc:sldMk cId="272180434" sldId="423"/>
        </pc:sldMkLst>
      </pc:sldChg>
    </pc:docChg>
  </pc:docChgLst>
  <pc:docChgLst>
    <pc:chgData name="Kenneth Andersson R" userId="S::kenneth.r.andersson@ericsson.com::7a42cd6b-c489-4b75-9fae-7ec40be363a2" providerId="AD" clId="Web-{151FA7E8-7774-29EE-DE01-D01289F5E772}"/>
    <pc:docChg chg="addSld modSld">
      <pc:chgData name="Kenneth Andersson R" userId="S::kenneth.r.andersson@ericsson.com::7a42cd6b-c489-4b75-9fae-7ec40be363a2" providerId="AD" clId="Web-{151FA7E8-7774-29EE-DE01-D01289F5E772}" dt="2021-03-08T13:13:52.341" v="21" actId="20577"/>
      <pc:docMkLst>
        <pc:docMk/>
      </pc:docMkLst>
      <pc:sldChg chg="modSp add replId">
        <pc:chgData name="Kenneth Andersson R" userId="S::kenneth.r.andersson@ericsson.com::7a42cd6b-c489-4b75-9fae-7ec40be363a2" providerId="AD" clId="Web-{151FA7E8-7774-29EE-DE01-D01289F5E772}" dt="2021-03-08T13:13:52.341" v="21" actId="20577"/>
        <pc:sldMkLst>
          <pc:docMk/>
          <pc:sldMk cId="1065796533" sldId="467"/>
        </pc:sldMkLst>
        <pc:spChg chg="mod">
          <ac:chgData name="Kenneth Andersson R" userId="S::kenneth.r.andersson@ericsson.com::7a42cd6b-c489-4b75-9fae-7ec40be363a2" providerId="AD" clId="Web-{151FA7E8-7774-29EE-DE01-D01289F5E772}" dt="2021-03-08T13:12:53.215" v="2" actId="20577"/>
          <ac:spMkLst>
            <pc:docMk/>
            <pc:sldMk cId="1065796533" sldId="467"/>
            <ac:spMk id="2" creationId="{EC40ED05-5E5B-8240-94C3-A1301EA6B3F7}"/>
          </ac:spMkLst>
        </pc:spChg>
        <pc:spChg chg="mod">
          <ac:chgData name="Kenneth Andersson R" userId="S::kenneth.r.andersson@ericsson.com::7a42cd6b-c489-4b75-9fae-7ec40be363a2" providerId="AD" clId="Web-{151FA7E8-7774-29EE-DE01-D01289F5E772}" dt="2021-03-08T13:13:52.341" v="21" actId="20577"/>
          <ac:spMkLst>
            <pc:docMk/>
            <pc:sldMk cId="1065796533" sldId="467"/>
            <ac:spMk id="3" creationId="{E05A19A1-BCC1-DD43-9AFF-64D97795CF1F}"/>
          </ac:spMkLst>
        </pc:spChg>
      </pc:sldChg>
    </pc:docChg>
  </pc:docChgLst>
  <pc:docChgLst>
    <pc:chgData name="Du Liu" userId="f6bbb955-1166-4a0c-a0ca-de04d0e558b9" providerId="ADAL" clId="{93BAB3A6-55F9-44F0-85C9-741E87763203}"/>
    <pc:docChg chg="custSel addSld modSld">
      <pc:chgData name="Du Liu" userId="f6bbb955-1166-4a0c-a0ca-de04d0e558b9" providerId="ADAL" clId="{93BAB3A6-55F9-44F0-85C9-741E87763203}" dt="2020-10-26T12:34:39.245" v="39" actId="20577"/>
      <pc:docMkLst>
        <pc:docMk/>
      </pc:docMkLst>
      <pc:sldChg chg="modSp add">
        <pc:chgData name="Du Liu" userId="f6bbb955-1166-4a0c-a0ca-de04d0e558b9" providerId="ADAL" clId="{93BAB3A6-55F9-44F0-85C9-741E87763203}" dt="2020-10-26T12:34:39.245" v="39" actId="20577"/>
        <pc:sldMkLst>
          <pc:docMk/>
          <pc:sldMk cId="3958562516" sldId="363"/>
        </pc:sldMkLst>
        <pc:spChg chg="mod">
          <ac:chgData name="Du Liu" userId="f6bbb955-1166-4a0c-a0ca-de04d0e558b9" providerId="ADAL" clId="{93BAB3A6-55F9-44F0-85C9-741E87763203}" dt="2020-10-26T12:23:58.412" v="4" actId="20577"/>
          <ac:spMkLst>
            <pc:docMk/>
            <pc:sldMk cId="3958562516" sldId="363"/>
            <ac:spMk id="2" creationId="{3F5CEA28-D1DF-450A-B6A1-C330A892115B}"/>
          </ac:spMkLst>
        </pc:spChg>
        <pc:graphicFrameChg chg="modGraphic">
          <ac:chgData name="Du Liu" userId="f6bbb955-1166-4a0c-a0ca-de04d0e558b9" providerId="ADAL" clId="{93BAB3A6-55F9-44F0-85C9-741E87763203}" dt="2020-10-26T12:34:39.245" v="39" actId="20577"/>
          <ac:graphicFrameMkLst>
            <pc:docMk/>
            <pc:sldMk cId="3958562516" sldId="363"/>
            <ac:graphicFrameMk id="5" creationId="{E3C61F84-464F-449C-8364-2F24AE66EF36}"/>
          </ac:graphicFrameMkLst>
        </pc:graphicFrame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3993781549" sldId="364"/>
        </pc:sldMkLst>
      </pc:sldChg>
      <pc:sldChg chg="modSp add">
        <pc:chgData name="Du Liu" userId="f6bbb955-1166-4a0c-a0ca-de04d0e558b9" providerId="ADAL" clId="{93BAB3A6-55F9-44F0-85C9-741E87763203}" dt="2020-10-26T12:24:54.302" v="35" actId="20577"/>
        <pc:sldMkLst>
          <pc:docMk/>
          <pc:sldMk cId="917563366" sldId="365"/>
        </pc:sldMkLst>
        <pc:spChg chg="mod">
          <ac:chgData name="Du Liu" userId="f6bbb955-1166-4a0c-a0ca-de04d0e558b9" providerId="ADAL" clId="{93BAB3A6-55F9-44F0-85C9-741E87763203}" dt="2020-10-26T12:24:54.302" v="35" actId="20577"/>
          <ac:spMkLst>
            <pc:docMk/>
            <pc:sldMk cId="917563366" sldId="365"/>
            <ac:spMk id="4" creationId="{DD8D88E1-F53F-408F-83A6-35F8B9FE2858}"/>
          </ac:spMkLst>
        </pc:spChg>
      </pc:sldChg>
      <pc:sldChg chg="add">
        <pc:chgData name="Du Liu" userId="f6bbb955-1166-4a0c-a0ca-de04d0e558b9" providerId="ADAL" clId="{93BAB3A6-55F9-44F0-85C9-741E87763203}" dt="2020-10-26T12:23:50.837" v="0"/>
        <pc:sldMkLst>
          <pc:docMk/>
          <pc:sldMk cId="1692134953" sldId="367"/>
        </pc:sldMkLst>
      </pc:sldChg>
    </pc:docChg>
  </pc:docChgLst>
  <pc:docChgLst>
    <pc:chgData name="Jacob Ström" userId="S::jacob.strom@ericsson.com::94a859b3-bd05-472a-a1d4-1b71f5677611" providerId="AD" clId="Web-{5388F753-074D-E777-64A3-2005F48E605C}"/>
    <pc:docChg chg="addSld modSld">
      <pc:chgData name="Jacob Ström" userId="S::jacob.strom@ericsson.com::94a859b3-bd05-472a-a1d4-1b71f5677611" providerId="AD" clId="Web-{5388F753-074D-E777-64A3-2005F48E605C}" dt="2020-09-14T11:00:00.339" v="165" actId="20577"/>
      <pc:docMkLst>
        <pc:docMk/>
      </pc:docMkLst>
      <pc:sldChg chg="modSp">
        <pc:chgData name="Jacob Ström" userId="S::jacob.strom@ericsson.com::94a859b3-bd05-472a-a1d4-1b71f5677611" providerId="AD" clId="Web-{5388F753-074D-E777-64A3-2005F48E605C}" dt="2020-09-14T10:30:09.3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5388F753-074D-E777-64A3-2005F48E605C}" dt="2020-09-14T10:30:05.69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5388F753-074D-E777-64A3-2005F48E605C}" dt="2020-09-14T10:30:09.3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5388F753-074D-E777-64A3-2005F48E605C}" dt="2020-09-14T10:32:02.661" v="5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5388F753-074D-E777-64A3-2005F48E605C}" dt="2020-09-14T10:32:02.661" v="5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new">
        <pc:chgData name="Jacob Ström" userId="S::jacob.strom@ericsson.com::94a859b3-bd05-472a-a1d4-1b71f5677611" providerId="AD" clId="Web-{5388F753-074D-E777-64A3-2005F48E605C}" dt="2020-09-14T11:00:00.339" v="165" actId="20577"/>
        <pc:sldMkLst>
          <pc:docMk/>
          <pc:sldMk cId="841049800" sldId="333"/>
        </pc:sldMkLst>
        <pc:spChg chg="mod">
          <ac:chgData name="Jacob Ström" userId="S::jacob.strom@ericsson.com::94a859b3-bd05-472a-a1d4-1b71f5677611" providerId="AD" clId="Web-{5388F753-074D-E777-64A3-2005F48E605C}" dt="2020-09-14T10:34:11.397" v="30" actId="20577"/>
          <ac:spMkLst>
            <pc:docMk/>
            <pc:sldMk cId="841049800" sldId="333"/>
            <ac:spMk id="2" creationId="{4F724A7C-76F9-40B3-B20F-66DCE5316F94}"/>
          </ac:spMkLst>
        </pc:spChg>
        <pc:spChg chg="mod">
          <ac:chgData name="Jacob Ström" userId="S::jacob.strom@ericsson.com::94a859b3-bd05-472a-a1d4-1b71f5677611" providerId="AD" clId="Web-{5388F753-074D-E777-64A3-2005F48E605C}" dt="2020-09-14T11:00:00.339" v="165" actId="20577"/>
          <ac:spMkLst>
            <pc:docMk/>
            <pc:sldMk cId="841049800" sldId="333"/>
            <ac:spMk id="3" creationId="{B7832AF2-89D5-4652-B0D8-D20B191333C4}"/>
          </ac:spMkLst>
        </pc:spChg>
      </pc:sldChg>
    </pc:docChg>
  </pc:docChgLst>
  <pc:docChgLst>
    <pc:chgData name="Du Liu" userId="f6bbb955-1166-4a0c-a0ca-de04d0e558b9" providerId="ADAL" clId="{7AD5A62A-BE9F-4115-8360-3D56DEC0A5CA}"/>
    <pc:docChg chg="undo custSel addSld modSld">
      <pc:chgData name="Du Liu" userId="f6bbb955-1166-4a0c-a0ca-de04d0e558b9" providerId="ADAL" clId="{7AD5A62A-BE9F-4115-8360-3D56DEC0A5CA}" dt="2021-04-19T11:54:14.143" v="8"/>
      <pc:docMkLst>
        <pc:docMk/>
      </pc:docMkLst>
      <pc:sldChg chg="delSp modSp add mod">
        <pc:chgData name="Du Liu" userId="f6bbb955-1166-4a0c-a0ca-de04d0e558b9" providerId="ADAL" clId="{7AD5A62A-BE9F-4115-8360-3D56DEC0A5CA}" dt="2021-04-19T08:13:23.169" v="5" actId="478"/>
        <pc:sldMkLst>
          <pc:docMk/>
          <pc:sldMk cId="7116228" sldId="480"/>
        </pc:sldMkLst>
        <pc:spChg chg="mod">
          <ac:chgData name="Du Liu" userId="f6bbb955-1166-4a0c-a0ca-de04d0e558b9" providerId="ADAL" clId="{7AD5A62A-BE9F-4115-8360-3D56DEC0A5CA}" dt="2021-04-19T08:13:17.906" v="4" actId="20577"/>
          <ac:spMkLst>
            <pc:docMk/>
            <pc:sldMk cId="7116228" sldId="480"/>
            <ac:spMk id="2" creationId="{29071E44-32FF-4112-9F6B-8E250FD21E82}"/>
          </ac:spMkLst>
        </pc:spChg>
        <pc:spChg chg="del">
          <ac:chgData name="Du Liu" userId="f6bbb955-1166-4a0c-a0ca-de04d0e558b9" providerId="ADAL" clId="{7AD5A62A-BE9F-4115-8360-3D56DEC0A5CA}" dt="2021-04-19T08:13:23.169" v="5" actId="478"/>
          <ac:spMkLst>
            <pc:docMk/>
            <pc:sldMk cId="7116228" sldId="480"/>
            <ac:spMk id="4" creationId="{6EBF93E1-6543-4459-9EF6-0EF4C69FD3F8}"/>
          </ac:spMkLst>
        </pc:spChg>
      </pc:sldChg>
      <pc:sldChg chg="modSp add mod">
        <pc:chgData name="Du Liu" userId="f6bbb955-1166-4a0c-a0ca-de04d0e558b9" providerId="ADAL" clId="{7AD5A62A-BE9F-4115-8360-3D56DEC0A5CA}" dt="2021-04-19T11:14:55.834" v="7" actId="1076"/>
        <pc:sldMkLst>
          <pc:docMk/>
          <pc:sldMk cId="4269156061" sldId="481"/>
        </pc:sldMkLst>
        <pc:picChg chg="mod">
          <ac:chgData name="Du Liu" userId="f6bbb955-1166-4a0c-a0ca-de04d0e558b9" providerId="ADAL" clId="{7AD5A62A-BE9F-4115-8360-3D56DEC0A5CA}" dt="2021-04-19T11:14:55.834" v="7" actId="1076"/>
          <ac:picMkLst>
            <pc:docMk/>
            <pc:sldMk cId="4269156061" sldId="481"/>
            <ac:picMk id="11" creationId="{33DA73A0-73C0-4086-938F-D60B9B0B1281}"/>
          </ac:picMkLst>
        </pc:picChg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271345272" sldId="482"/>
        </pc:sldMkLst>
      </pc:sldChg>
      <pc:sldChg chg="add">
        <pc:chgData name="Du Liu" userId="f6bbb955-1166-4a0c-a0ca-de04d0e558b9" providerId="ADAL" clId="{7AD5A62A-BE9F-4115-8360-3D56DEC0A5CA}" dt="2021-04-19T08:13:14.189" v="0"/>
        <pc:sldMkLst>
          <pc:docMk/>
          <pc:sldMk cId="21353171" sldId="483"/>
        </pc:sldMkLst>
      </pc:sldChg>
      <pc:sldChg chg="add">
        <pc:chgData name="Du Liu" userId="f6bbb955-1166-4a0c-a0ca-de04d0e558b9" providerId="ADAL" clId="{7AD5A62A-BE9F-4115-8360-3D56DEC0A5CA}" dt="2021-04-19T11:54:14.143" v="8"/>
        <pc:sldMkLst>
          <pc:docMk/>
          <pc:sldMk cId="2510215388" sldId="484"/>
        </pc:sldMkLst>
      </pc:sldChg>
    </pc:docChg>
  </pc:docChgLst>
  <pc:docChgLst>
    <pc:chgData name="Per Wennersten" userId="6438f804-a6fe-48f1-b87d-c65c64e8b4be" providerId="ADAL" clId="{03021F05-90CE-41CC-8B7C-E3170190DF6D}"/>
    <pc:docChg chg="undo addSld modSld">
      <pc:chgData name="Per Wennersten" userId="6438f804-a6fe-48f1-b87d-c65c64e8b4be" providerId="ADAL" clId="{03021F05-90CE-41CC-8B7C-E3170190DF6D}" dt="2020-11-02T17:48:33.008" v="31" actId="20577"/>
      <pc:docMkLst>
        <pc:docMk/>
      </pc:docMkLst>
      <pc:sldChg chg="modSp add">
        <pc:chgData name="Per Wennersten" userId="6438f804-a6fe-48f1-b87d-c65c64e8b4be" providerId="ADAL" clId="{03021F05-90CE-41CC-8B7C-E3170190DF6D}" dt="2020-11-02T17:48:33.008" v="31" actId="20577"/>
        <pc:sldMkLst>
          <pc:docMk/>
          <pc:sldMk cId="2604203220" sldId="272"/>
        </pc:sldMkLst>
        <pc:spChg chg="mod">
          <ac:chgData name="Per Wennersten" userId="6438f804-a6fe-48f1-b87d-c65c64e8b4be" providerId="ADAL" clId="{03021F05-90CE-41CC-8B7C-E3170190DF6D}" dt="2020-11-02T17:48:33.008" v="31" actId="20577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  <pc:docChgLst>
    <pc:chgData clId="Web-{7228193D-F200-0574-852B-6828B7038FE7}"/>
    <pc:docChg chg="modSld">
      <pc:chgData name="" userId="" providerId="" clId="Web-{7228193D-F200-0574-852B-6828B7038FE7}" dt="2021-04-12T07:39:28.108" v="0" actId="20577"/>
      <pc:docMkLst>
        <pc:docMk/>
      </pc:docMkLst>
      <pc:sldChg chg="modSp">
        <pc:chgData name="" userId="" providerId="" clId="Web-{7228193D-F200-0574-852B-6828B7038FE7}" dt="2021-04-12T07:39:28.108" v="0" actId="20577"/>
        <pc:sldMkLst>
          <pc:docMk/>
          <pc:sldMk cId="2189475887" sldId="259"/>
        </pc:sldMkLst>
        <pc:spChg chg="mod">
          <ac:chgData name="" userId="" providerId="" clId="Web-{7228193D-F200-0574-852B-6828B7038FE7}" dt="2021-04-12T07:39:28.108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S::jacob.strom@ericsson.com::94a859b3-bd05-472a-a1d4-1b71f5677611" providerId="AD" clId="Web-{A57A2A27-23CD-0CA1-C503-8DCE39E0AE69}"/>
    <pc:docChg chg="modSld">
      <pc:chgData name="Jacob Ström" userId="S::jacob.strom@ericsson.com::94a859b3-bd05-472a-a1d4-1b71f5677611" providerId="AD" clId="Web-{A57A2A27-23CD-0CA1-C503-8DCE39E0AE69}" dt="2021-03-26T09:19:19.062" v="9"/>
      <pc:docMkLst>
        <pc:docMk/>
      </pc:docMkLst>
      <pc:sldChg chg="modSp">
        <pc:chgData name="Jacob Ström" userId="S::jacob.strom@ericsson.com::94a859b3-bd05-472a-a1d4-1b71f5677611" providerId="AD" clId="Web-{A57A2A27-23CD-0CA1-C503-8DCE39E0AE69}" dt="2021-03-26T09:19:19.062" v="9"/>
        <pc:sldMkLst>
          <pc:docMk/>
          <pc:sldMk cId="637543453" sldId="466"/>
        </pc:sldMkLst>
        <pc:graphicFrameChg chg="mod modGraphic">
          <ac:chgData name="Jacob Ström" userId="S::jacob.strom@ericsson.com::94a859b3-bd05-472a-a1d4-1b71f5677611" providerId="AD" clId="Web-{A57A2A27-23CD-0CA1-C503-8DCE39E0AE69}" dt="2021-03-26T09:19:19.062" v="9"/>
          <ac:graphicFrameMkLst>
            <pc:docMk/>
            <pc:sldMk cId="637543453" sldId="466"/>
            <ac:graphicFrameMk id="5" creationId="{B534B015-A970-8A49-B0D7-7E10EAC7D2A8}"/>
          </ac:graphicFrameMkLst>
        </pc:graphicFrameChg>
      </pc:sldChg>
    </pc:docChg>
  </pc:docChgLst>
  <pc:docChgLst>
    <pc:chgData name="Du Liu" userId="S::du.liu@ericsson.com::f6bbb955-1166-4a0c-a0ca-de04d0e558b9" providerId="AD" clId="Web-{D74BE10A-47B4-98D0-BC18-D3C5FA54F24C}"/>
    <pc:docChg chg="addSld modSld">
      <pc:chgData name="Du Liu" userId="S::du.liu@ericsson.com::f6bbb955-1166-4a0c-a0ca-de04d0e558b9" providerId="AD" clId="Web-{D74BE10A-47B4-98D0-BC18-D3C5FA54F24C}" dt="2020-03-09T14:01:22.008" v="142" actId="20577"/>
      <pc:docMkLst>
        <pc:docMk/>
      </pc:docMkLst>
      <pc:sldChg chg="modSp new">
        <pc:chgData name="Du Liu" userId="S::du.liu@ericsson.com::f6bbb955-1166-4a0c-a0ca-de04d0e558b9" providerId="AD" clId="Web-{D74BE10A-47B4-98D0-BC18-D3C5FA54F24C}" dt="2020-03-09T13:51:57.114" v="28" actId="20577"/>
        <pc:sldMkLst>
          <pc:docMk/>
          <pc:sldMk cId="1668037304" sldId="422"/>
        </pc:sldMkLst>
        <pc:spChg chg="mod">
          <ac:chgData name="Du Liu" userId="S::du.liu@ericsson.com::f6bbb955-1166-4a0c-a0ca-de04d0e558b9" providerId="AD" clId="Web-{D74BE10A-47B4-98D0-BC18-D3C5FA54F24C}" dt="2020-03-09T13:51:57.114" v="28" actId="20577"/>
          <ac:spMkLst>
            <pc:docMk/>
            <pc:sldMk cId="1668037304" sldId="422"/>
            <ac:spMk id="2" creationId="{129F4135-E3DE-44A7-90C4-1A1AAF8776A5}"/>
          </ac:spMkLst>
        </pc:spChg>
        <pc:spChg chg="mod">
          <ac:chgData name="Du Liu" userId="S::du.liu@ericsson.com::f6bbb955-1166-4a0c-a0ca-de04d0e558b9" providerId="AD" clId="Web-{D74BE10A-47B4-98D0-BC18-D3C5FA54F24C}" dt="2020-03-09T13:51:14.457" v="9" actId="20577"/>
          <ac:spMkLst>
            <pc:docMk/>
            <pc:sldMk cId="1668037304" sldId="422"/>
            <ac:spMk id="3" creationId="{E9BEE434-726A-49EE-B3DB-61C25A347A8A}"/>
          </ac:spMkLst>
        </pc:sp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6:09.162" v="78" actId="14100"/>
        <pc:sldMkLst>
          <pc:docMk/>
          <pc:sldMk cId="1082542717" sldId="423"/>
        </pc:sldMkLst>
        <pc:spChg chg="mod">
          <ac:chgData name="Du Liu" userId="S::du.liu@ericsson.com::f6bbb955-1166-4a0c-a0ca-de04d0e558b9" providerId="AD" clId="Web-{D74BE10A-47B4-98D0-BC18-D3C5FA54F24C}" dt="2020-03-09T13:56:09.162" v="78" actId="14100"/>
          <ac:spMkLst>
            <pc:docMk/>
            <pc:sldMk cId="1082542717" sldId="423"/>
            <ac:spMk id="2" creationId="{11B12F7E-B014-40CE-865B-5370224FFF76}"/>
          </ac:spMkLst>
        </pc:spChg>
        <pc:spChg chg="del">
          <ac:chgData name="Du Liu" userId="S::du.liu@ericsson.com::f6bbb955-1166-4a0c-a0ca-de04d0e558b9" providerId="AD" clId="Web-{D74BE10A-47B4-98D0-BC18-D3C5FA54F24C}" dt="2020-03-09T13:52:32.551" v="32"/>
          <ac:spMkLst>
            <pc:docMk/>
            <pc:sldMk cId="1082542717" sldId="423"/>
            <ac:spMk id="3" creationId="{A2F47694-E32A-4260-9A32-271F00406924}"/>
          </ac:spMkLst>
        </pc:spChg>
        <pc:spChg chg="mod modVis">
          <ac:chgData name="Du Liu" userId="S::du.liu@ericsson.com::f6bbb955-1166-4a0c-a0ca-de04d0e558b9" providerId="AD" clId="Web-{D74BE10A-47B4-98D0-BC18-D3C5FA54F24C}" dt="2020-03-09T13:53:03.723" v="34"/>
          <ac:spMkLst>
            <pc:docMk/>
            <pc:sldMk cId="1082542717" sldId="423"/>
            <ac:spMk id="4" creationId="{DEA1F447-B6FF-4759-829C-94267F32D2C6}"/>
          </ac:spMkLst>
        </pc:spChg>
        <pc:spChg chg="add mod">
          <ac:chgData name="Du Liu" userId="S::du.liu@ericsson.com::f6bbb955-1166-4a0c-a0ca-de04d0e558b9" providerId="AD" clId="Web-{D74BE10A-47B4-98D0-BC18-D3C5FA54F24C}" dt="2020-03-09T13:55:45.850" v="74"/>
          <ac:spMkLst>
            <pc:docMk/>
            <pc:sldMk cId="1082542717" sldId="423"/>
            <ac:spMk id="7" creationId="{AC6A7EB0-BB38-4CF9-8B37-FC6FD39BF82A}"/>
          </ac:spMkLst>
        </pc:spChg>
        <pc:spChg chg="add mod">
          <ac:chgData name="Du Liu" userId="S::du.liu@ericsson.com::f6bbb955-1166-4a0c-a0ca-de04d0e558b9" providerId="AD" clId="Web-{D74BE10A-47B4-98D0-BC18-D3C5FA54F24C}" dt="2020-03-09T13:54:29.880" v="56" actId="1076"/>
          <ac:spMkLst>
            <pc:docMk/>
            <pc:sldMk cId="1082542717" sldId="423"/>
            <ac:spMk id="10" creationId="{4CADC6B6-98BF-4B77-BA4D-271AF23258FF}"/>
          </ac:spMkLst>
        </pc:spChg>
        <pc:picChg chg="add mod ord">
          <ac:chgData name="Du Liu" userId="S::du.liu@ericsson.com::f6bbb955-1166-4a0c-a0ca-de04d0e558b9" providerId="AD" clId="Web-{D74BE10A-47B4-98D0-BC18-D3C5FA54F24C}" dt="2020-03-09T13:54:26.755" v="55" actId="1076"/>
          <ac:picMkLst>
            <pc:docMk/>
            <pc:sldMk cId="1082542717" sldId="423"/>
            <ac:picMk id="5" creationId="{38005678-4C7E-44BC-8602-E57E5ACFC903}"/>
          </ac:picMkLst>
        </pc:picChg>
      </pc:sldChg>
      <pc:sldChg chg="addSp delSp modSp new mod modClrScheme chgLayout">
        <pc:chgData name="Du Liu" userId="S::du.liu@ericsson.com::f6bbb955-1166-4a0c-a0ca-de04d0e558b9" providerId="AD" clId="Web-{D74BE10A-47B4-98D0-BC18-D3C5FA54F24C}" dt="2020-03-09T13:59:13.945" v="100" actId="20577"/>
        <pc:sldMkLst>
          <pc:docMk/>
          <pc:sldMk cId="3786094496" sldId="424"/>
        </pc:sldMkLst>
        <pc:spChg chg="mod ord">
          <ac:chgData name="Du Liu" userId="S::du.liu@ericsson.com::f6bbb955-1166-4a0c-a0ca-de04d0e558b9" providerId="AD" clId="Web-{D74BE10A-47B4-98D0-BC18-D3C5FA54F24C}" dt="2020-03-09T13:57:56.772" v="87"/>
          <ac:spMkLst>
            <pc:docMk/>
            <pc:sldMk cId="3786094496" sldId="424"/>
            <ac:spMk id="2" creationId="{957C31CF-838F-4677-9F4E-292C68B8AAAF}"/>
          </ac:spMkLst>
        </pc:spChg>
        <pc:spChg chg="mod ord">
          <ac:chgData name="Du Liu" userId="S::du.liu@ericsson.com::f6bbb955-1166-4a0c-a0ca-de04d0e558b9" providerId="AD" clId="Web-{D74BE10A-47B4-98D0-BC18-D3C5FA54F24C}" dt="2020-03-09T13:59:13.945" v="100" actId="20577"/>
          <ac:spMkLst>
            <pc:docMk/>
            <pc:sldMk cId="3786094496" sldId="424"/>
            <ac:spMk id="3" creationId="{14EF6134-29C3-4BC1-A3B1-67ACE4A3E9E9}"/>
          </ac:spMkLst>
        </pc:spChg>
        <pc:spChg chg="del">
          <ac:chgData name="Du Liu" userId="S::du.liu@ericsson.com::f6bbb955-1166-4a0c-a0ca-de04d0e558b9" providerId="AD" clId="Web-{D74BE10A-47B4-98D0-BC18-D3C5FA54F24C}" dt="2020-03-09T13:56:35.053" v="80"/>
          <ac:spMkLst>
            <pc:docMk/>
            <pc:sldMk cId="3786094496" sldId="424"/>
            <ac:spMk id="4" creationId="{128D70EB-1ED8-44AF-8C11-8E68252BF879}"/>
          </ac:spMkLst>
        </pc:spChg>
        <pc:spChg chg="add mod">
          <ac:chgData name="Du Liu" userId="S::du.liu@ericsson.com::f6bbb955-1166-4a0c-a0ca-de04d0e558b9" providerId="AD" clId="Web-{D74BE10A-47B4-98D0-BC18-D3C5FA54F24C}" dt="2020-03-09T13:58:33.866" v="91" actId="20577"/>
          <ac:spMkLst>
            <pc:docMk/>
            <pc:sldMk cId="3786094496" sldId="424"/>
            <ac:spMk id="5" creationId="{AF90EB0B-8B18-4E06-8956-808DAEFDCB26}"/>
          </ac:spMkLst>
        </pc:spChg>
        <pc:picChg chg="add mod">
          <ac:chgData name="Du Liu" userId="S::du.liu@ericsson.com::f6bbb955-1166-4a0c-a0ca-de04d0e558b9" providerId="AD" clId="Web-{D74BE10A-47B4-98D0-BC18-D3C5FA54F24C}" dt="2020-03-09T13:58:37.804" v="95" actId="1076"/>
          <ac:picMkLst>
            <pc:docMk/>
            <pc:sldMk cId="3786094496" sldId="424"/>
            <ac:picMk id="6" creationId="{7C9C9928-82B9-46D5-8187-77177445EB71}"/>
          </ac:picMkLst>
        </pc:picChg>
      </pc:sldChg>
      <pc:sldChg chg="addSp modSp new">
        <pc:chgData name="Du Liu" userId="S::du.liu@ericsson.com::f6bbb955-1166-4a0c-a0ca-de04d0e558b9" providerId="AD" clId="Web-{D74BE10A-47B4-98D0-BC18-D3C5FA54F24C}" dt="2020-03-09T14:01:22.008" v="142" actId="20577"/>
        <pc:sldMkLst>
          <pc:docMk/>
          <pc:sldMk cId="3748347979" sldId="425"/>
        </pc:sldMkLst>
        <pc:spChg chg="mod">
          <ac:chgData name="Du Liu" userId="S::du.liu@ericsson.com::f6bbb955-1166-4a0c-a0ca-de04d0e558b9" providerId="AD" clId="Web-{D74BE10A-47B4-98D0-BC18-D3C5FA54F24C}" dt="2020-03-09T14:01:22.008" v="142" actId="20577"/>
          <ac:spMkLst>
            <pc:docMk/>
            <pc:sldMk cId="3748347979" sldId="425"/>
            <ac:spMk id="2" creationId="{0A35924D-47BB-4811-872A-F9067B99B676}"/>
          </ac:spMkLst>
        </pc:spChg>
        <pc:spChg chg="mod">
          <ac:chgData name="Du Liu" userId="S::du.liu@ericsson.com::f6bbb955-1166-4a0c-a0ca-de04d0e558b9" providerId="AD" clId="Web-{D74BE10A-47B4-98D0-BC18-D3C5FA54F24C}" dt="2020-03-09T13:59:57.195" v="109" actId="20577"/>
          <ac:spMkLst>
            <pc:docMk/>
            <pc:sldMk cId="3748347979" sldId="425"/>
            <ac:spMk id="3" creationId="{E2759C9A-25B0-4B4F-B092-48607CD98EF9}"/>
          </ac:spMkLst>
        </pc:spChg>
        <pc:spChg chg="add mod">
          <ac:chgData name="Du Liu" userId="S::du.liu@ericsson.com::f6bbb955-1166-4a0c-a0ca-de04d0e558b9" providerId="AD" clId="Web-{D74BE10A-47B4-98D0-BC18-D3C5FA54F24C}" dt="2020-03-09T14:00:17.008" v="120" actId="20577"/>
          <ac:spMkLst>
            <pc:docMk/>
            <pc:sldMk cId="3748347979" sldId="425"/>
            <ac:spMk id="4" creationId="{8DA6EA76-8C79-46B4-8FF8-5C6247108D12}"/>
          </ac:spMkLst>
        </pc:spChg>
        <pc:picChg chg="add mod">
          <ac:chgData name="Du Liu" userId="S::du.liu@ericsson.com::f6bbb955-1166-4a0c-a0ca-de04d0e558b9" providerId="AD" clId="Web-{D74BE10A-47B4-98D0-BC18-D3C5FA54F24C}" dt="2020-03-09T14:00:43.195" v="126" actId="1076"/>
          <ac:picMkLst>
            <pc:docMk/>
            <pc:sldMk cId="3748347979" sldId="425"/>
            <ac:picMk id="5" creationId="{C6C9FC42-ADFF-411F-BAFE-CB7A9F601FE6}"/>
          </ac:picMkLst>
        </pc:picChg>
      </pc:sldChg>
    </pc:docChg>
  </pc:docChgLst>
  <pc:docChgLst>
    <pc:chgData name="Per Wennersten" userId="6438f804-a6fe-48f1-b87d-c65c64e8b4be" providerId="ADAL" clId="{E01FCB82-27C5-4C39-9686-B7B7483D24A5}"/>
    <pc:docChg chg="custSel addSld modSld">
      <pc:chgData name="Per Wennersten" userId="6438f804-a6fe-48f1-b87d-c65c64e8b4be" providerId="ADAL" clId="{E01FCB82-27C5-4C39-9686-B7B7483D24A5}" dt="2021-02-01T13:15:59.006" v="1"/>
      <pc:docMkLst>
        <pc:docMk/>
      </pc:docMkLst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371049125" sldId="307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3272775033" sldId="308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1160969089" sldId="309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2307409831" sldId="310"/>
        </pc:sldMkLst>
      </pc:sldChg>
      <pc:sldChg chg="add">
        <pc:chgData name="Per Wennersten" userId="6438f804-a6fe-48f1-b87d-c65c64e8b4be" providerId="ADAL" clId="{E01FCB82-27C5-4C39-9686-B7B7483D24A5}" dt="2021-02-01T13:15:59.006" v="1"/>
        <pc:sldMkLst>
          <pc:docMk/>
          <pc:sldMk cId="419283316" sldId="311"/>
        </pc:sldMkLst>
      </pc:sldChg>
    </pc:docChg>
  </pc:docChgLst>
  <pc:docChgLst>
    <pc:chgData name="Per Wennersten" userId="6438f804-a6fe-48f1-b87d-c65c64e8b4be" providerId="ADAL" clId="{E0469C2C-BE12-4834-A242-778C915B43A4}"/>
    <pc:docChg chg="custSel addSld modSld sldOrd">
      <pc:chgData name="Per Wennersten" userId="6438f804-a6fe-48f1-b87d-c65c64e8b4be" providerId="ADAL" clId="{E0469C2C-BE12-4834-A242-778C915B43A4}" dt="2020-09-21T11:26:12.931" v="27" actId="20577"/>
      <pc:docMkLst>
        <pc:docMk/>
      </pc:docMkLst>
      <pc:sldChg chg="addSp delSp modSp add ord">
        <pc:chgData name="Per Wennersten" userId="6438f804-a6fe-48f1-b87d-c65c64e8b4be" providerId="ADAL" clId="{E0469C2C-BE12-4834-A242-778C915B43A4}" dt="2020-09-21T11:26:09.862" v="24" actId="20577"/>
        <pc:sldMkLst>
          <pc:docMk/>
          <pc:sldMk cId="2581825420" sldId="332"/>
        </pc:sldMkLst>
        <pc:spChg chg="mod">
          <ac:chgData name="Per Wennersten" userId="6438f804-a6fe-48f1-b87d-c65c64e8b4be" providerId="ADAL" clId="{E0469C2C-BE12-4834-A242-778C915B43A4}" dt="2020-09-21T11:26:09.862" v="24" actId="20577"/>
          <ac:spMkLst>
            <pc:docMk/>
            <pc:sldMk cId="2581825420" sldId="332"/>
            <ac:spMk id="2" creationId="{3F254B3C-FA28-4704-ABA5-5975844EC307}"/>
          </ac:spMkLst>
        </pc:spChg>
        <pc:spChg chg="del">
          <ac:chgData name="Per Wennersten" userId="6438f804-a6fe-48f1-b87d-c65c64e8b4be" providerId="ADAL" clId="{E0469C2C-BE12-4834-A242-778C915B43A4}" dt="2020-09-21T11:25:08.232" v="15"/>
          <ac:spMkLst>
            <pc:docMk/>
            <pc:sldMk cId="2581825420" sldId="332"/>
            <ac:spMk id="3" creationId="{D1F1EB84-BCF4-4333-AB20-CE7F543F2553}"/>
          </ac:spMkLst>
        </pc:spChg>
        <pc:picChg chg="add mod">
          <ac:chgData name="Per Wennersten" userId="6438f804-a6fe-48f1-b87d-c65c64e8b4be" providerId="ADAL" clId="{E0469C2C-BE12-4834-A242-778C915B43A4}" dt="2020-09-21T11:25:09.029" v="17" actId="962"/>
          <ac:picMkLst>
            <pc:docMk/>
            <pc:sldMk cId="2581825420" sldId="332"/>
            <ac:picMk id="6" creationId="{1DDFA7B5-D57E-4367-B1C1-E7250AB13123}"/>
          </ac:picMkLst>
        </pc:picChg>
      </pc:sldChg>
      <pc:sldChg chg="addSp delSp modSp add">
        <pc:chgData name="Per Wennersten" userId="6438f804-a6fe-48f1-b87d-c65c64e8b4be" providerId="ADAL" clId="{E0469C2C-BE12-4834-A242-778C915B43A4}" dt="2020-09-21T11:26:12.931" v="27" actId="20577"/>
        <pc:sldMkLst>
          <pc:docMk/>
          <pc:sldMk cId="3936246482" sldId="333"/>
        </pc:sldMkLst>
        <pc:spChg chg="mod">
          <ac:chgData name="Per Wennersten" userId="6438f804-a6fe-48f1-b87d-c65c64e8b4be" providerId="ADAL" clId="{E0469C2C-BE12-4834-A242-778C915B43A4}" dt="2020-09-21T11:26:12.931" v="27" actId="20577"/>
          <ac:spMkLst>
            <pc:docMk/>
            <pc:sldMk cId="3936246482" sldId="333"/>
            <ac:spMk id="2" creationId="{3F254B3C-FA28-4704-ABA5-5975844EC307}"/>
          </ac:spMkLst>
        </pc:spChg>
        <pc:spChg chg="add del mod">
          <ac:chgData name="Per Wennersten" userId="6438f804-a6fe-48f1-b87d-c65c64e8b4be" providerId="ADAL" clId="{E0469C2C-BE12-4834-A242-778C915B43A4}" dt="2020-09-21T11:25:15.757" v="20"/>
          <ac:spMkLst>
            <pc:docMk/>
            <pc:sldMk cId="3936246482" sldId="333"/>
            <ac:spMk id="5" creationId="{11C7C62C-D264-43E7-B1D2-17D8DA900C68}"/>
          </ac:spMkLst>
        </pc:spChg>
        <pc:picChg chg="del">
          <ac:chgData name="Per Wennersten" userId="6438f804-a6fe-48f1-b87d-c65c64e8b4be" providerId="ADAL" clId="{E0469C2C-BE12-4834-A242-778C915B43A4}" dt="2020-09-21T11:25:13.817" v="19" actId="478"/>
          <ac:picMkLst>
            <pc:docMk/>
            <pc:sldMk cId="3936246482" sldId="333"/>
            <ac:picMk id="6" creationId="{1DDFA7B5-D57E-4367-B1C1-E7250AB13123}"/>
          </ac:picMkLst>
        </pc:picChg>
        <pc:picChg chg="add mod">
          <ac:chgData name="Per Wennersten" userId="6438f804-a6fe-48f1-b87d-c65c64e8b4be" providerId="ADAL" clId="{E0469C2C-BE12-4834-A242-778C915B43A4}" dt="2020-09-21T11:25:17.533" v="21" actId="27614"/>
          <ac:picMkLst>
            <pc:docMk/>
            <pc:sldMk cId="3936246482" sldId="333"/>
            <ac:picMk id="8" creationId="{BE95C263-89FF-4FD4-BD9D-0ACD6220B1CD}"/>
          </ac:picMkLst>
        </pc:picChg>
      </pc:sldChg>
    </pc:docChg>
  </pc:docChgLst>
  <pc:docChgLst>
    <pc:chgData name="Ruoyang Yu" userId="07fd6fe8-5271-43d5-8987-6c6ee955ac40" providerId="ADAL" clId="{8153016B-E2CA-478A-BD20-0A7084FC4178}"/>
    <pc:docChg chg="custSel addSld modSld">
      <pc:chgData name="Ruoyang Yu" userId="07fd6fe8-5271-43d5-8987-6c6ee955ac40" providerId="ADAL" clId="{8153016B-E2CA-478A-BD20-0A7084FC4178}" dt="2021-03-08T11:11:12.303" v="1"/>
      <pc:docMkLst>
        <pc:docMk/>
      </pc:docMkLst>
      <pc:sldChg chg="add">
        <pc:chgData name="Ruoyang Yu" userId="07fd6fe8-5271-43d5-8987-6c6ee955ac40" providerId="ADAL" clId="{8153016B-E2CA-478A-BD20-0A7084FC4178}" dt="2021-03-08T11:11:12.303" v="1"/>
        <pc:sldMkLst>
          <pc:docMk/>
          <pc:sldMk cId="3006195260" sldId="373"/>
        </pc:sldMkLst>
      </pc:sldChg>
    </pc:docChg>
  </pc:docChgLst>
  <pc:docChgLst>
    <pc:chgData name="Du Liu" userId="f6bbb955-1166-4a0c-a0ca-de04d0e558b9" providerId="ADAL" clId="{0E05FE02-047A-4D2A-A7B5-F1AFE0353459}"/>
    <pc:docChg chg="custSel addSld modSld">
      <pc:chgData name="Du Liu" userId="f6bbb955-1166-4a0c-a0ca-de04d0e558b9" providerId="ADAL" clId="{0E05FE02-047A-4D2A-A7B5-F1AFE0353459}" dt="2021-04-12T08:20:37.215" v="104" actId="1076"/>
      <pc:docMkLst>
        <pc:docMk/>
      </pc:docMkLst>
      <pc:sldChg chg="modSp add mod">
        <pc:chgData name="Du Liu" userId="f6bbb955-1166-4a0c-a0ca-de04d0e558b9" providerId="ADAL" clId="{0E05FE02-047A-4D2A-A7B5-F1AFE0353459}" dt="2021-04-12T08:00:04.784" v="11" actId="20577"/>
        <pc:sldMkLst>
          <pc:docMk/>
          <pc:sldMk cId="3957401776" sldId="472"/>
        </pc:sldMkLst>
        <pc:spChg chg="mod">
          <ac:chgData name="Du Liu" userId="f6bbb955-1166-4a0c-a0ca-de04d0e558b9" providerId="ADAL" clId="{0E05FE02-047A-4D2A-A7B5-F1AFE0353459}" dt="2021-04-12T08:00:04.784" v="11" actId="20577"/>
          <ac:spMkLst>
            <pc:docMk/>
            <pc:sldMk cId="3957401776" sldId="472"/>
            <ac:spMk id="4" creationId="{EF8EBB4B-D886-4A3A-9136-CE906CF00970}"/>
          </ac:spMkLst>
        </pc:spChg>
      </pc:sldChg>
      <pc:sldChg chg="modSp add mod">
        <pc:chgData name="Du Liu" userId="f6bbb955-1166-4a0c-a0ca-de04d0e558b9" providerId="ADAL" clId="{0E05FE02-047A-4D2A-A7B5-F1AFE0353459}" dt="2021-04-12T07:58:56.939" v="10" actId="404"/>
        <pc:sldMkLst>
          <pc:docMk/>
          <pc:sldMk cId="3779505983" sldId="474"/>
        </pc:sldMkLst>
        <pc:spChg chg="mod">
          <ac:chgData name="Du Liu" userId="f6bbb955-1166-4a0c-a0ca-de04d0e558b9" providerId="ADAL" clId="{0E05FE02-047A-4D2A-A7B5-F1AFE0353459}" dt="2021-04-12T07:58:32.942" v="8" actId="20577"/>
          <ac:spMkLst>
            <pc:docMk/>
            <pc:sldMk cId="3779505983" sldId="474"/>
            <ac:spMk id="2" creationId="{AA9095BD-46E2-4314-ADB0-88229516710F}"/>
          </ac:spMkLst>
        </pc:spChg>
        <pc:spChg chg="mod">
          <ac:chgData name="Du Liu" userId="f6bbb955-1166-4a0c-a0ca-de04d0e558b9" providerId="ADAL" clId="{0E05FE02-047A-4D2A-A7B5-F1AFE0353459}" dt="2021-04-12T07:58:56.939" v="10" actId="404"/>
          <ac:spMkLst>
            <pc:docMk/>
            <pc:sldMk cId="3779505983" sldId="474"/>
            <ac:spMk id="3" creationId="{386AB7F7-8813-4D3A-8142-D56DDDA79934}"/>
          </ac:spMkLst>
        </pc:spChg>
      </pc:sldChg>
      <pc:sldChg chg="modSp add mod">
        <pc:chgData name="Du Liu" userId="f6bbb955-1166-4a0c-a0ca-de04d0e558b9" providerId="ADAL" clId="{0E05FE02-047A-4D2A-A7B5-F1AFE0353459}" dt="2021-04-12T08:14:43.199" v="93" actId="14100"/>
        <pc:sldMkLst>
          <pc:docMk/>
          <pc:sldMk cId="1465224865" sldId="475"/>
        </pc:sldMkLst>
        <pc:spChg chg="mod">
          <ac:chgData name="Du Liu" userId="f6bbb955-1166-4a0c-a0ca-de04d0e558b9" providerId="ADAL" clId="{0E05FE02-047A-4D2A-A7B5-F1AFE0353459}" dt="2021-04-12T08:14:43.199" v="93" actId="14100"/>
          <ac:spMkLst>
            <pc:docMk/>
            <pc:sldMk cId="1465224865" sldId="475"/>
            <ac:spMk id="5" creationId="{1C157367-9FD2-452F-A54B-253D16215258}"/>
          </ac:spMkLst>
        </pc:spChg>
      </pc:sldChg>
      <pc:sldChg chg="modSp add mod">
        <pc:chgData name="Du Liu" userId="f6bbb955-1166-4a0c-a0ca-de04d0e558b9" providerId="ADAL" clId="{0E05FE02-047A-4D2A-A7B5-F1AFE0353459}" dt="2021-04-12T08:18:16.920" v="99"/>
        <pc:sldMkLst>
          <pc:docMk/>
          <pc:sldMk cId="3712705036" sldId="478"/>
        </pc:sldMkLst>
        <pc:spChg chg="mod">
          <ac:chgData name="Du Liu" userId="f6bbb955-1166-4a0c-a0ca-de04d0e558b9" providerId="ADAL" clId="{0E05FE02-047A-4D2A-A7B5-F1AFE0353459}" dt="2021-04-12T08:05:26.156" v="73" actId="20577"/>
          <ac:spMkLst>
            <pc:docMk/>
            <pc:sldMk cId="3712705036" sldId="478"/>
            <ac:spMk id="3" creationId="{219266BE-B080-425F-95F1-0240CE7CF5D3}"/>
          </ac:spMkLst>
        </pc:spChg>
        <pc:spChg chg="mod">
          <ac:chgData name="Du Liu" userId="f6bbb955-1166-4a0c-a0ca-de04d0e558b9" providerId="ADAL" clId="{0E05FE02-047A-4D2A-A7B5-F1AFE0353459}" dt="2021-04-12T08:18:16.920" v="99"/>
          <ac:spMkLst>
            <pc:docMk/>
            <pc:sldMk cId="3712705036" sldId="478"/>
            <ac:spMk id="4" creationId="{35EC726E-7B78-46D2-80DA-D1954EC88C74}"/>
          </ac:spMkLst>
        </pc:spChg>
        <pc:graphicFrameChg chg="mod modGraphic">
          <ac:chgData name="Du Liu" userId="f6bbb955-1166-4a0c-a0ca-de04d0e558b9" providerId="ADAL" clId="{0E05FE02-047A-4D2A-A7B5-F1AFE0353459}" dt="2021-04-12T08:05:56.212" v="90" actId="1076"/>
          <ac:graphicFrameMkLst>
            <pc:docMk/>
            <pc:sldMk cId="3712705036" sldId="478"/>
            <ac:graphicFrameMk id="6" creationId="{35D4261B-6C5C-46D1-B242-344CE8D0D1E7}"/>
          </ac:graphicFrameMkLst>
        </pc:graphicFrameChg>
        <pc:picChg chg="mod">
          <ac:chgData name="Du Liu" userId="f6bbb955-1166-4a0c-a0ca-de04d0e558b9" providerId="ADAL" clId="{0E05FE02-047A-4D2A-A7B5-F1AFE0353459}" dt="2021-04-12T08:11:29.549" v="92" actId="1076"/>
          <ac:picMkLst>
            <pc:docMk/>
            <pc:sldMk cId="3712705036" sldId="478"/>
            <ac:picMk id="7" creationId="{F6E45A37-7B89-4FF5-91D2-CF8B39535E88}"/>
          </ac:picMkLst>
        </pc:picChg>
      </pc:sldChg>
      <pc:sldChg chg="addSp delSp modSp add mod">
        <pc:chgData name="Du Liu" userId="f6bbb955-1166-4a0c-a0ca-de04d0e558b9" providerId="ADAL" clId="{0E05FE02-047A-4D2A-A7B5-F1AFE0353459}" dt="2021-04-12T08:20:37.215" v="104" actId="1076"/>
        <pc:sldMkLst>
          <pc:docMk/>
          <pc:sldMk cId="2212904620" sldId="479"/>
        </pc:sldMkLst>
        <pc:spChg chg="add del mod">
          <ac:chgData name="Du Liu" userId="f6bbb955-1166-4a0c-a0ca-de04d0e558b9" providerId="ADAL" clId="{0E05FE02-047A-4D2A-A7B5-F1AFE0353459}" dt="2021-04-12T08:20:30.041" v="101"/>
          <ac:spMkLst>
            <pc:docMk/>
            <pc:sldMk cId="2212904620" sldId="479"/>
            <ac:spMk id="5" creationId="{5BD08E39-CB44-468C-92DE-3DE5D8CBFCFD}"/>
          </ac:spMkLst>
        </pc:spChg>
        <pc:spChg chg="mod">
          <ac:chgData name="Du Liu" userId="f6bbb955-1166-4a0c-a0ca-de04d0e558b9" providerId="ADAL" clId="{0E05FE02-047A-4D2A-A7B5-F1AFE0353459}" dt="2021-04-12T08:02:26.187" v="16" actId="1076"/>
          <ac:spMkLst>
            <pc:docMk/>
            <pc:sldMk cId="2212904620" sldId="479"/>
            <ac:spMk id="11" creationId="{47DB279B-394C-465C-ADFE-FEF541DA559E}"/>
          </ac:spMkLst>
        </pc:spChg>
        <pc:graphicFrameChg chg="mod">
          <ac:chgData name="Du Liu" userId="f6bbb955-1166-4a0c-a0ca-de04d0e558b9" providerId="ADAL" clId="{0E05FE02-047A-4D2A-A7B5-F1AFE0353459}" dt="2021-04-12T08:02:14.471" v="15" actId="1076"/>
          <ac:graphicFrameMkLst>
            <pc:docMk/>
            <pc:sldMk cId="2212904620" sldId="479"/>
            <ac:graphicFrameMk id="12" creationId="{A14BC940-401D-4CE4-AB5C-D48ED2E9356C}"/>
          </ac:graphicFrameMkLst>
        </pc:graphicFrameChg>
        <pc:picChg chg="del">
          <ac:chgData name="Du Liu" userId="f6bbb955-1166-4a0c-a0ca-de04d0e558b9" providerId="ADAL" clId="{0E05FE02-047A-4D2A-A7B5-F1AFE0353459}" dt="2021-04-12T08:20:28.963" v="100" actId="478"/>
          <ac:picMkLst>
            <pc:docMk/>
            <pc:sldMk cId="2212904620" sldId="479"/>
            <ac:picMk id="6" creationId="{DF528CE0-49E6-47B8-A5BF-136F23183594}"/>
          </ac:picMkLst>
        </pc:picChg>
        <pc:picChg chg="add mod">
          <ac:chgData name="Du Liu" userId="f6bbb955-1166-4a0c-a0ca-de04d0e558b9" providerId="ADAL" clId="{0E05FE02-047A-4D2A-A7B5-F1AFE0353459}" dt="2021-04-12T08:20:37.215" v="104" actId="1076"/>
          <ac:picMkLst>
            <pc:docMk/>
            <pc:sldMk cId="2212904620" sldId="479"/>
            <ac:picMk id="7" creationId="{CB39CD6E-8436-4D44-A8D9-4514FD13F384}"/>
          </ac:picMkLst>
        </pc:picChg>
      </pc:sldChg>
    </pc:docChg>
  </pc:docChgLst>
  <pc:docChgLst>
    <pc:chgData name="Du Liu" userId="f6bbb955-1166-4a0c-a0ca-de04d0e558b9" providerId="ADAL" clId="{6B3AF852-89D0-46EB-A926-8807C47597E8}"/>
    <pc:docChg chg="addSld modSld">
      <pc:chgData name="Du Liu" userId="f6bbb955-1166-4a0c-a0ca-de04d0e558b9" providerId="ADAL" clId="{6B3AF852-89D0-46EB-A926-8807C47597E8}" dt="2020-11-02T12:16:13.798" v="24" actId="20577"/>
      <pc:docMkLst>
        <pc:docMk/>
      </pc:docMkLst>
      <pc:sldChg chg="modSp add">
        <pc:chgData name="Du Liu" userId="f6bbb955-1166-4a0c-a0ca-de04d0e558b9" providerId="ADAL" clId="{6B3AF852-89D0-46EB-A926-8807C47597E8}" dt="2020-11-02T12:16:13.798" v="24" actId="20577"/>
        <pc:sldMkLst>
          <pc:docMk/>
          <pc:sldMk cId="3213453813" sldId="368"/>
        </pc:sldMkLst>
        <pc:spChg chg="mod">
          <ac:chgData name="Du Liu" userId="f6bbb955-1166-4a0c-a0ca-de04d0e558b9" providerId="ADAL" clId="{6B3AF852-89D0-46EB-A926-8807C47597E8}" dt="2020-11-02T12:15:36.111" v="4" actId="20577"/>
          <ac:spMkLst>
            <pc:docMk/>
            <pc:sldMk cId="3213453813" sldId="368"/>
            <ac:spMk id="2" creationId="{F870611A-E68A-448E-83FE-DE7916CDA971}"/>
          </ac:spMkLst>
        </pc:spChg>
        <pc:spChg chg="mod">
          <ac:chgData name="Du Liu" userId="f6bbb955-1166-4a0c-a0ca-de04d0e558b9" providerId="ADAL" clId="{6B3AF852-89D0-46EB-A926-8807C47597E8}" dt="2020-11-02T12:16:13.798" v="24" actId="20577"/>
          <ac:spMkLst>
            <pc:docMk/>
            <pc:sldMk cId="3213453813" sldId="368"/>
            <ac:spMk id="18" creationId="{0EE8F59B-484B-4A86-ADC7-44B165C3E279}"/>
          </ac:spMkLst>
        </pc:spChg>
      </pc:sldChg>
    </pc:docChg>
  </pc:docChgLst>
  <pc:docChgLst>
    <pc:chgData name="Zhi Zhang A" userId="S::zhi.a.zhang@ericsson.com::bbc8215c-06d6-4695-affb-dba0d7bf30b6" providerId="AD" clId="Web-{B2C9365A-141A-03C7-BF99-9D513C175B70}"/>
    <pc:docChg chg="modSld">
      <pc:chgData name="Zhi Zhang A" userId="S::zhi.a.zhang@ericsson.com::bbc8215c-06d6-4695-affb-dba0d7bf30b6" providerId="AD" clId="Web-{B2C9365A-141A-03C7-BF99-9D513C175B70}" dt="2020-05-11T10:20:02.208" v="206" actId="20577"/>
      <pc:docMkLst>
        <pc:docMk/>
      </pc:docMkLst>
      <pc:sldChg chg="modSp">
        <pc:chgData name="Zhi Zhang A" userId="S::zhi.a.zhang@ericsson.com::bbc8215c-06d6-4695-affb-dba0d7bf30b6" providerId="AD" clId="Web-{B2C9365A-141A-03C7-BF99-9D513C175B70}" dt="2020-05-11T10:20:02.208" v="206" actId="20577"/>
        <pc:sldMkLst>
          <pc:docMk/>
          <pc:sldMk cId="3317414411" sldId="264"/>
        </pc:sldMkLst>
        <pc:spChg chg="mod">
          <ac:chgData name="Zhi Zhang A" userId="S::zhi.a.zhang@ericsson.com::bbc8215c-06d6-4695-affb-dba0d7bf30b6" providerId="AD" clId="Web-{B2C9365A-141A-03C7-BF99-9D513C175B70}" dt="2020-05-11T10:20:02.208" v="206" actId="20577"/>
          <ac:spMkLst>
            <pc:docMk/>
            <pc:sldMk cId="3317414411" sldId="264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3F85718F-3C1E-D989-46C4-3075FA2F4B10}"/>
    <pc:docChg chg="delSld modSld">
      <pc:chgData name="Jacob Ström" userId="S::jacob.strom@ericsson.com::94a859b3-bd05-472a-a1d4-1b71f5677611" providerId="AD" clId="Web-{3F85718F-3C1E-D989-46C4-3075FA2F4B10}" dt="2020-10-18T20:41:55.082" v="10" actId="20577"/>
      <pc:docMkLst>
        <pc:docMk/>
      </pc:docMkLst>
      <pc:sldChg chg="modSp">
        <pc:chgData name="Jacob Ström" userId="S::jacob.strom@ericsson.com::94a859b3-bd05-472a-a1d4-1b71f5677611" providerId="AD" clId="Web-{3F85718F-3C1E-D989-46C4-3075FA2F4B10}" dt="2020-10-18T20:41:55.082" v="1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3F85718F-3C1E-D989-46C4-3075FA2F4B10}" dt="2020-10-18T20:41:49.957" v="8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55.082" v="1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3F85718F-3C1E-D989-46C4-3075FA2F4B10}" dt="2020-10-18T20:09:32.369" v="1"/>
        <pc:sldMkLst>
          <pc:docMk/>
          <pc:sldMk cId="3698599246" sldId="344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0"/>
        <pc:sldMkLst>
          <pc:docMk/>
          <pc:sldMk cId="13945674" sldId="346"/>
        </pc:sldMkLst>
      </pc:sldChg>
      <pc:sldChg chg="del">
        <pc:chgData name="Jacob Ström" userId="S::jacob.strom@ericsson.com::94a859b3-bd05-472a-a1d4-1b71f5677611" providerId="AD" clId="Web-{3F85718F-3C1E-D989-46C4-3075FA2F4B10}" dt="2020-10-18T20:09:32.369" v="2"/>
        <pc:sldMkLst>
          <pc:docMk/>
          <pc:sldMk cId="286012726" sldId="347"/>
        </pc:sldMkLst>
      </pc:sldChg>
      <pc:sldChg chg="modSp">
        <pc:chgData name="Jacob Ström" userId="S::jacob.strom@ericsson.com::94a859b3-bd05-472a-a1d4-1b71f5677611" providerId="AD" clId="Web-{3F85718F-3C1E-D989-46C4-3075FA2F4B10}" dt="2020-10-18T20:41:44.957" v="7" actId="20577"/>
        <pc:sldMkLst>
          <pc:docMk/>
          <pc:sldMk cId="4144174377" sldId="348"/>
        </pc:sldMkLst>
        <pc:spChg chg="mod">
          <ac:chgData name="Jacob Ström" userId="S::jacob.strom@ericsson.com::94a859b3-bd05-472a-a1d4-1b71f5677611" providerId="AD" clId="Web-{3F85718F-3C1E-D989-46C4-3075FA2F4B10}" dt="2020-10-18T20:41:37.379" v="3" actId="20577"/>
          <ac:spMkLst>
            <pc:docMk/>
            <pc:sldMk cId="4144174377" sldId="348"/>
            <ac:spMk id="2" creationId="{1A3956BB-678D-C144-8CB9-16675C6274D7}"/>
          </ac:spMkLst>
        </pc:spChg>
        <pc:spChg chg="mod">
          <ac:chgData name="Jacob Ström" userId="S::jacob.strom@ericsson.com::94a859b3-bd05-472a-a1d4-1b71f5677611" providerId="AD" clId="Web-{3F85718F-3C1E-D989-46C4-3075FA2F4B10}" dt="2020-10-18T20:41:44.957" v="7" actId="20577"/>
          <ac:spMkLst>
            <pc:docMk/>
            <pc:sldMk cId="4144174377" sldId="348"/>
            <ac:spMk id="3" creationId="{64F27678-8242-DC4B-A89E-07928171B49A}"/>
          </ac:spMkLst>
        </pc:spChg>
      </pc:sldChg>
    </pc:docChg>
  </pc:docChgLst>
  <pc:docChgLst>
    <pc:chgData name="Du Liu" userId="f6bbb955-1166-4a0c-a0ca-de04d0e558b9" providerId="ADAL" clId="{F0CCDFC0-4905-4EE4-A630-D8B693C67B8E}"/>
    <pc:docChg chg="addSld modSld">
      <pc:chgData name="Du Liu" userId="f6bbb955-1166-4a0c-a0ca-de04d0e558b9" providerId="ADAL" clId="{F0CCDFC0-4905-4EE4-A630-D8B693C67B8E}" dt="2021-02-22T09:38:54.625" v="131" actId="57"/>
      <pc:docMkLst>
        <pc:docMk/>
      </pc:docMkLst>
      <pc:sldChg chg="modSp add mod">
        <pc:chgData name="Du Liu" userId="f6bbb955-1166-4a0c-a0ca-de04d0e558b9" providerId="ADAL" clId="{F0CCDFC0-4905-4EE4-A630-D8B693C67B8E}" dt="2021-02-22T09:38:17.203" v="129" actId="1076"/>
        <pc:sldMkLst>
          <pc:docMk/>
          <pc:sldMk cId="836360189" sldId="427"/>
        </pc:sldMkLst>
        <pc:spChg chg="mod">
          <ac:chgData name="Du Liu" userId="f6bbb955-1166-4a0c-a0ca-de04d0e558b9" providerId="ADAL" clId="{F0CCDFC0-4905-4EE4-A630-D8B693C67B8E}" dt="2021-02-22T09:38:14.097" v="128" actId="20577"/>
          <ac:spMkLst>
            <pc:docMk/>
            <pc:sldMk cId="836360189" sldId="427"/>
            <ac:spMk id="16" creationId="{ED77CA22-CB52-41F3-9417-491EFFBC6AB6}"/>
          </ac:spMkLst>
        </pc:spChg>
        <pc:picChg chg="mod">
          <ac:chgData name="Du Liu" userId="f6bbb955-1166-4a0c-a0ca-de04d0e558b9" providerId="ADAL" clId="{F0CCDFC0-4905-4EE4-A630-D8B693C67B8E}" dt="2021-02-22T09:38:17.203" v="129" actId="1076"/>
          <ac:picMkLst>
            <pc:docMk/>
            <pc:sldMk cId="836360189" sldId="427"/>
            <ac:picMk id="17" creationId="{149417D3-3266-422F-8C0A-8C71E13960AB}"/>
          </ac:picMkLst>
        </pc:pic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9414292" sldId="429"/>
        </pc:sldMkLst>
      </pc:sldChg>
      <pc:sldChg chg="modSp add mod">
        <pc:chgData name="Du Liu" userId="f6bbb955-1166-4a0c-a0ca-de04d0e558b9" providerId="ADAL" clId="{F0CCDFC0-4905-4EE4-A630-D8B693C67B8E}" dt="2021-02-22T09:25:28.292" v="124" actId="20577"/>
        <pc:sldMkLst>
          <pc:docMk/>
          <pc:sldMk cId="1555336788" sldId="430"/>
        </pc:sldMkLst>
        <pc:graphicFrameChg chg="mod modGraphic">
          <ac:chgData name="Du Liu" userId="f6bbb955-1166-4a0c-a0ca-de04d0e558b9" providerId="ADAL" clId="{F0CCDFC0-4905-4EE4-A630-D8B693C67B8E}" dt="2021-02-22T09:25:28.292" v="124" actId="20577"/>
          <ac:graphicFrameMkLst>
            <pc:docMk/>
            <pc:sldMk cId="1555336788" sldId="430"/>
            <ac:graphicFrameMk id="5" creationId="{2F76A475-733A-4FAE-B675-75185F4C8165}"/>
          </ac:graphicFrameMkLst>
        </pc:graphicFrameChg>
      </pc:sldChg>
      <pc:sldChg chg="modSp add mod">
        <pc:chgData name="Du Liu" userId="f6bbb955-1166-4a0c-a0ca-de04d0e558b9" providerId="ADAL" clId="{F0CCDFC0-4905-4EE4-A630-D8B693C67B8E}" dt="2021-02-22T09:38:54.625" v="131" actId="57"/>
        <pc:sldMkLst>
          <pc:docMk/>
          <pc:sldMk cId="2015224238" sldId="431"/>
        </pc:sldMkLst>
        <pc:spChg chg="mod">
          <ac:chgData name="Du Liu" userId="f6bbb955-1166-4a0c-a0ca-de04d0e558b9" providerId="ADAL" clId="{F0CCDFC0-4905-4EE4-A630-D8B693C67B8E}" dt="2021-02-22T09:21:41.368" v="4" actId="20577"/>
          <ac:spMkLst>
            <pc:docMk/>
            <pc:sldMk cId="2015224238" sldId="431"/>
            <ac:spMk id="2" creationId="{1DB76049-F3C5-41F0-BDC3-8FD00C659079}"/>
          </ac:spMkLst>
        </pc:spChg>
        <pc:spChg chg="mod">
          <ac:chgData name="Du Liu" userId="f6bbb955-1166-4a0c-a0ca-de04d0e558b9" providerId="ADAL" clId="{F0CCDFC0-4905-4EE4-A630-D8B693C67B8E}" dt="2021-02-22T09:38:54.625" v="131" actId="57"/>
          <ac:spMkLst>
            <pc:docMk/>
            <pc:sldMk cId="2015224238" sldId="431"/>
            <ac:spMk id="4" creationId="{6A1BDF9F-3B7A-41D9-806B-09DFBACDF57F}"/>
          </ac:spMkLst>
        </pc:spChg>
      </pc:sldChg>
      <pc:sldChg chg="add">
        <pc:chgData name="Du Liu" userId="f6bbb955-1166-4a0c-a0ca-de04d0e558b9" providerId="ADAL" clId="{F0CCDFC0-4905-4EE4-A630-D8B693C67B8E}" dt="2021-02-22T09:21:37.632" v="0"/>
        <pc:sldMkLst>
          <pc:docMk/>
          <pc:sldMk cId="2186206638" sldId="433"/>
        </pc:sldMkLst>
      </pc:sldChg>
      <pc:sldChg chg="modSp add mod">
        <pc:chgData name="Du Liu" userId="f6bbb955-1166-4a0c-a0ca-de04d0e558b9" providerId="ADAL" clId="{F0CCDFC0-4905-4EE4-A630-D8B693C67B8E}" dt="2021-02-22T09:35:12.290" v="126" actId="404"/>
        <pc:sldMkLst>
          <pc:docMk/>
          <pc:sldMk cId="358722114" sldId="434"/>
        </pc:sldMkLst>
        <pc:spChg chg="mod">
          <ac:chgData name="Du Liu" userId="f6bbb955-1166-4a0c-a0ca-de04d0e558b9" providerId="ADAL" clId="{F0CCDFC0-4905-4EE4-A630-D8B693C67B8E}" dt="2021-02-22T09:35:09.860" v="125" actId="404"/>
          <ac:spMkLst>
            <pc:docMk/>
            <pc:sldMk cId="358722114" sldId="434"/>
            <ac:spMk id="3" creationId="{817A4500-C7AC-43C7-A15F-B434CAE4F4C4}"/>
          </ac:spMkLst>
        </pc:spChg>
        <pc:spChg chg="mod">
          <ac:chgData name="Du Liu" userId="f6bbb955-1166-4a0c-a0ca-de04d0e558b9" providerId="ADAL" clId="{F0CCDFC0-4905-4EE4-A630-D8B693C67B8E}" dt="2021-02-22T09:35:12.290" v="126" actId="404"/>
          <ac:spMkLst>
            <pc:docMk/>
            <pc:sldMk cId="358722114" sldId="434"/>
            <ac:spMk id="4" creationId="{8F62FD05-B854-47D8-970F-E796C3192D42}"/>
          </ac:spMkLst>
        </pc:spChg>
      </pc:sldChg>
    </pc:docChg>
  </pc:docChgLst>
  <pc:docChgLst>
    <pc:chgData name="Christopher Hollmann" userId="a4c1ec2e-8c58-4719-a9c8-a89840bae2fe" providerId="ADAL" clId="{AF534C08-419B-42D6-BFFB-AD13B50D26B5}"/>
    <pc:docChg chg="custSel addSld modSld sldOrd">
      <pc:chgData name="Christopher Hollmann" userId="a4c1ec2e-8c58-4719-a9c8-a89840bae2fe" providerId="ADAL" clId="{AF534C08-419B-42D6-BFFB-AD13B50D26B5}" dt="2020-12-14T12:58:19.039" v="635" actId="20577"/>
      <pc:docMkLst>
        <pc:docMk/>
      </pc:docMkLst>
      <pc:sldChg chg="modSp add ord">
        <pc:chgData name="Christopher Hollmann" userId="a4c1ec2e-8c58-4719-a9c8-a89840bae2fe" providerId="ADAL" clId="{AF534C08-419B-42D6-BFFB-AD13B50D26B5}" dt="2020-12-14T12:58:19.039" v="635" actId="20577"/>
        <pc:sldMkLst>
          <pc:docMk/>
          <pc:sldMk cId="4015012933" sldId="393"/>
        </pc:sldMkLst>
        <pc:spChg chg="mod">
          <ac:chgData name="Christopher Hollmann" userId="a4c1ec2e-8c58-4719-a9c8-a89840bae2fe" providerId="ADAL" clId="{AF534C08-419B-42D6-BFFB-AD13B50D26B5}" dt="2020-12-14T12:43:58.904" v="12" actId="20577"/>
          <ac:spMkLst>
            <pc:docMk/>
            <pc:sldMk cId="4015012933" sldId="393"/>
            <ac:spMk id="2" creationId="{288EF92D-F269-49A4-8153-DDCF88A796D0}"/>
          </ac:spMkLst>
        </pc:spChg>
        <pc:spChg chg="mod">
          <ac:chgData name="Christopher Hollmann" userId="a4c1ec2e-8c58-4719-a9c8-a89840bae2fe" providerId="ADAL" clId="{AF534C08-419B-42D6-BFFB-AD13B50D26B5}" dt="2020-12-14T12:58:19.039" v="635" actId="20577"/>
          <ac:spMkLst>
            <pc:docMk/>
            <pc:sldMk cId="4015012933" sldId="393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D321C354-0362-4F4E-BFB3-69C448E54001}"/>
    <pc:docChg chg="addSld modSld">
      <pc:chgData name="Du Liu" userId="f6bbb955-1166-4a0c-a0ca-de04d0e558b9" providerId="ADAL" clId="{D321C354-0362-4F4E-BFB3-69C448E54001}" dt="2021-03-01T09:17:09.542" v="41" actId="20577"/>
      <pc:docMkLst>
        <pc:docMk/>
      </pc:docMkLst>
      <pc:sldChg chg="modSp add mod">
        <pc:chgData name="Du Liu" userId="f6bbb955-1166-4a0c-a0ca-de04d0e558b9" providerId="ADAL" clId="{D321C354-0362-4F4E-BFB3-69C448E54001}" dt="2021-03-01T09:17:09.542" v="41" actId="20577"/>
        <pc:sldMkLst>
          <pc:docMk/>
          <pc:sldMk cId="1643905901" sldId="437"/>
        </pc:sldMkLst>
        <pc:spChg chg="mod">
          <ac:chgData name="Du Liu" userId="f6bbb955-1166-4a0c-a0ca-de04d0e558b9" providerId="ADAL" clId="{D321C354-0362-4F4E-BFB3-69C448E54001}" dt="2021-03-01T09:17:09.542" v="41" actId="20577"/>
          <ac:spMkLst>
            <pc:docMk/>
            <pc:sldMk cId="1643905901" sldId="437"/>
            <ac:spMk id="10" creationId="{EBA42DC3-68F8-4A3A-B958-1C81BCC90D6F}"/>
          </ac:spMkLst>
        </pc:spChg>
      </pc:sldChg>
      <pc:sldChg chg="modSp add mod">
        <pc:chgData name="Du Liu" userId="f6bbb955-1166-4a0c-a0ca-de04d0e558b9" providerId="ADAL" clId="{D321C354-0362-4F4E-BFB3-69C448E54001}" dt="2021-03-01T09:16:58.009" v="29" actId="20577"/>
        <pc:sldMkLst>
          <pc:docMk/>
          <pc:sldMk cId="1060957915" sldId="438"/>
        </pc:sldMkLst>
        <pc:spChg chg="mod">
          <ac:chgData name="Du Liu" userId="f6bbb955-1166-4a0c-a0ca-de04d0e558b9" providerId="ADAL" clId="{D321C354-0362-4F4E-BFB3-69C448E54001}" dt="2021-03-01T09:16:58.009" v="29" actId="20577"/>
          <ac:spMkLst>
            <pc:docMk/>
            <pc:sldMk cId="1060957915" sldId="438"/>
            <ac:spMk id="3" creationId="{53DA46A1-9155-48F8-9E26-F91B86C3E056}"/>
          </ac:spMkLst>
        </pc:spChg>
      </pc:sldChg>
      <pc:sldChg chg="modSp add mod">
        <pc:chgData name="Du Liu" userId="f6bbb955-1166-4a0c-a0ca-de04d0e558b9" providerId="ADAL" clId="{D321C354-0362-4F4E-BFB3-69C448E54001}" dt="2021-03-01T08:38:20.256" v="6" actId="20577"/>
        <pc:sldMkLst>
          <pc:docMk/>
          <pc:sldMk cId="3696149854" sldId="439"/>
        </pc:sldMkLst>
        <pc:spChg chg="mod">
          <ac:chgData name="Du Liu" userId="f6bbb955-1166-4a0c-a0ca-de04d0e558b9" providerId="ADAL" clId="{D321C354-0362-4F4E-BFB3-69C448E54001}" dt="2021-03-01T08:38:20.256" v="6" actId="20577"/>
          <ac:spMkLst>
            <pc:docMk/>
            <pc:sldMk cId="3696149854" sldId="439"/>
            <ac:spMk id="2" creationId="{33F3077F-9828-4734-B8B2-3D6DF1403EC2}"/>
          </ac:spMkLst>
        </pc:spChg>
      </pc:sldChg>
    </pc:docChg>
  </pc:docChgLst>
  <pc:docChgLst>
    <pc:chgData name="Ruoyang Yu" userId="S::ruoyang.yu@ericsson.com::07fd6fe8-5271-43d5-8987-6c6ee955ac40" providerId="AD" clId="Web-{B65A6862-A844-EE92-BC20-7F8D42967C1A}"/>
    <pc:docChg chg="modSld">
      <pc:chgData name="Ruoyang Yu" userId="S::ruoyang.yu@ericsson.com::07fd6fe8-5271-43d5-8987-6c6ee955ac40" providerId="AD" clId="Web-{B65A6862-A844-EE92-BC20-7F8D42967C1A}" dt="2021-02-08T09:45:27.603" v="7" actId="20577"/>
      <pc:docMkLst>
        <pc:docMk/>
      </pc:docMkLst>
      <pc:sldChg chg="modSp">
        <pc:chgData name="Ruoyang Yu" userId="S::ruoyang.yu@ericsson.com::07fd6fe8-5271-43d5-8987-6c6ee955ac40" providerId="AD" clId="Web-{B65A6862-A844-EE92-BC20-7F8D42967C1A}" dt="2021-02-08T09:45:27.603" v="7" actId="20577"/>
        <pc:sldMkLst>
          <pc:docMk/>
          <pc:sldMk cId="3896452716" sldId="374"/>
        </pc:sldMkLst>
        <pc:spChg chg="mod">
          <ac:chgData name="Ruoyang Yu" userId="S::ruoyang.yu@ericsson.com::07fd6fe8-5271-43d5-8987-6c6ee955ac40" providerId="AD" clId="Web-{B65A6862-A844-EE92-BC20-7F8D42967C1A}" dt="2021-02-08T09:45:27.603" v="7" actId="20577"/>
          <ac:spMkLst>
            <pc:docMk/>
            <pc:sldMk cId="3896452716" sldId="374"/>
            <ac:spMk id="9" creationId="{B56A8EE2-AAAC-4241-8205-E8A107944637}"/>
          </ac:spMkLst>
        </pc:spChg>
      </pc:sldChg>
    </pc:docChg>
  </pc:docChgLst>
  <pc:docChgLst>
    <pc:chgData name="Ruoyang Yu" userId="S::ruoyang.yu@ericsson.com::07fd6fe8-5271-43d5-8987-6c6ee955ac40" providerId="AD" clId="Web-{A62691D7-FE2A-9187-870C-5523E71294B2}"/>
    <pc:docChg chg="modSld">
      <pc:chgData name="Ruoyang Yu" userId="S::ruoyang.yu@ericsson.com::07fd6fe8-5271-43d5-8987-6c6ee955ac40" providerId="AD" clId="Web-{A62691D7-FE2A-9187-870C-5523E71294B2}" dt="2021-03-22T12:16:36.433" v="16" actId="20577"/>
      <pc:docMkLst>
        <pc:docMk/>
      </pc:docMkLst>
      <pc:sldChg chg="modSp">
        <pc:chgData name="Ruoyang Yu" userId="S::ruoyang.yu@ericsson.com::07fd6fe8-5271-43d5-8987-6c6ee955ac40" providerId="AD" clId="Web-{A62691D7-FE2A-9187-870C-5523E71294B2}" dt="2021-03-22T12:16:15.526" v="12" actId="20577"/>
        <pc:sldMkLst>
          <pc:docMk/>
          <pc:sldMk cId="3791336183" sldId="377"/>
        </pc:sldMkLst>
        <pc:spChg chg="mod">
          <ac:chgData name="Ruoyang Yu" userId="S::ruoyang.yu@ericsson.com::07fd6fe8-5271-43d5-8987-6c6ee955ac40" providerId="AD" clId="Web-{A62691D7-FE2A-9187-870C-5523E71294B2}" dt="2021-03-22T12:16:15.526" v="12" actId="20577"/>
          <ac:spMkLst>
            <pc:docMk/>
            <pc:sldMk cId="3791336183" sldId="377"/>
            <ac:spMk id="3" creationId="{F578C61C-43F4-4BFA-A906-5EC86D5386BD}"/>
          </ac:spMkLst>
        </pc:spChg>
      </pc:sldChg>
      <pc:sldChg chg="modSp">
        <pc:chgData name="Ruoyang Yu" userId="S::ruoyang.yu@ericsson.com::07fd6fe8-5271-43d5-8987-6c6ee955ac40" providerId="AD" clId="Web-{A62691D7-FE2A-9187-870C-5523E71294B2}" dt="2021-03-22T12:16:36.433" v="16" actId="20577"/>
        <pc:sldMkLst>
          <pc:docMk/>
          <pc:sldMk cId="91551222" sldId="378"/>
        </pc:sldMkLst>
        <pc:spChg chg="mod">
          <ac:chgData name="Ruoyang Yu" userId="S::ruoyang.yu@ericsson.com::07fd6fe8-5271-43d5-8987-6c6ee955ac40" providerId="AD" clId="Web-{A62691D7-FE2A-9187-870C-5523E71294B2}" dt="2021-03-22T12:16:36.433" v="16" actId="20577"/>
          <ac:spMkLst>
            <pc:docMk/>
            <pc:sldMk cId="91551222" sldId="378"/>
            <ac:spMk id="3" creationId="{F578C61C-43F4-4BFA-A906-5EC86D5386BD}"/>
          </ac:spMkLst>
        </pc:spChg>
      </pc:sldChg>
    </pc:docChg>
  </pc:docChgLst>
  <pc:docChgLst>
    <pc:chgData name="Ruoyang Yu" userId="S::ruoyang.yu@ericsson.com::07fd6fe8-5271-43d5-8987-6c6ee955ac40" providerId="AD" clId="Web-{40F1C061-4F24-7F22-3169-6281B29B25DE}"/>
    <pc:docChg chg="modSld">
      <pc:chgData name="Ruoyang Yu" userId="S::ruoyang.yu@ericsson.com::07fd6fe8-5271-43d5-8987-6c6ee955ac40" providerId="AD" clId="Web-{40F1C061-4F24-7F22-3169-6281B29B25DE}" dt="2021-02-01T11:17:32.158" v="11" actId="20577"/>
      <pc:docMkLst>
        <pc:docMk/>
      </pc:docMkLst>
      <pc:sldChg chg="modSp">
        <pc:chgData name="Ruoyang Yu" userId="S::ruoyang.yu@ericsson.com::07fd6fe8-5271-43d5-8987-6c6ee955ac40" providerId="AD" clId="Web-{40F1C061-4F24-7F22-3169-6281B29B25DE}" dt="2021-02-01T11:17:32.158" v="11" actId="20577"/>
        <pc:sldMkLst>
          <pc:docMk/>
          <pc:sldMk cId="3642068282" sldId="361"/>
        </pc:sldMkLst>
        <pc:spChg chg="mod">
          <ac:chgData name="Ruoyang Yu" userId="S::ruoyang.yu@ericsson.com::07fd6fe8-5271-43d5-8987-6c6ee955ac40" providerId="AD" clId="Web-{40F1C061-4F24-7F22-3169-6281B29B25DE}" dt="2021-02-01T11:17:32.158" v="11" actId="20577"/>
          <ac:spMkLst>
            <pc:docMk/>
            <pc:sldMk cId="3642068282" sldId="361"/>
            <ac:spMk id="8" creationId="{823C84B8-CB78-4EFC-BD6C-3EA955DF997D}"/>
          </ac:spMkLst>
        </pc:spChg>
      </pc:sldChg>
      <pc:sldChg chg="modSp">
        <pc:chgData name="Ruoyang Yu" userId="S::ruoyang.yu@ericsson.com::07fd6fe8-5271-43d5-8987-6c6ee955ac40" providerId="AD" clId="Web-{40F1C061-4F24-7F22-3169-6281B29B25DE}" dt="2021-02-01T11:17:13.282" v="4" actId="20577"/>
        <pc:sldMkLst>
          <pc:docMk/>
          <pc:sldMk cId="289423258" sldId="362"/>
        </pc:sldMkLst>
        <pc:spChg chg="mod">
          <ac:chgData name="Ruoyang Yu" userId="S::ruoyang.yu@ericsson.com::07fd6fe8-5271-43d5-8987-6c6ee955ac40" providerId="AD" clId="Web-{40F1C061-4F24-7F22-3169-6281B29B25DE}" dt="2021-02-01T11:17:13.282" v="4" actId="20577"/>
          <ac:spMkLst>
            <pc:docMk/>
            <pc:sldMk cId="289423258" sldId="362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6CE9BE2A-FC1D-D142-B945-C78ABB7B083F}"/>
    <pc:docChg chg="undo custSel addSld modSld sldOrd">
      <pc:chgData name="Jacob Ström" userId="94a859b3-bd05-472a-a1d4-1b71f5677611" providerId="ADAL" clId="{6CE9BE2A-FC1D-D142-B945-C78ABB7B083F}" dt="2020-11-30T13:20:33.342" v="356" actId="478"/>
      <pc:docMkLst>
        <pc:docMk/>
      </pc:docMkLst>
      <pc:sldChg chg="modSp mod">
        <pc:chgData name="Jacob Ström" userId="94a859b3-bd05-472a-a1d4-1b71f5677611" providerId="ADAL" clId="{6CE9BE2A-FC1D-D142-B945-C78ABB7B083F}" dt="2020-11-30T13:02:11.015" v="348" actId="6549"/>
        <pc:sldMkLst>
          <pc:docMk/>
          <pc:sldMk cId="2189475887" sldId="259"/>
        </pc:sldMkLst>
        <pc:spChg chg="mod">
          <ac:chgData name="Jacob Ström" userId="94a859b3-bd05-472a-a1d4-1b71f5677611" providerId="ADAL" clId="{6CE9BE2A-FC1D-D142-B945-C78ABB7B083F}" dt="2020-11-30T13:02:11.015" v="348" actId="6549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add mod ord">
        <pc:chgData name="Jacob Ström" userId="94a859b3-bd05-472a-a1d4-1b71f5677611" providerId="ADAL" clId="{6CE9BE2A-FC1D-D142-B945-C78ABB7B083F}" dt="2020-11-30T13:01:00.631" v="346" actId="122"/>
        <pc:sldMkLst>
          <pc:docMk/>
          <pc:sldMk cId="959076126" sldId="388"/>
        </pc:sldMkLst>
        <pc:spChg chg="mod">
          <ac:chgData name="Jacob Ström" userId="94a859b3-bd05-472a-a1d4-1b71f5677611" providerId="ADAL" clId="{6CE9BE2A-FC1D-D142-B945-C78ABB7B083F}" dt="2020-11-30T12:45:41.800" v="6" actId="20577"/>
          <ac:spMkLst>
            <pc:docMk/>
            <pc:sldMk cId="959076126" sldId="388"/>
            <ac:spMk id="2" creationId="{288EF92D-F269-49A4-8153-DDCF88A796D0}"/>
          </ac:spMkLst>
        </pc:spChg>
        <pc:spChg chg="del mod">
          <ac:chgData name="Jacob Ström" userId="94a859b3-bd05-472a-a1d4-1b71f5677611" providerId="ADAL" clId="{6CE9BE2A-FC1D-D142-B945-C78ABB7B083F}" dt="2020-11-30T12:56:31.388" v="297" actId="478"/>
          <ac:spMkLst>
            <pc:docMk/>
            <pc:sldMk cId="959076126" sldId="388"/>
            <ac:spMk id="3" creationId="{D2BB2966-6A80-45BB-BB6E-F81D927C2B52}"/>
          </ac:spMkLst>
        </pc:spChg>
        <pc:spChg chg="add del mod">
          <ac:chgData name="Jacob Ström" userId="94a859b3-bd05-472a-a1d4-1b71f5677611" providerId="ADAL" clId="{6CE9BE2A-FC1D-D142-B945-C78ABB7B083F}" dt="2020-11-30T12:57:21.142" v="300" actId="478"/>
          <ac:spMkLst>
            <pc:docMk/>
            <pc:sldMk cId="959076126" sldId="388"/>
            <ac:spMk id="12" creationId="{8CF99A85-1630-7748-B5CB-F67FAD79C6D6}"/>
          </ac:spMkLst>
        </pc:spChg>
        <pc:spChg chg="add mod">
          <ac:chgData name="Jacob Ström" userId="94a859b3-bd05-472a-a1d4-1b71f5677611" providerId="ADAL" clId="{6CE9BE2A-FC1D-D142-B945-C78ABB7B083F}" dt="2020-11-30T13:00:51.253" v="343" actId="122"/>
          <ac:spMkLst>
            <pc:docMk/>
            <pc:sldMk cId="959076126" sldId="388"/>
            <ac:spMk id="13" creationId="{09CDECCF-C963-6B43-9904-2D8584DD5987}"/>
          </ac:spMkLst>
        </pc:spChg>
        <pc:spChg chg="add mod">
          <ac:chgData name="Jacob Ström" userId="94a859b3-bd05-472a-a1d4-1b71f5677611" providerId="ADAL" clId="{6CE9BE2A-FC1D-D142-B945-C78ABB7B083F}" dt="2020-11-30T13:01:00.631" v="346" actId="122"/>
          <ac:spMkLst>
            <pc:docMk/>
            <pc:sldMk cId="959076126" sldId="388"/>
            <ac:spMk id="14" creationId="{48D0C42D-E401-194A-BAF8-8D388780F2D8}"/>
          </ac:spMkLst>
        </pc:spChg>
        <pc:picChg chg="add del mod">
          <ac:chgData name="Jacob Ström" userId="94a859b3-bd05-472a-a1d4-1b71f5677611" providerId="ADAL" clId="{6CE9BE2A-FC1D-D142-B945-C78ABB7B083F}" dt="2020-11-30T12:53:42.480" v="13" actId="478"/>
          <ac:picMkLst>
            <pc:docMk/>
            <pc:sldMk cId="959076126" sldId="388"/>
            <ac:picMk id="5" creationId="{D142D6DE-EB4F-E64D-A259-8F4764047DBF}"/>
          </ac:picMkLst>
        </pc:picChg>
        <pc:picChg chg="add del mod">
          <ac:chgData name="Jacob Ström" userId="94a859b3-bd05-472a-a1d4-1b71f5677611" providerId="ADAL" clId="{6CE9BE2A-FC1D-D142-B945-C78ABB7B083F}" dt="2020-11-30T12:57:33.826" v="302" actId="478"/>
          <ac:picMkLst>
            <pc:docMk/>
            <pc:sldMk cId="959076126" sldId="388"/>
            <ac:picMk id="6" creationId="{52C4484F-BCC5-374F-8624-B2EF061F41BF}"/>
          </ac:picMkLst>
        </pc:picChg>
        <pc:picChg chg="add mod modCrop">
          <ac:chgData name="Jacob Ström" userId="94a859b3-bd05-472a-a1d4-1b71f5677611" providerId="ADAL" clId="{6CE9BE2A-FC1D-D142-B945-C78ABB7B083F}" dt="2020-11-30T12:58:49.540" v="317" actId="1076"/>
          <ac:picMkLst>
            <pc:docMk/>
            <pc:sldMk cId="959076126" sldId="388"/>
            <ac:picMk id="8" creationId="{409F9947-E59D-C24D-86C6-3B058AA504BB}"/>
          </ac:picMkLst>
        </pc:picChg>
        <pc:picChg chg="add mod modCrop">
          <ac:chgData name="Jacob Ström" userId="94a859b3-bd05-472a-a1d4-1b71f5677611" providerId="ADAL" clId="{6CE9BE2A-FC1D-D142-B945-C78ABB7B083F}" dt="2020-11-30T12:58:43.119" v="316" actId="1076"/>
          <ac:picMkLst>
            <pc:docMk/>
            <pc:sldMk cId="959076126" sldId="388"/>
            <ac:picMk id="10" creationId="{F1816F99-E874-9247-9034-C0ECF9325931}"/>
          </ac:picMkLst>
        </pc:picChg>
      </pc:sldChg>
      <pc:sldChg chg="delSp add mod ord">
        <pc:chgData name="Jacob Ström" userId="94a859b3-bd05-472a-a1d4-1b71f5677611" providerId="ADAL" clId="{6CE9BE2A-FC1D-D142-B945-C78ABB7B083F}" dt="2020-11-30T12:56:28.453" v="296" actId="20578"/>
        <pc:sldMkLst>
          <pc:docMk/>
          <pc:sldMk cId="272036311" sldId="389"/>
        </pc:sldMkLst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8" creationId="{409F9947-E59D-C24D-86C6-3B058AA504BB}"/>
          </ac:picMkLst>
        </pc:picChg>
        <pc:picChg chg="del">
          <ac:chgData name="Jacob Ström" userId="94a859b3-bd05-472a-a1d4-1b71f5677611" providerId="ADAL" clId="{6CE9BE2A-FC1D-D142-B945-C78ABB7B083F}" dt="2020-11-30T12:56:20.479" v="295" actId="478"/>
          <ac:picMkLst>
            <pc:docMk/>
            <pc:sldMk cId="272036311" sldId="389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25.844" v="354" actId="478"/>
        <pc:sldMkLst>
          <pc:docMk/>
          <pc:sldMk cId="2370664707" sldId="667"/>
        </pc:sldMkLst>
        <pc:picChg chg="mod">
          <ac:chgData name="Jacob Ström" userId="94a859b3-bd05-472a-a1d4-1b71f5677611" providerId="ADAL" clId="{6CE9BE2A-FC1D-D142-B945-C78ABB7B083F}" dt="2020-11-30T13:20:10.024" v="351" actId="1076"/>
          <ac:picMkLst>
            <pc:docMk/>
            <pc:sldMk cId="2370664707" sldId="667"/>
            <ac:picMk id="8" creationId="{409F9947-E59D-C24D-86C6-3B058AA504BB}"/>
          </ac:picMkLst>
        </pc:picChg>
        <pc:picChg chg="del mod">
          <ac:chgData name="Jacob Ström" userId="94a859b3-bd05-472a-a1d4-1b71f5677611" providerId="ADAL" clId="{6CE9BE2A-FC1D-D142-B945-C78ABB7B083F}" dt="2020-11-30T13:20:25.844" v="354" actId="478"/>
          <ac:picMkLst>
            <pc:docMk/>
            <pc:sldMk cId="2370664707" sldId="667"/>
            <ac:picMk id="10" creationId="{F1816F99-E874-9247-9034-C0ECF9325931}"/>
          </ac:picMkLst>
        </pc:picChg>
      </pc:sldChg>
      <pc:sldChg chg="delSp modSp add mod">
        <pc:chgData name="Jacob Ström" userId="94a859b3-bd05-472a-a1d4-1b71f5677611" providerId="ADAL" clId="{6CE9BE2A-FC1D-D142-B945-C78ABB7B083F}" dt="2020-11-30T13:20:33.342" v="356" actId="478"/>
        <pc:sldMkLst>
          <pc:docMk/>
          <pc:sldMk cId="2891785858" sldId="668"/>
        </pc:sldMkLst>
        <pc:picChg chg="del">
          <ac:chgData name="Jacob Ström" userId="94a859b3-bd05-472a-a1d4-1b71f5677611" providerId="ADAL" clId="{6CE9BE2A-FC1D-D142-B945-C78ABB7B083F}" dt="2020-11-30T13:20:33.342" v="356" actId="478"/>
          <ac:picMkLst>
            <pc:docMk/>
            <pc:sldMk cId="2891785858" sldId="668"/>
            <ac:picMk id="8" creationId="{409F9947-E59D-C24D-86C6-3B058AA504BB}"/>
          </ac:picMkLst>
        </pc:picChg>
        <pc:picChg chg="mod">
          <ac:chgData name="Jacob Ström" userId="94a859b3-bd05-472a-a1d4-1b71f5677611" providerId="ADAL" clId="{6CE9BE2A-FC1D-D142-B945-C78ABB7B083F}" dt="2020-11-30T13:20:31.587" v="355" actId="167"/>
          <ac:picMkLst>
            <pc:docMk/>
            <pc:sldMk cId="2891785858" sldId="668"/>
            <ac:picMk id="10" creationId="{F1816F99-E874-9247-9034-C0ECF9325931}"/>
          </ac:picMkLst>
        </pc:picChg>
      </pc:sldChg>
    </pc:docChg>
  </pc:docChgLst>
  <pc:docChgLst>
    <pc:chgData name="Jacob Ström" userId="94a859b3-bd05-472a-a1d4-1b71f5677611" providerId="ADAL" clId="{17FEB310-E44A-1D4C-A6F5-11D277CA474C}"/>
    <pc:docChg chg="undo custSel addSld delSld modSld">
      <pc:chgData name="Jacob Ström" userId="94a859b3-bd05-472a-a1d4-1b71f5677611" providerId="ADAL" clId="{17FEB310-E44A-1D4C-A6F5-11D277CA474C}" dt="2020-10-26T13:49:11.760" v="2437" actId="20577"/>
      <pc:docMkLst>
        <pc:docMk/>
      </pc:docMkLst>
      <pc:sldChg chg="modSp mod">
        <pc:chgData name="Jacob Ström" userId="94a859b3-bd05-472a-a1d4-1b71f5677611" providerId="ADAL" clId="{17FEB310-E44A-1D4C-A6F5-11D277CA474C}" dt="2020-10-26T13:02:04.060" v="2317" actId="20577"/>
        <pc:sldMkLst>
          <pc:docMk/>
          <pc:sldMk cId="2189475887" sldId="259"/>
        </pc:sldMkLst>
        <pc:spChg chg="mod">
          <ac:chgData name="Jacob Ström" userId="94a859b3-bd05-472a-a1d4-1b71f5677611" providerId="ADAL" clId="{17FEB310-E44A-1D4C-A6F5-11D277CA474C}" dt="2020-10-25T18:26:08.147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94a859b3-bd05-472a-a1d4-1b71f5677611" providerId="ADAL" clId="{17FEB310-E44A-1D4C-A6F5-11D277CA474C}" dt="2020-10-26T13:02:04.060" v="2317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17FEB310-E44A-1D4C-A6F5-11D277CA474C}" dt="2020-10-26T12:54:20.726" v="2176" actId="20577"/>
        <pc:sldMkLst>
          <pc:docMk/>
          <pc:sldMk cId="2844930513" sldId="263"/>
        </pc:sldMkLst>
        <pc:spChg chg="mod">
          <ac:chgData name="Jacob Ström" userId="94a859b3-bd05-472a-a1d4-1b71f5677611" providerId="ADAL" clId="{17FEB310-E44A-1D4C-A6F5-11D277CA474C}" dt="2020-10-26T12:54:20.726" v="217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">
        <pc:chgData name="Jacob Ström" userId="94a859b3-bd05-472a-a1d4-1b71f5677611" providerId="ADAL" clId="{17FEB310-E44A-1D4C-A6F5-11D277CA474C}" dt="2020-10-25T19:48:51.513" v="1346"/>
        <pc:sldMkLst>
          <pc:docMk/>
          <pc:sldMk cId="2146016493" sldId="322"/>
        </pc:sldMkLst>
        <pc:spChg chg="mod">
          <ac:chgData name="Jacob Ström" userId="94a859b3-bd05-472a-a1d4-1b71f5677611" providerId="ADAL" clId="{17FEB310-E44A-1D4C-A6F5-11D277CA474C}" dt="2020-10-25T19:48:51.513" v="1346"/>
          <ac:spMkLst>
            <pc:docMk/>
            <pc:sldMk cId="2146016493" sldId="322"/>
            <ac:spMk id="2" creationId="{5CDBD833-929E-BA42-8257-D790794E6D8E}"/>
          </ac:spMkLst>
        </pc:spChg>
      </pc:sldChg>
      <pc:sldChg chg="del">
        <pc:chgData name="Jacob Ström" userId="94a859b3-bd05-472a-a1d4-1b71f5677611" providerId="ADAL" clId="{17FEB310-E44A-1D4C-A6F5-11D277CA474C}" dt="2020-10-25T19:14:46.150" v="333" actId="2696"/>
        <pc:sldMkLst>
          <pc:docMk/>
          <pc:sldMk cId="2208612509" sldId="338"/>
        </pc:sldMkLst>
      </pc:sldChg>
      <pc:sldChg chg="del">
        <pc:chgData name="Jacob Ström" userId="94a859b3-bd05-472a-a1d4-1b71f5677611" providerId="ADAL" clId="{17FEB310-E44A-1D4C-A6F5-11D277CA474C}" dt="2020-10-25T18:26:20.106" v="2" actId="2696"/>
        <pc:sldMkLst>
          <pc:docMk/>
          <pc:sldMk cId="1596927174" sldId="350"/>
        </pc:sldMkLst>
      </pc:sldChg>
      <pc:sldChg chg="modSp mod">
        <pc:chgData name="Jacob Ström" userId="94a859b3-bd05-472a-a1d4-1b71f5677611" providerId="ADAL" clId="{17FEB310-E44A-1D4C-A6F5-11D277CA474C}" dt="2020-10-26T13:49:11.760" v="2437" actId="20577"/>
        <pc:sldMkLst>
          <pc:docMk/>
          <pc:sldMk cId="27130948" sldId="351"/>
        </pc:sldMkLst>
        <pc:spChg chg="mod">
          <ac:chgData name="Jacob Ström" userId="94a859b3-bd05-472a-a1d4-1b71f5677611" providerId="ADAL" clId="{17FEB310-E44A-1D4C-A6F5-11D277CA474C}" dt="2020-10-26T13:48:27.786" v="2320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17FEB310-E44A-1D4C-A6F5-11D277CA474C}" dt="2020-10-26T13:49:11.760" v="2437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addSp delSp modSp add mod">
        <pc:chgData name="Jacob Ström" userId="94a859b3-bd05-472a-a1d4-1b71f5677611" providerId="ADAL" clId="{17FEB310-E44A-1D4C-A6F5-11D277CA474C}" dt="2020-10-25T19:48:54.223" v="1347"/>
        <pc:sldMkLst>
          <pc:docMk/>
          <pc:sldMk cId="1258911307" sldId="352"/>
        </pc:sldMkLst>
        <pc:spChg chg="mod">
          <ac:chgData name="Jacob Ström" userId="94a859b3-bd05-472a-a1d4-1b71f5677611" providerId="ADAL" clId="{17FEB310-E44A-1D4C-A6F5-11D277CA474C}" dt="2020-10-25T19:48:54.223" v="1347"/>
          <ac:spMkLst>
            <pc:docMk/>
            <pc:sldMk cId="1258911307" sldId="352"/>
            <ac:spMk id="2" creationId="{5CDBD833-929E-BA42-8257-D790794E6D8E}"/>
          </ac:spMkLst>
        </pc:spChg>
        <pc:spChg chg="add mod">
          <ac:chgData name="Jacob Ström" userId="94a859b3-bd05-472a-a1d4-1b71f5677611" providerId="ADAL" clId="{17FEB310-E44A-1D4C-A6F5-11D277CA474C}" dt="2020-10-25T18:28:28.922" v="47" actId="14100"/>
          <ac:spMkLst>
            <pc:docMk/>
            <pc:sldMk cId="1258911307" sldId="352"/>
            <ac:spMk id="3" creationId="{01AD0FAA-12FF-2341-9452-147CB34342A5}"/>
          </ac:spMkLst>
        </pc:spChg>
        <pc:spChg chg="add del mod">
          <ac:chgData name="Jacob Ström" userId="94a859b3-bd05-472a-a1d4-1b71f5677611" providerId="ADAL" clId="{17FEB310-E44A-1D4C-A6F5-11D277CA474C}" dt="2020-10-25T18:28:23.372" v="45" actId="478"/>
          <ac:spMkLst>
            <pc:docMk/>
            <pc:sldMk cId="1258911307" sldId="352"/>
            <ac:spMk id="7" creationId="{EE269B24-56E7-A041-A11C-1D8937BCAEC8}"/>
          </ac:spMkLst>
        </pc:spChg>
      </pc:sldChg>
      <pc:sldChg chg="addSp modSp new mod">
        <pc:chgData name="Jacob Ström" userId="94a859b3-bd05-472a-a1d4-1b71f5677611" providerId="ADAL" clId="{17FEB310-E44A-1D4C-A6F5-11D277CA474C}" dt="2020-10-25T19:48:56.730" v="1348"/>
        <pc:sldMkLst>
          <pc:docMk/>
          <pc:sldMk cId="1544761889" sldId="353"/>
        </pc:sldMkLst>
        <pc:spChg chg="mod">
          <ac:chgData name="Jacob Ström" userId="94a859b3-bd05-472a-a1d4-1b71f5677611" providerId="ADAL" clId="{17FEB310-E44A-1D4C-A6F5-11D277CA474C}" dt="2020-10-25T19:48:56.730" v="1348"/>
          <ac:spMkLst>
            <pc:docMk/>
            <pc:sldMk cId="1544761889" sldId="353"/>
            <ac:spMk id="2" creationId="{1C78A836-79B4-9142-99F9-BC99C41DEB2A}"/>
          </ac:spMkLst>
        </pc:spChg>
        <pc:spChg chg="mod">
          <ac:chgData name="Jacob Ström" userId="94a859b3-bd05-472a-a1d4-1b71f5677611" providerId="ADAL" clId="{17FEB310-E44A-1D4C-A6F5-11D277CA474C}" dt="2020-10-25T19:13:59.003" v="332" actId="207"/>
          <ac:spMkLst>
            <pc:docMk/>
            <pc:sldMk cId="1544761889" sldId="353"/>
            <ac:spMk id="3" creationId="{74F27D03-FFAB-9C44-88D3-A3954781A541}"/>
          </ac:spMkLst>
        </pc:spChg>
        <pc:cxnChg chg="add mod">
          <ac:chgData name="Jacob Ström" userId="94a859b3-bd05-472a-a1d4-1b71f5677611" providerId="ADAL" clId="{17FEB310-E44A-1D4C-A6F5-11D277CA474C}" dt="2020-10-25T19:12:39.921" v="321" actId="1036"/>
          <ac:cxnSpMkLst>
            <pc:docMk/>
            <pc:sldMk cId="1544761889" sldId="353"/>
            <ac:cxnSpMk id="6" creationId="{6B9484E6-FE30-8543-AF2A-3AB60F6F5B3A}"/>
          </ac:cxnSpMkLst>
        </pc:cxnChg>
        <pc:cxnChg chg="add mod">
          <ac:chgData name="Jacob Ström" userId="94a859b3-bd05-472a-a1d4-1b71f5677611" providerId="ADAL" clId="{17FEB310-E44A-1D4C-A6F5-11D277CA474C}" dt="2020-10-25T19:13:40.563" v="331" actId="14100"/>
          <ac:cxnSpMkLst>
            <pc:docMk/>
            <pc:sldMk cId="1544761889" sldId="353"/>
            <ac:cxnSpMk id="8" creationId="{24B0F2D0-E697-3A4C-A1D4-D708D4761992}"/>
          </ac:cxnSpMkLst>
        </pc:cxnChg>
        <pc:cxnChg chg="add mod">
          <ac:chgData name="Jacob Ström" userId="94a859b3-bd05-472a-a1d4-1b71f5677611" providerId="ADAL" clId="{17FEB310-E44A-1D4C-A6F5-11D277CA474C}" dt="2020-10-25T19:13:38.170" v="330" actId="14100"/>
          <ac:cxnSpMkLst>
            <pc:docMk/>
            <pc:sldMk cId="1544761889" sldId="353"/>
            <ac:cxnSpMk id="11" creationId="{0297AB38-98EF-114E-B1D5-EBAC3C320AFB}"/>
          </ac:cxnSpMkLst>
        </pc:cxnChg>
      </pc:sldChg>
      <pc:sldChg chg="addSp delSp modSp new mod">
        <pc:chgData name="Jacob Ström" userId="94a859b3-bd05-472a-a1d4-1b71f5677611" providerId="ADAL" clId="{17FEB310-E44A-1D4C-A6F5-11D277CA474C}" dt="2020-10-25T19:49:00.030" v="1349"/>
        <pc:sldMkLst>
          <pc:docMk/>
          <pc:sldMk cId="4016813394" sldId="354"/>
        </pc:sldMkLst>
        <pc:spChg chg="mod">
          <ac:chgData name="Jacob Ström" userId="94a859b3-bd05-472a-a1d4-1b71f5677611" providerId="ADAL" clId="{17FEB310-E44A-1D4C-A6F5-11D277CA474C}" dt="2020-10-25T19:49:00.030" v="1349"/>
          <ac:spMkLst>
            <pc:docMk/>
            <pc:sldMk cId="4016813394" sldId="354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17:43.527" v="658" actId="20577"/>
          <ac:spMkLst>
            <pc:docMk/>
            <pc:sldMk cId="4016813394" sldId="354"/>
            <ac:spMk id="3" creationId="{E874398C-3C92-C14A-A904-F026AAA27D8E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6" creationId="{794D9F0F-527D-F942-89AE-FE0A5DD7C92B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7" creationId="{DF49D9A1-EE35-064A-AAB6-B9960E98DB59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8" creationId="{01D88D4A-03E9-7344-AFEB-2FD2BA375676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2" creationId="{E10E5ED4-0FDC-C742-A21A-89CD772B8734}"/>
          </ac:spMkLst>
        </pc:spChg>
        <pc:spChg chg="add del mod">
          <ac:chgData name="Jacob Ström" userId="94a859b3-bd05-472a-a1d4-1b71f5677611" providerId="ADAL" clId="{17FEB310-E44A-1D4C-A6F5-11D277CA474C}" dt="2020-10-25T19:30:48.580" v="947" actId="478"/>
          <ac:spMkLst>
            <pc:docMk/>
            <pc:sldMk cId="4016813394" sldId="354"/>
            <ac:spMk id="15" creationId="{24B0F265-1CD3-AE43-9A2E-1396F0E45AF0}"/>
          </ac:spMkLst>
        </pc:spChg>
        <pc:spChg chg="add del mod">
          <ac:chgData name="Jacob Ström" userId="94a859b3-bd05-472a-a1d4-1b71f5677611" providerId="ADAL" clId="{17FEB310-E44A-1D4C-A6F5-11D277CA474C}" dt="2020-10-25T19:30:43.975" v="945" actId="478"/>
          <ac:spMkLst>
            <pc:docMk/>
            <pc:sldMk cId="4016813394" sldId="354"/>
            <ac:spMk id="16" creationId="{E9DDB423-4BB2-044C-A16B-D8B5D47800D4}"/>
          </ac:spMkLst>
        </pc:spChg>
        <pc:picChg chg="add mod">
          <ac:chgData name="Jacob Ström" userId="94a859b3-bd05-472a-a1d4-1b71f5677611" providerId="ADAL" clId="{17FEB310-E44A-1D4C-A6F5-11D277CA474C}" dt="2020-10-25T19:24:54.371" v="666" actId="1076"/>
          <ac:picMkLst>
            <pc:docMk/>
            <pc:sldMk cId="4016813394" sldId="354"/>
            <ac:picMk id="5" creationId="{9B6F1F92-1553-524D-A120-4B60571900B5}"/>
          </ac:picMkLst>
        </pc:picChg>
        <pc:picChg chg="add del mod">
          <ac:chgData name="Jacob Ström" userId="94a859b3-bd05-472a-a1d4-1b71f5677611" providerId="ADAL" clId="{17FEB310-E44A-1D4C-A6F5-11D277CA474C}" dt="2020-10-25T19:20:44.624" v="663" actId="478"/>
          <ac:picMkLst>
            <pc:docMk/>
            <pc:sldMk cId="4016813394" sldId="354"/>
            <ac:picMk id="1025" creationId="{C502A137-0E62-B342-8F25-C51F7F258F59}"/>
          </ac:picMkLst>
        </pc:picChg>
        <pc:cxnChg chg="add del mod">
          <ac:chgData name="Jacob Ström" userId="94a859b3-bd05-472a-a1d4-1b71f5677611" providerId="ADAL" clId="{17FEB310-E44A-1D4C-A6F5-11D277CA474C}" dt="2020-10-25T19:30:46.419" v="946" actId="478"/>
          <ac:cxnSpMkLst>
            <pc:docMk/>
            <pc:sldMk cId="4016813394" sldId="354"/>
            <ac:cxnSpMk id="10" creationId="{F02E4CE8-C645-2B43-89D3-99F724CBCA79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3" creationId="{12AE8093-9FD2-804F-A3E1-747F4316B1C7}"/>
          </ac:cxnSpMkLst>
        </pc:cxnChg>
        <pc:cxnChg chg="add del mod">
          <ac:chgData name="Jacob Ström" userId="94a859b3-bd05-472a-a1d4-1b71f5677611" providerId="ADAL" clId="{17FEB310-E44A-1D4C-A6F5-11D277CA474C}" dt="2020-10-25T19:30:43.975" v="945" actId="478"/>
          <ac:cxnSpMkLst>
            <pc:docMk/>
            <pc:sldMk cId="4016813394" sldId="354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3.091" v="1350"/>
        <pc:sldMkLst>
          <pc:docMk/>
          <pc:sldMk cId="2706315298" sldId="355"/>
        </pc:sldMkLst>
        <pc:spChg chg="mod">
          <ac:chgData name="Jacob Ström" userId="94a859b3-bd05-472a-a1d4-1b71f5677611" providerId="ADAL" clId="{17FEB310-E44A-1D4C-A6F5-11D277CA474C}" dt="2020-10-25T19:49:03.091" v="1350"/>
          <ac:spMkLst>
            <pc:docMk/>
            <pc:sldMk cId="2706315298" sldId="355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8" creationId="{01D88D4A-03E9-7344-AFEB-2FD2BA375676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2" creationId="{E10E5ED4-0FDC-C742-A21A-89CD772B8734}"/>
          </ac:spMkLst>
        </pc:spChg>
        <pc:spChg chg="del">
          <ac:chgData name="Jacob Ström" userId="94a859b3-bd05-472a-a1d4-1b71f5677611" providerId="ADAL" clId="{17FEB310-E44A-1D4C-A6F5-11D277CA474C}" dt="2020-10-25T19:31:10.235" v="950" actId="478"/>
          <ac:spMkLst>
            <pc:docMk/>
            <pc:sldMk cId="2706315298" sldId="355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0:57.323" v="948" actId="478"/>
          <ac:spMkLst>
            <pc:docMk/>
            <pc:sldMk cId="2706315298" sldId="355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3" creationId="{12AE8093-9FD2-804F-A3E1-747F4316B1C7}"/>
          </ac:cxnSpMkLst>
        </pc:cxnChg>
        <pc:cxnChg chg="del">
          <ac:chgData name="Jacob Ström" userId="94a859b3-bd05-472a-a1d4-1b71f5677611" providerId="ADAL" clId="{17FEB310-E44A-1D4C-A6F5-11D277CA474C}" dt="2020-10-25T19:30:57.323" v="948" actId="478"/>
          <ac:cxnSpMkLst>
            <pc:docMk/>
            <pc:sldMk cId="2706315298" sldId="355"/>
            <ac:cxnSpMk id="17" creationId="{68619398-3CEA-F44B-B1F1-FCFD25A5F25B}"/>
          </ac:cxnSpMkLst>
        </pc:cxnChg>
      </pc:sldChg>
      <pc:sldChg chg="delSp modSp add mod">
        <pc:chgData name="Jacob Ström" userId="94a859b3-bd05-472a-a1d4-1b71f5677611" providerId="ADAL" clId="{17FEB310-E44A-1D4C-A6F5-11D277CA474C}" dt="2020-10-25T19:49:05.752" v="1351"/>
        <pc:sldMkLst>
          <pc:docMk/>
          <pc:sldMk cId="1883613323" sldId="356"/>
        </pc:sldMkLst>
        <pc:spChg chg="mod">
          <ac:chgData name="Jacob Ström" userId="94a859b3-bd05-472a-a1d4-1b71f5677611" providerId="ADAL" clId="{17FEB310-E44A-1D4C-A6F5-11D277CA474C}" dt="2020-10-25T19:49:05.752" v="1351"/>
          <ac:spMkLst>
            <pc:docMk/>
            <pc:sldMk cId="1883613323" sldId="356"/>
            <ac:spMk id="2" creationId="{233B91B3-8751-AF40-B8DA-6C46CB223FC1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5" creationId="{24B0F265-1CD3-AE43-9A2E-1396F0E45AF0}"/>
          </ac:spMkLst>
        </pc:spChg>
        <pc:spChg chg="del">
          <ac:chgData name="Jacob Ström" userId="94a859b3-bd05-472a-a1d4-1b71f5677611" providerId="ADAL" clId="{17FEB310-E44A-1D4C-A6F5-11D277CA474C}" dt="2020-10-25T19:31:02.237" v="949" actId="478"/>
          <ac:spMkLst>
            <pc:docMk/>
            <pc:sldMk cId="1883613323" sldId="356"/>
            <ac:spMk id="16" creationId="{E9DDB423-4BB2-044C-A16B-D8B5D47800D4}"/>
          </ac:spMkLst>
        </pc:spChg>
        <pc:cxnChg chg="del">
          <ac:chgData name="Jacob Ström" userId="94a859b3-bd05-472a-a1d4-1b71f5677611" providerId="ADAL" clId="{17FEB310-E44A-1D4C-A6F5-11D277CA474C}" dt="2020-10-25T19:31:02.237" v="949" actId="478"/>
          <ac:cxnSpMkLst>
            <pc:docMk/>
            <pc:sldMk cId="1883613323" sldId="356"/>
            <ac:cxnSpMk id="17" creationId="{68619398-3CEA-F44B-B1F1-FCFD25A5F25B}"/>
          </ac:cxnSpMkLst>
        </pc:cxnChg>
      </pc:sldChg>
      <pc:sldChg chg="modSp add">
        <pc:chgData name="Jacob Ström" userId="94a859b3-bd05-472a-a1d4-1b71f5677611" providerId="ADAL" clId="{17FEB310-E44A-1D4C-A6F5-11D277CA474C}" dt="2020-10-25T19:49:09.095" v="1352"/>
        <pc:sldMkLst>
          <pc:docMk/>
          <pc:sldMk cId="1170658454" sldId="357"/>
        </pc:sldMkLst>
        <pc:spChg chg="mod">
          <ac:chgData name="Jacob Ström" userId="94a859b3-bd05-472a-a1d4-1b71f5677611" providerId="ADAL" clId="{17FEB310-E44A-1D4C-A6F5-11D277CA474C}" dt="2020-10-25T19:49:09.095" v="1352"/>
          <ac:spMkLst>
            <pc:docMk/>
            <pc:sldMk cId="1170658454" sldId="357"/>
            <ac:spMk id="2" creationId="{233B91B3-8751-AF40-B8DA-6C46CB223FC1}"/>
          </ac:spMkLst>
        </pc:spChg>
      </pc:sldChg>
      <pc:sldChg chg="modSp add mod">
        <pc:chgData name="Jacob Ström" userId="94a859b3-bd05-472a-a1d4-1b71f5677611" providerId="ADAL" clId="{17FEB310-E44A-1D4C-A6F5-11D277CA474C}" dt="2020-10-25T19:49:12.483" v="1353"/>
        <pc:sldMkLst>
          <pc:docMk/>
          <pc:sldMk cId="3778355079" sldId="358"/>
        </pc:sldMkLst>
        <pc:spChg chg="mod">
          <ac:chgData name="Jacob Ström" userId="94a859b3-bd05-472a-a1d4-1b71f5677611" providerId="ADAL" clId="{17FEB310-E44A-1D4C-A6F5-11D277CA474C}" dt="2020-10-25T19:49:12.483" v="1353"/>
          <ac:spMkLst>
            <pc:docMk/>
            <pc:sldMk cId="3778355079" sldId="358"/>
            <ac:spMk id="2" creationId="{233B91B3-8751-AF40-B8DA-6C46CB223FC1}"/>
          </ac:spMkLst>
        </pc:spChg>
        <pc:spChg chg="mod">
          <ac:chgData name="Jacob Ström" userId="94a859b3-bd05-472a-a1d4-1b71f5677611" providerId="ADAL" clId="{17FEB310-E44A-1D4C-A6F5-11D277CA474C}" dt="2020-10-25T19:35:01.775" v="1029" actId="20577"/>
          <ac:spMkLst>
            <pc:docMk/>
            <pc:sldMk cId="3778355079" sldId="358"/>
            <ac:spMk id="3" creationId="{E874398C-3C92-C14A-A904-F026AAA27D8E}"/>
          </ac:spMkLst>
        </pc:spChg>
      </pc:sldChg>
      <pc:sldChg chg="addSp delSp modSp new mod">
        <pc:chgData name="Jacob Ström" userId="94a859b3-bd05-472a-a1d4-1b71f5677611" providerId="ADAL" clId="{17FEB310-E44A-1D4C-A6F5-11D277CA474C}" dt="2020-10-25T20:07:02.555" v="1728" actId="1038"/>
        <pc:sldMkLst>
          <pc:docMk/>
          <pc:sldMk cId="2709476429" sldId="359"/>
        </pc:sldMkLst>
        <pc:spChg chg="mod">
          <ac:chgData name="Jacob Ström" userId="94a859b3-bd05-472a-a1d4-1b71f5677611" providerId="ADAL" clId="{17FEB310-E44A-1D4C-A6F5-11D277CA474C}" dt="2020-10-25T19:49:15.539" v="1354"/>
          <ac:spMkLst>
            <pc:docMk/>
            <pc:sldMk cId="2709476429" sldId="359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19:49:45.910" v="1357" actId="478"/>
          <ac:spMkLst>
            <pc:docMk/>
            <pc:sldMk cId="2709476429" sldId="359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0:54.474" v="1408" actId="20577"/>
          <ac:spMkLst>
            <pc:docMk/>
            <pc:sldMk cId="2709476429" sldId="359"/>
            <ac:spMk id="8" creationId="{02A3F4F1-FB8F-8D4F-9113-B90EEDBBCFC7}"/>
          </ac:spMkLst>
        </pc:spChg>
        <pc:spChg chg="add mod">
          <ac:chgData name="Jacob Ström" userId="94a859b3-bd05-472a-a1d4-1b71f5677611" providerId="ADAL" clId="{17FEB310-E44A-1D4C-A6F5-11D277CA474C}" dt="2020-10-25T19:51:11.766" v="1463" actId="1076"/>
          <ac:spMkLst>
            <pc:docMk/>
            <pc:sldMk cId="2709476429" sldId="359"/>
            <ac:spMk id="9" creationId="{8FEE1777-DC51-6B45-A805-5AB5F788DFA9}"/>
          </ac:spMkLst>
        </pc:spChg>
        <pc:spChg chg="add mod">
          <ac:chgData name="Jacob Ström" userId="94a859b3-bd05-472a-a1d4-1b71f5677611" providerId="ADAL" clId="{17FEB310-E44A-1D4C-A6F5-11D277CA474C}" dt="2020-10-25T19:51:34.111" v="1492" actId="1076"/>
          <ac:spMkLst>
            <pc:docMk/>
            <pc:sldMk cId="2709476429" sldId="359"/>
            <ac:spMk id="10" creationId="{ABEB1849-FBEE-5642-AF49-22BD0AE70636}"/>
          </ac:spMkLst>
        </pc:spChg>
        <pc:picChg chg="add mod">
          <ac:chgData name="Jacob Ström" userId="94a859b3-bd05-472a-a1d4-1b71f5677611" providerId="ADAL" clId="{17FEB310-E44A-1D4C-A6F5-11D277CA474C}" dt="2020-10-25T19:40:15.552" v="1072" actId="1076"/>
          <ac:picMkLst>
            <pc:docMk/>
            <pc:sldMk cId="2709476429" sldId="359"/>
            <ac:picMk id="5" creationId="{930AF8A7-BA1C-174C-ADDB-5E16B91E2733}"/>
          </ac:picMkLst>
        </pc:picChg>
        <pc:picChg chg="add mod">
          <ac:chgData name="Jacob Ström" userId="94a859b3-bd05-472a-a1d4-1b71f5677611" providerId="ADAL" clId="{17FEB310-E44A-1D4C-A6F5-11D277CA474C}" dt="2020-10-25T19:40:12.936" v="1071" actId="1076"/>
          <ac:picMkLst>
            <pc:docMk/>
            <pc:sldMk cId="2709476429" sldId="359"/>
            <ac:picMk id="6" creationId="{3F344FD0-B19C-F845-A9A6-69B497A040C5}"/>
          </ac:picMkLst>
        </pc:picChg>
        <pc:picChg chg="add del mod">
          <ac:chgData name="Jacob Ström" userId="94a859b3-bd05-472a-a1d4-1b71f5677611" providerId="ADAL" clId="{17FEB310-E44A-1D4C-A6F5-11D277CA474C}" dt="2020-10-25T20:03:11.711" v="1686" actId="478"/>
          <ac:picMkLst>
            <pc:docMk/>
            <pc:sldMk cId="2709476429" sldId="359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1" creationId="{EBB0CEF2-3C67-0C4C-8A7F-AC025323D33D}"/>
          </ac:picMkLst>
        </pc:picChg>
        <pc:picChg chg="add mod">
          <ac:chgData name="Jacob Ström" userId="94a859b3-bd05-472a-a1d4-1b71f5677611" providerId="ADAL" clId="{17FEB310-E44A-1D4C-A6F5-11D277CA474C}" dt="2020-10-25T20:03:16.138" v="1687"/>
          <ac:picMkLst>
            <pc:docMk/>
            <pc:sldMk cId="2709476429" sldId="359"/>
            <ac:picMk id="12" creationId="{FD6D64D0-7648-1A43-8791-356545F0481D}"/>
          </ac:picMkLst>
        </pc:picChg>
        <pc:picChg chg="add del mod modCrop">
          <ac:chgData name="Jacob Ström" userId="94a859b3-bd05-472a-a1d4-1b71f5677611" providerId="ADAL" clId="{17FEB310-E44A-1D4C-A6F5-11D277CA474C}" dt="2020-10-25T20:06:26.020" v="1716" actId="478"/>
          <ac:picMkLst>
            <pc:docMk/>
            <pc:sldMk cId="2709476429" sldId="359"/>
            <ac:picMk id="13" creationId="{0A345C0A-87C4-1542-83EF-04BA7969AB4B}"/>
          </ac:picMkLst>
        </pc:picChg>
        <pc:picChg chg="add mod modCrop">
          <ac:chgData name="Jacob Ström" userId="94a859b3-bd05-472a-a1d4-1b71f5677611" providerId="ADAL" clId="{17FEB310-E44A-1D4C-A6F5-11D277CA474C}" dt="2020-10-25T20:07:02.555" v="1728" actId="1038"/>
          <ac:picMkLst>
            <pc:docMk/>
            <pc:sldMk cId="2709476429" sldId="359"/>
            <ac:picMk id="14" creationId="{735ADF80-2462-904A-AFCA-52741B097DC4}"/>
          </ac:picMkLst>
        </pc:picChg>
      </pc:sldChg>
      <pc:sldChg chg="addSp delSp modSp add mod">
        <pc:chgData name="Jacob Ström" userId="94a859b3-bd05-472a-a1d4-1b71f5677611" providerId="ADAL" clId="{17FEB310-E44A-1D4C-A6F5-11D277CA474C}" dt="2020-10-25T20:10:27.345" v="1777" actId="1036"/>
        <pc:sldMkLst>
          <pc:docMk/>
          <pc:sldMk cId="2509686465" sldId="360"/>
        </pc:sldMkLst>
        <pc:spChg chg="mod">
          <ac:chgData name="Jacob Ström" userId="94a859b3-bd05-472a-a1d4-1b71f5677611" providerId="ADAL" clId="{17FEB310-E44A-1D4C-A6F5-11D277CA474C}" dt="2020-10-25T19:49:18.869" v="1355"/>
          <ac:spMkLst>
            <pc:docMk/>
            <pc:sldMk cId="2509686465" sldId="360"/>
            <ac:spMk id="2" creationId="{03EDA6FE-C46F-3140-9A82-7F3124EC4EC0}"/>
          </ac:spMkLst>
        </pc:spChg>
        <pc:spChg chg="del">
          <ac:chgData name="Jacob Ström" userId="94a859b3-bd05-472a-a1d4-1b71f5677611" providerId="ADAL" clId="{17FEB310-E44A-1D4C-A6F5-11D277CA474C}" dt="2020-10-25T20:02:30.747" v="1676" actId="478"/>
          <ac:spMkLst>
            <pc:docMk/>
            <pc:sldMk cId="2509686465" sldId="360"/>
            <ac:spMk id="3" creationId="{4162D705-25C4-8447-A51F-5D10BF73BC86}"/>
          </ac:spMkLst>
        </pc:spChg>
        <pc:spChg chg="add mod">
          <ac:chgData name="Jacob Ström" userId="94a859b3-bd05-472a-a1d4-1b71f5677611" providerId="ADAL" clId="{17FEB310-E44A-1D4C-A6F5-11D277CA474C}" dt="2020-10-25T19:52:30.544" v="1535" actId="20577"/>
          <ac:spMkLst>
            <pc:docMk/>
            <pc:sldMk cId="2509686465" sldId="360"/>
            <ac:spMk id="9" creationId="{79E82D42-A3AC-4249-A019-225CFE20D754}"/>
          </ac:spMkLst>
        </pc:spChg>
        <pc:spChg chg="add mod">
          <ac:chgData name="Jacob Ström" userId="94a859b3-bd05-472a-a1d4-1b71f5677611" providerId="ADAL" clId="{17FEB310-E44A-1D4C-A6F5-11D277CA474C}" dt="2020-10-25T19:51:47.490" v="1493"/>
          <ac:spMkLst>
            <pc:docMk/>
            <pc:sldMk cId="2509686465" sldId="360"/>
            <ac:spMk id="10" creationId="{4271F303-B6BF-C340-8AC2-F26321ABB9D5}"/>
          </ac:spMkLst>
        </pc:spChg>
        <pc:spChg chg="add mod">
          <ac:chgData name="Jacob Ström" userId="94a859b3-bd05-472a-a1d4-1b71f5677611" providerId="ADAL" clId="{17FEB310-E44A-1D4C-A6F5-11D277CA474C}" dt="2020-10-25T19:56:42.644" v="1593" actId="1076"/>
          <ac:spMkLst>
            <pc:docMk/>
            <pc:sldMk cId="2509686465" sldId="360"/>
            <ac:spMk id="11" creationId="{D906EBB0-5927-BE4D-8536-1BE3C897F1F4}"/>
          </ac:spMkLst>
        </pc:spChg>
        <pc:spChg chg="add mod">
          <ac:chgData name="Jacob Ström" userId="94a859b3-bd05-472a-a1d4-1b71f5677611" providerId="ADAL" clId="{17FEB310-E44A-1D4C-A6F5-11D277CA474C}" dt="2020-10-25T19:52:24.426" v="1529" actId="14100"/>
          <ac:spMkLst>
            <pc:docMk/>
            <pc:sldMk cId="2509686465" sldId="360"/>
            <ac:spMk id="12" creationId="{4CD7C6CD-514D-1C4E-94BC-0D212A115B8E}"/>
          </ac:spMkLst>
        </pc:spChg>
        <pc:picChg chg="del">
          <ac:chgData name="Jacob Ström" userId="94a859b3-bd05-472a-a1d4-1b71f5677611" providerId="ADAL" clId="{17FEB310-E44A-1D4C-A6F5-11D277CA474C}" dt="2020-10-25T19:42:10.722" v="1081" actId="478"/>
          <ac:picMkLst>
            <pc:docMk/>
            <pc:sldMk cId="2509686465" sldId="360"/>
            <ac:picMk id="5" creationId="{930AF8A7-BA1C-174C-ADDB-5E16B91E2733}"/>
          </ac:picMkLst>
        </pc:picChg>
        <pc:picChg chg="mod modCrop">
          <ac:chgData name="Jacob Ström" userId="94a859b3-bd05-472a-a1d4-1b71f5677611" providerId="ADAL" clId="{17FEB310-E44A-1D4C-A6F5-11D277CA474C}" dt="2020-10-25T20:02:25.973" v="1675" actId="167"/>
          <ac:picMkLst>
            <pc:docMk/>
            <pc:sldMk cId="2509686465" sldId="360"/>
            <ac:picMk id="6" creationId="{3F344FD0-B19C-F845-A9A6-69B497A040C5}"/>
          </ac:picMkLst>
        </pc:picChg>
        <pc:picChg chg="mod modCrop">
          <ac:chgData name="Jacob Ström" userId="94a859b3-bd05-472a-a1d4-1b71f5677611" providerId="ADAL" clId="{17FEB310-E44A-1D4C-A6F5-11D277CA474C}" dt="2020-10-25T19:56:50.309" v="1597" actId="732"/>
          <ac:picMkLst>
            <pc:docMk/>
            <pc:sldMk cId="2509686465" sldId="360"/>
            <ac:picMk id="7" creationId="{D5EA33B8-A4F5-2D47-8636-CCC0F93A05DB}"/>
          </ac:picMkLst>
        </pc:picChg>
        <pc:picChg chg="add mod">
          <ac:chgData name="Jacob Ström" userId="94a859b3-bd05-472a-a1d4-1b71f5677611" providerId="ADAL" clId="{17FEB310-E44A-1D4C-A6F5-11D277CA474C}" dt="2020-10-25T19:42:16.847" v="1082" actId="1076"/>
          <ac:picMkLst>
            <pc:docMk/>
            <pc:sldMk cId="2509686465" sldId="360"/>
            <ac:picMk id="8" creationId="{CE037553-A5F1-6049-85A6-2AF9F35A75B0}"/>
          </ac:picMkLst>
        </pc:picChg>
        <pc:picChg chg="add mod modCrop">
          <ac:chgData name="Jacob Ström" userId="94a859b3-bd05-472a-a1d4-1b71f5677611" providerId="ADAL" clId="{17FEB310-E44A-1D4C-A6F5-11D277CA474C}" dt="2020-10-25T20:10:27.345" v="1777" actId="1036"/>
          <ac:picMkLst>
            <pc:docMk/>
            <pc:sldMk cId="2509686465" sldId="360"/>
            <ac:picMk id="13" creationId="{B3E05AE7-3D19-B940-9766-6E328C203184}"/>
          </ac:picMkLst>
        </pc:picChg>
        <pc:picChg chg="add del mod modCrop">
          <ac:chgData name="Jacob Ström" userId="94a859b3-bd05-472a-a1d4-1b71f5677611" providerId="ADAL" clId="{17FEB310-E44A-1D4C-A6F5-11D277CA474C}" dt="2020-10-25T19:58:43.283" v="1617" actId="478"/>
          <ac:picMkLst>
            <pc:docMk/>
            <pc:sldMk cId="2509686465" sldId="360"/>
            <ac:picMk id="14" creationId="{6EEA5BD1-2E8A-884E-9464-64F160491DF4}"/>
          </ac:picMkLst>
        </pc:picChg>
        <pc:picChg chg="add del mod modCrop">
          <ac:chgData name="Jacob Ström" userId="94a859b3-bd05-472a-a1d4-1b71f5677611" providerId="ADAL" clId="{17FEB310-E44A-1D4C-A6F5-11D277CA474C}" dt="2020-10-25T19:58:18.307" v="1615" actId="478"/>
          <ac:picMkLst>
            <pc:docMk/>
            <pc:sldMk cId="2509686465" sldId="360"/>
            <ac:picMk id="15" creationId="{68916562-BAE9-8946-8BEA-E0DEA536389F}"/>
          </ac:picMkLst>
        </pc:picChg>
        <pc:picChg chg="add mod modCrop">
          <ac:chgData name="Jacob Ström" userId="94a859b3-bd05-472a-a1d4-1b71f5677611" providerId="ADAL" clId="{17FEB310-E44A-1D4C-A6F5-11D277CA474C}" dt="2020-10-25T19:57:58.894" v="1612" actId="14100"/>
          <ac:picMkLst>
            <pc:docMk/>
            <pc:sldMk cId="2509686465" sldId="360"/>
            <ac:picMk id="16" creationId="{6F6B8D50-35D8-6641-908D-A03C0DB52AD5}"/>
          </ac:picMkLst>
        </pc:picChg>
        <pc:picChg chg="add del mod modCrop">
          <ac:chgData name="Jacob Ström" userId="94a859b3-bd05-472a-a1d4-1b71f5677611" providerId="ADAL" clId="{17FEB310-E44A-1D4C-A6F5-11D277CA474C}" dt="2020-10-25T20:02:19.299" v="1674" actId="478"/>
          <ac:picMkLst>
            <pc:docMk/>
            <pc:sldMk cId="2509686465" sldId="360"/>
            <ac:picMk id="17" creationId="{BF504DCC-2691-9949-8DE2-BB68B178B9D3}"/>
          </ac:picMkLst>
        </pc:picChg>
        <pc:picChg chg="add mod modCrop">
          <ac:chgData name="Jacob Ström" userId="94a859b3-bd05-472a-a1d4-1b71f5677611" providerId="ADAL" clId="{17FEB310-E44A-1D4C-A6F5-11D277CA474C}" dt="2020-10-25T20:02:48.934" v="1681" actId="166"/>
          <ac:picMkLst>
            <pc:docMk/>
            <pc:sldMk cId="2509686465" sldId="360"/>
            <ac:picMk id="18" creationId="{9F50FD30-A8F6-1A4E-976A-1ECD3F81ACA0}"/>
          </ac:picMkLst>
        </pc:picChg>
      </pc:sldChg>
      <pc:sldChg chg="addSp delSp modSp new mod">
        <pc:chgData name="Jacob Ström" userId="94a859b3-bd05-472a-a1d4-1b71f5677611" providerId="ADAL" clId="{17FEB310-E44A-1D4C-A6F5-11D277CA474C}" dt="2020-10-25T20:09:54.463" v="1775" actId="1036"/>
        <pc:sldMkLst>
          <pc:docMk/>
          <pc:sldMk cId="3998033524" sldId="361"/>
        </pc:sldMkLst>
        <pc:spChg chg="mod">
          <ac:chgData name="Jacob Ström" userId="94a859b3-bd05-472a-a1d4-1b71f5677611" providerId="ADAL" clId="{17FEB310-E44A-1D4C-A6F5-11D277CA474C}" dt="2020-10-25T19:49:22.443" v="1356"/>
          <ac:spMkLst>
            <pc:docMk/>
            <pc:sldMk cId="3998033524" sldId="361"/>
            <ac:spMk id="2" creationId="{7777279F-013F-AD46-A262-FC650BDF9268}"/>
          </ac:spMkLst>
        </pc:spChg>
        <pc:spChg chg="del">
          <ac:chgData name="Jacob Ström" userId="94a859b3-bd05-472a-a1d4-1b71f5677611" providerId="ADAL" clId="{17FEB310-E44A-1D4C-A6F5-11D277CA474C}" dt="2020-10-25T19:43:05.510" v="1131"/>
          <ac:spMkLst>
            <pc:docMk/>
            <pc:sldMk cId="3998033524" sldId="361"/>
            <ac:spMk id="3" creationId="{CDBB446B-3B61-EE49-93CE-E27F81759B2E}"/>
          </ac:spMkLst>
        </pc:spChg>
        <pc:spChg chg="mod">
          <ac:chgData name="Jacob Ström" userId="94a859b3-bd05-472a-a1d4-1b71f5677611" providerId="ADAL" clId="{17FEB310-E44A-1D4C-A6F5-11D277CA474C}" dt="2020-10-25T19:44:01.312" v="1180" actId="1035"/>
          <ac:spMkLst>
            <pc:docMk/>
            <pc:sldMk cId="3998033524" sldId="361"/>
            <ac:spMk id="4" creationId="{089C1D14-6D65-8B42-B8A3-E40C235B30FD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4" creationId="{23AD13D2-E6DA-A849-B4D4-1796E2D01452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5" creationId="{07514435-2440-E54F-B9F1-03962CBD2A5E}"/>
          </ac:spMkLst>
        </pc:spChg>
        <pc:spChg chg="add mod">
          <ac:chgData name="Jacob Ström" userId="94a859b3-bd05-472a-a1d4-1b71f5677611" providerId="ADAL" clId="{17FEB310-E44A-1D4C-A6F5-11D277CA474C}" dt="2020-10-25T20:09:54.463" v="1775" actId="1036"/>
          <ac:spMkLst>
            <pc:docMk/>
            <pc:sldMk cId="3998033524" sldId="361"/>
            <ac:spMk id="16" creationId="{CF309BFA-7774-0A49-9E8C-C2DE1F040DDF}"/>
          </ac:spMkLst>
        </pc:sp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6" creationId="{956EB394-33D4-1C45-A3D1-6D5ACBBDF9D6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8" creationId="{B7283BF4-7E44-684E-B3E6-7316721B7164}"/>
          </ac:picMkLst>
        </pc:picChg>
        <pc:picChg chg="add mod modCrop">
          <ac:chgData name="Jacob Ström" userId="94a859b3-bd05-472a-a1d4-1b71f5677611" providerId="ADAL" clId="{17FEB310-E44A-1D4C-A6F5-11D277CA474C}" dt="2020-10-25T20:09:54.463" v="1775" actId="1036"/>
          <ac:picMkLst>
            <pc:docMk/>
            <pc:sldMk cId="3998033524" sldId="361"/>
            <ac:picMk id="10" creationId="{7E7132F3-C4B5-9141-AE13-DB03E71EA84B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1" creationId="{95E268A3-9B2E-BA43-B11D-91D8AA36C52A}"/>
          </ac:picMkLst>
        </pc:picChg>
        <pc:picChg chg="add del mod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2" creationId="{1901B344-5634-F647-AD52-3BD2E94AA828}"/>
          </ac:picMkLst>
        </pc:picChg>
        <pc:picChg chg="add del mod modCrop">
          <ac:chgData name="Jacob Ström" userId="94a859b3-bd05-472a-a1d4-1b71f5677611" providerId="ADAL" clId="{17FEB310-E44A-1D4C-A6F5-11D277CA474C}" dt="2020-10-25T20:09:09.752" v="1748" actId="478"/>
          <ac:picMkLst>
            <pc:docMk/>
            <pc:sldMk cId="3998033524" sldId="361"/>
            <ac:picMk id="13" creationId="{605A2FB7-B45B-D943-BDD8-BC2082C04A61}"/>
          </ac:picMkLst>
        </pc:picChg>
      </pc:sldChg>
      <pc:sldChg chg="addSp delSp modSp mod">
        <pc:chgData name="Jacob Ström" userId="94a859b3-bd05-472a-a1d4-1b71f5677611" providerId="ADAL" clId="{17FEB310-E44A-1D4C-A6F5-11D277CA474C}" dt="2020-10-26T12:59:46.437" v="2263" actId="6549"/>
        <pc:sldMkLst>
          <pc:docMk/>
          <pc:sldMk cId="3716916961" sldId="368"/>
        </pc:sldMkLst>
        <pc:spChg chg="mod">
          <ac:chgData name="Jacob Ström" userId="94a859b3-bd05-472a-a1d4-1b71f5677611" providerId="ADAL" clId="{17FEB310-E44A-1D4C-A6F5-11D277CA474C}" dt="2020-10-26T12:59:46.437" v="2263" actId="6549"/>
          <ac:spMkLst>
            <pc:docMk/>
            <pc:sldMk cId="3716916961" sldId="368"/>
            <ac:spMk id="3" creationId="{04BAB1E8-7C57-4B53-8984-DA4D1B8920E2}"/>
          </ac:spMkLst>
        </pc:spChg>
        <pc:graphicFrameChg chg="add del mod">
          <ac:chgData name="Jacob Ström" userId="94a859b3-bd05-472a-a1d4-1b71f5677611" providerId="ADAL" clId="{17FEB310-E44A-1D4C-A6F5-11D277CA474C}" dt="2020-10-26T12:44:22.452" v="1790" actId="478"/>
          <ac:graphicFrameMkLst>
            <pc:docMk/>
            <pc:sldMk cId="3716916961" sldId="368"/>
            <ac:graphicFrameMk id="5" creationId="{2D6C51A0-5994-7246-95DC-B436BBC17E25}"/>
          </ac:graphicFrameMkLst>
        </pc:graphicFrameChg>
        <pc:graphicFrameChg chg="del mod modGraphic">
          <ac:chgData name="Jacob Ström" userId="94a859b3-bd05-472a-a1d4-1b71f5677611" providerId="ADAL" clId="{17FEB310-E44A-1D4C-A6F5-11D277CA474C}" dt="2020-10-26T12:43:21.846" v="1782" actId="478"/>
          <ac:graphicFrameMkLst>
            <pc:docMk/>
            <pc:sldMk cId="3716916961" sldId="368"/>
            <ac:graphicFrameMk id="6" creationId="{A85CA193-28EA-43DB-AB4B-CDB5F57D2D8F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8.936" v="1789" actId="478"/>
          <ac:graphicFrameMkLst>
            <pc:docMk/>
            <pc:sldMk cId="3716916961" sldId="368"/>
            <ac:graphicFrameMk id="7" creationId="{80F990DA-EDD7-6247-A6C3-4F039E61E89B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5.380" v="1788" actId="478"/>
          <ac:graphicFrameMkLst>
            <pc:docMk/>
            <pc:sldMk cId="3716916961" sldId="368"/>
            <ac:graphicFrameMk id="8" creationId="{7401F715-CD19-F04F-8D62-BDCA754C54C1}"/>
          </ac:graphicFrameMkLst>
        </pc:graphicFrameChg>
        <pc:graphicFrameChg chg="add del mod">
          <ac:chgData name="Jacob Ström" userId="94a859b3-bd05-472a-a1d4-1b71f5677611" providerId="ADAL" clId="{17FEB310-E44A-1D4C-A6F5-11D277CA474C}" dt="2020-10-26T12:44:12.823" v="1787" actId="478"/>
          <ac:graphicFrameMkLst>
            <pc:docMk/>
            <pc:sldMk cId="3716916961" sldId="368"/>
            <ac:graphicFrameMk id="9" creationId="{1C06D7DA-92CF-604D-935D-F92F885E10A5}"/>
          </ac:graphicFrameMkLst>
        </pc:graphicFrameChg>
      </pc:sldChg>
    </pc:docChg>
  </pc:docChgLst>
  <pc:docChgLst>
    <pc:chgData name="Ruoyang Yu" userId="S::ruoyang.yu@ericsson.com::07fd6fe8-5271-43d5-8987-6c6ee955ac40" providerId="AD" clId="Web-{6C3CE32A-3EA4-221C-A7FA-8E80D40FCD9C}"/>
    <pc:docChg chg="modSld">
      <pc:chgData name="Ruoyang Yu" userId="S::ruoyang.yu@ericsson.com::07fd6fe8-5271-43d5-8987-6c6ee955ac40" providerId="AD" clId="Web-{6C3CE32A-3EA4-221C-A7FA-8E80D40FCD9C}" dt="2021-04-12T08:44:32.255" v="2" actId="20577"/>
      <pc:docMkLst>
        <pc:docMk/>
      </pc:docMkLst>
      <pc:sldChg chg="modSp">
        <pc:chgData name="Ruoyang Yu" userId="S::ruoyang.yu@ericsson.com::07fd6fe8-5271-43d5-8987-6c6ee955ac40" providerId="AD" clId="Web-{6C3CE32A-3EA4-221C-A7FA-8E80D40FCD9C}" dt="2021-04-12T08:44:32.255" v="2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6C3CE32A-3EA4-221C-A7FA-8E80D40FCD9C}" dt="2021-04-12T08:44:32.255" v="2" actId="20577"/>
          <ac:spMkLst>
            <pc:docMk/>
            <pc:sldMk cId="1800225905" sldId="381"/>
            <ac:spMk id="3" creationId="{81EBEBEC-71F5-4AD6-B489-DA652BBA8E47}"/>
          </ac:spMkLst>
        </pc:spChg>
      </pc:sldChg>
    </pc:docChg>
  </pc:docChgLst>
  <pc:docChgLst>
    <pc:chgData name="Jacob Ström" userId="S::jacob.strom@ericsson.com::94a859b3-bd05-472a-a1d4-1b71f5677611" providerId="AD" clId="Web-{AD81783E-2584-5C8D-218C-ED6D63D013F2}"/>
    <pc:docChg chg="modSld">
      <pc:chgData name="Jacob Ström" userId="S::jacob.strom@ericsson.com::94a859b3-bd05-472a-a1d4-1b71f5677611" providerId="AD" clId="Web-{AD81783E-2584-5C8D-218C-ED6D63D013F2}" dt="2020-03-16T13:35:24.209" v="20" actId="20577"/>
      <pc:docMkLst>
        <pc:docMk/>
      </pc:docMkLst>
      <pc:sldChg chg="modSp">
        <pc:chgData name="Jacob Ström" userId="S::jacob.strom@ericsson.com::94a859b3-bd05-472a-a1d4-1b71f5677611" providerId="AD" clId="Web-{AD81783E-2584-5C8D-218C-ED6D63D013F2}" dt="2020-03-16T13:35:24.209" v="20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D81783E-2584-5C8D-218C-ED6D63D013F2}" dt="2020-03-16T13:35:24.209" v="20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Per Wennersten" userId="S::per.wennersten@ericsson.com::6438f804-a6fe-48f1-b87d-c65c64e8b4be" providerId="AD" clId="Web-{FE07E673-6911-083D-F0A1-B09D9B6A4657}"/>
    <pc:docChg chg="addSld delSld modSld sldOrd">
      <pc:chgData name="Per Wennersten" userId="S::per.wennersten@ericsson.com::6438f804-a6fe-48f1-b87d-c65c64e8b4be" providerId="AD" clId="Web-{FE07E673-6911-083D-F0A1-B09D9B6A4657}" dt="2020-09-14T10:49:56.954" v="43"/>
      <pc:docMkLst>
        <pc:docMk/>
      </pc:docMkLst>
      <pc:sldChg chg="addSp delSp modSp">
        <pc:chgData name="Per Wennersten" userId="S::per.wennersten@ericsson.com::6438f804-a6fe-48f1-b87d-c65c64e8b4be" providerId="AD" clId="Web-{FE07E673-6911-083D-F0A1-B09D9B6A4657}" dt="2020-09-14T10:49:56.954" v="43"/>
        <pc:sldMkLst>
          <pc:docMk/>
          <pc:sldMk cId="2344446921" sldId="326"/>
        </pc:sldMkLst>
        <pc:spChg chg="add del mod">
          <ac:chgData name="Per Wennersten" userId="S::per.wennersten@ericsson.com::6438f804-a6fe-48f1-b87d-c65c64e8b4be" providerId="AD" clId="Web-{FE07E673-6911-083D-F0A1-B09D9B6A4657}" dt="2020-09-14T10:46:32.851" v="1"/>
          <ac:spMkLst>
            <pc:docMk/>
            <pc:sldMk cId="2344446921" sldId="326"/>
            <ac:spMk id="6" creationId="{FBEB9ABC-EB5D-45A4-858C-D7262CF9C4D2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6:27.523" v="0"/>
          <ac:picMkLst>
            <pc:docMk/>
            <pc:sldMk cId="2344446921" sldId="326"/>
            <ac:picMk id="5" creationId="{7DCEB326-FDD4-451E-8D0C-DC4165EDF285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6:32.851" v="1"/>
          <ac:picMkLst>
            <pc:docMk/>
            <pc:sldMk cId="2344446921" sldId="326"/>
            <ac:picMk id="7" creationId="{61679BB5-BA5D-43A8-B623-5FE2B5BC1BEE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30.376" v="41"/>
          <ac:picMkLst>
            <pc:docMk/>
            <pc:sldMk cId="2344446921" sldId="326"/>
            <ac:picMk id="8" creationId="{B02F6A44-8A3C-4806-B55F-AB16E39A19B4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9:56.954" v="43"/>
          <ac:picMkLst>
            <pc:docMk/>
            <pc:sldMk cId="2344446921" sldId="326"/>
            <ac:picMk id="9" creationId="{D0DA4C9B-5AF7-43F2-B720-E2E3D2618289}"/>
          </ac:picMkLst>
        </pc:picChg>
      </pc:sldChg>
      <pc:sldChg chg="addSp delSp modSp del">
        <pc:chgData name="Per Wennersten" userId="S::per.wennersten@ericsson.com::6438f804-a6fe-48f1-b87d-c65c64e8b4be" providerId="AD" clId="Web-{FE07E673-6911-083D-F0A1-B09D9B6A4657}" dt="2020-09-14T10:47:08.431" v="11"/>
        <pc:sldMkLst>
          <pc:docMk/>
          <pc:sldMk cId="2206318783" sldId="327"/>
        </pc:sldMkLst>
        <pc:picChg chg="del">
          <ac:chgData name="Per Wennersten" userId="S::per.wennersten@ericsson.com::6438f804-a6fe-48f1-b87d-c65c64e8b4be" providerId="AD" clId="Web-{FE07E673-6911-083D-F0A1-B09D9B6A4657}" dt="2020-09-14T10:46:37.679" v="2"/>
          <ac:picMkLst>
            <pc:docMk/>
            <pc:sldMk cId="2206318783" sldId="327"/>
            <ac:picMk id="3" creationId="{13909A41-21C6-4BE7-B16E-95EBA12A1B41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43.242" v="4"/>
          <ac:picMkLst>
            <pc:docMk/>
            <pc:sldMk cId="2206318783" sldId="327"/>
            <ac:picMk id="5" creationId="{84840BBE-2C37-4409-8389-AFC1571EBED8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1.133" v="6"/>
          <ac:picMkLst>
            <pc:docMk/>
            <pc:sldMk cId="2206318783" sldId="327"/>
            <ac:picMk id="6" creationId="{F23FAD41-CC65-41EB-8ED5-C0092B0EF727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6:56.868" v="8"/>
          <ac:picMkLst>
            <pc:docMk/>
            <pc:sldMk cId="2206318783" sldId="327"/>
            <ac:picMk id="7" creationId="{D5AEADF4-D331-4E9D-B3F1-8DD929F8F29C}"/>
          </ac:picMkLst>
        </pc:picChg>
        <pc:picChg chg="add del mod">
          <ac:chgData name="Per Wennersten" userId="S::per.wennersten@ericsson.com::6438f804-a6fe-48f1-b87d-c65c64e8b4be" providerId="AD" clId="Web-{FE07E673-6911-083D-F0A1-B09D9B6A4657}" dt="2020-09-14T10:47:04.071" v="10"/>
          <ac:picMkLst>
            <pc:docMk/>
            <pc:sldMk cId="2206318783" sldId="327"/>
            <ac:picMk id="8" creationId="{1E98C5B6-A949-4B4C-8889-3338176BAFC4}"/>
          </ac:picMkLst>
        </pc:picChg>
      </pc:sldChg>
      <pc:sldChg chg="del">
        <pc:chgData name="Per Wennersten" userId="S::per.wennersten@ericsson.com::6438f804-a6fe-48f1-b87d-c65c64e8b4be" providerId="AD" clId="Web-{FE07E673-6911-083D-F0A1-B09D9B6A4657}" dt="2020-09-14T10:47:14.978" v="13"/>
        <pc:sldMkLst>
          <pc:docMk/>
          <pc:sldMk cId="1273004817" sldId="328"/>
        </pc:sldMkLst>
      </pc:sldChg>
      <pc:sldChg chg="addSp delSp modSp add replId">
        <pc:chgData name="Per Wennersten" userId="S::per.wennersten@ericsson.com::6438f804-a6fe-48f1-b87d-c65c64e8b4be" providerId="AD" clId="Web-{FE07E673-6911-083D-F0A1-B09D9B6A4657}" dt="2020-09-14T10:47:27.525" v="32"/>
        <pc:sldMkLst>
          <pc:docMk/>
          <pc:sldMk cId="3313676578" sldId="334"/>
        </pc:sldMkLst>
        <pc:spChg chg="mod">
          <ac:chgData name="Per Wennersten" userId="S::per.wennersten@ericsson.com::6438f804-a6fe-48f1-b87d-c65c64e8b4be" providerId="AD" clId="Web-{FE07E673-6911-083D-F0A1-B09D9B6A4657}" dt="2020-09-14T10:47:19.306" v="28" actId="20577"/>
          <ac:spMkLst>
            <pc:docMk/>
            <pc:sldMk cId="3313676578" sldId="334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27.525" v="32"/>
          <ac:spMkLst>
            <pc:docMk/>
            <pc:sldMk cId="3313676578" sldId="334"/>
            <ac:spMk id="5" creationId="{F862553A-B7E0-440E-AFD8-1E520C7A6138}"/>
          </ac:spMkLst>
        </pc:spChg>
        <pc:picChg chg="add mod ord">
          <ac:chgData name="Per Wennersten" userId="S::per.wennersten@ericsson.com::6438f804-a6fe-48f1-b87d-c65c64e8b4be" providerId="AD" clId="Web-{FE07E673-6911-083D-F0A1-B09D9B6A4657}" dt="2020-09-14T10:47:27.525" v="32"/>
          <ac:picMkLst>
            <pc:docMk/>
            <pc:sldMk cId="3313676578" sldId="334"/>
            <ac:picMk id="6" creationId="{636C0F1E-D834-4BF4-A551-474E345D1A34}"/>
          </ac:picMkLst>
        </pc:picChg>
        <pc:picChg chg="del">
          <ac:chgData name="Per Wennersten" userId="S::per.wennersten@ericsson.com::6438f804-a6fe-48f1-b87d-c65c64e8b4be" providerId="AD" clId="Web-{FE07E673-6911-083D-F0A1-B09D9B6A4657}" dt="2020-09-14T10:47:23.150" v="31"/>
          <ac:picMkLst>
            <pc:docMk/>
            <pc:sldMk cId="3313676578" sldId="334"/>
            <ac:picMk id="7" creationId="{61679BB5-BA5D-43A8-B623-5FE2B5BC1BEE}"/>
          </ac:picMkLst>
        </pc:picChg>
      </pc:sldChg>
      <pc:sldChg chg="addSp delSp modSp add ord replId">
        <pc:chgData name="Per Wennersten" userId="S::per.wennersten@ericsson.com::6438f804-a6fe-48f1-b87d-c65c64e8b4be" providerId="AD" clId="Web-{FE07E673-6911-083D-F0A1-B09D9B6A4657}" dt="2020-09-14T10:48:16.465" v="39"/>
        <pc:sldMkLst>
          <pc:docMk/>
          <pc:sldMk cId="1926941140" sldId="335"/>
        </pc:sldMkLst>
        <pc:spChg chg="mod">
          <ac:chgData name="Per Wennersten" userId="S::per.wennersten@ericsson.com::6438f804-a6fe-48f1-b87d-c65c64e8b4be" providerId="AD" clId="Web-{FE07E673-6911-083D-F0A1-B09D9B6A4657}" dt="2020-09-14T10:47:42.886" v="34" actId="20577"/>
          <ac:spMkLst>
            <pc:docMk/>
            <pc:sldMk cId="1926941140" sldId="335"/>
            <ac:spMk id="2" creationId="{EC40ED05-5E5B-8240-94C3-A1301EA6B3F7}"/>
          </ac:spMkLst>
        </pc:spChg>
        <pc:spChg chg="add del mod">
          <ac:chgData name="Per Wennersten" userId="S::per.wennersten@ericsson.com::6438f804-a6fe-48f1-b87d-c65c64e8b4be" providerId="AD" clId="Web-{FE07E673-6911-083D-F0A1-B09D9B6A4657}" dt="2020-09-14T10:47:50.355" v="38"/>
          <ac:spMkLst>
            <pc:docMk/>
            <pc:sldMk cId="1926941140" sldId="335"/>
            <ac:spMk id="5" creationId="{4C6C5281-6C59-4CEE-8C36-51B10A9F1483}"/>
          </ac:spMkLst>
        </pc:spChg>
        <pc:picChg chg="del">
          <ac:chgData name="Per Wennersten" userId="S::per.wennersten@ericsson.com::6438f804-a6fe-48f1-b87d-c65c64e8b4be" providerId="AD" clId="Web-{FE07E673-6911-083D-F0A1-B09D9B6A4657}" dt="2020-09-14T10:47:45.292" v="37"/>
          <ac:picMkLst>
            <pc:docMk/>
            <pc:sldMk cId="1926941140" sldId="335"/>
            <ac:picMk id="6" creationId="{636C0F1E-D834-4BF4-A551-474E345D1A34}"/>
          </ac:picMkLst>
        </pc:picChg>
        <pc:picChg chg="add mod ord">
          <ac:chgData name="Per Wennersten" userId="S::per.wennersten@ericsson.com::6438f804-a6fe-48f1-b87d-c65c64e8b4be" providerId="AD" clId="Web-{FE07E673-6911-083D-F0A1-B09D9B6A4657}" dt="2020-09-14T10:47:50.355" v="38"/>
          <ac:picMkLst>
            <pc:docMk/>
            <pc:sldMk cId="1926941140" sldId="335"/>
            <ac:picMk id="7" creationId="{5B084907-A65D-41F8-8A0C-4852B309D53C}"/>
          </ac:picMkLst>
        </pc:picChg>
      </pc:sldChg>
    </pc:docChg>
  </pc:docChgLst>
  <pc:docChgLst>
    <pc:chgData clId="Web-{87A2FCB0-DE7D-5431-826A-B86C98D6B5AD}"/>
    <pc:docChg chg="modSld">
      <pc:chgData name="" userId="" providerId="" clId="Web-{87A2FCB0-DE7D-5431-826A-B86C98D6B5AD}" dt="2021-03-08T10:54:46.607" v="0" actId="20577"/>
      <pc:docMkLst>
        <pc:docMk/>
      </pc:docMkLst>
      <pc:sldChg chg="modSp">
        <pc:chgData name="" userId="" providerId="" clId="Web-{87A2FCB0-DE7D-5431-826A-B86C98D6B5AD}" dt="2021-03-08T10:54:46.607" v="0" actId="20577"/>
        <pc:sldMkLst>
          <pc:docMk/>
          <pc:sldMk cId="2189475887" sldId="259"/>
        </pc:sldMkLst>
        <pc:spChg chg="mod">
          <ac:chgData name="" userId="" providerId="" clId="Web-{87A2FCB0-DE7D-5431-826A-B86C98D6B5AD}" dt="2021-03-08T10:54:46.607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Du Liu" userId="f6bbb955-1166-4a0c-a0ca-de04d0e558b9" providerId="ADAL" clId="{E6E61380-1D4D-4978-BD9A-03D06E845A2B}"/>
    <pc:docChg chg="custSel addSld modSld">
      <pc:chgData name="Du Liu" userId="f6bbb955-1166-4a0c-a0ca-de04d0e558b9" providerId="ADAL" clId="{E6E61380-1D4D-4978-BD9A-03D06E845A2B}" dt="2021-03-08T12:33:11.962" v="30" actId="14100"/>
      <pc:docMkLst>
        <pc:docMk/>
      </pc:docMkLst>
      <pc:sldChg chg="modSp add mod">
        <pc:chgData name="Du Liu" userId="f6bbb955-1166-4a0c-a0ca-de04d0e558b9" providerId="ADAL" clId="{E6E61380-1D4D-4978-BD9A-03D06E845A2B}" dt="2021-03-08T10:57:42.501" v="4" actId="20577"/>
        <pc:sldMkLst>
          <pc:docMk/>
          <pc:sldMk cId="1989346280" sldId="445"/>
        </pc:sldMkLst>
        <pc:spChg chg="mod">
          <ac:chgData name="Du Liu" userId="f6bbb955-1166-4a0c-a0ca-de04d0e558b9" providerId="ADAL" clId="{E6E61380-1D4D-4978-BD9A-03D06E845A2B}" dt="2021-03-08T10:57:42.501" v="4" actId="20577"/>
          <ac:spMkLst>
            <pc:docMk/>
            <pc:sldMk cId="1989346280" sldId="445"/>
            <ac:spMk id="2" creationId="{C7BAEE06-A4C2-491D-9E29-860A96E369CD}"/>
          </ac:spMkLst>
        </pc:spChg>
      </pc:sldChg>
      <pc:sldChg chg="addSp delSp modSp add mod">
        <pc:chgData name="Du Liu" userId="f6bbb955-1166-4a0c-a0ca-de04d0e558b9" providerId="ADAL" clId="{E6E61380-1D4D-4978-BD9A-03D06E845A2B}" dt="2021-03-08T12:33:11.962" v="30" actId="14100"/>
        <pc:sldMkLst>
          <pc:docMk/>
          <pc:sldMk cId="2175086413" sldId="446"/>
        </pc:sldMkLst>
        <pc:spChg chg="mod">
          <ac:chgData name="Du Liu" userId="f6bbb955-1166-4a0c-a0ca-de04d0e558b9" providerId="ADAL" clId="{E6E61380-1D4D-4978-BD9A-03D06E845A2B}" dt="2021-03-08T10:57:58.198" v="11" actId="20577"/>
          <ac:spMkLst>
            <pc:docMk/>
            <pc:sldMk cId="2175086413" sldId="446"/>
            <ac:spMk id="2" creationId="{78B168A5-93B1-44BB-957A-9F5694CBE502}"/>
          </ac:spMkLst>
        </pc:spChg>
        <pc:spChg chg="mod">
          <ac:chgData name="Du Liu" userId="f6bbb955-1166-4a0c-a0ca-de04d0e558b9" providerId="ADAL" clId="{E6E61380-1D4D-4978-BD9A-03D06E845A2B}" dt="2021-03-08T12:27:11.435" v="12" actId="1076"/>
          <ac:spMkLst>
            <pc:docMk/>
            <pc:sldMk cId="2175086413" sldId="446"/>
            <ac:spMk id="4" creationId="{E802D37B-B7E8-4F97-8F38-FFE72A433AB1}"/>
          </ac:spMkLst>
        </pc:spChg>
        <pc:spChg chg="del mod">
          <ac:chgData name="Du Liu" userId="f6bbb955-1166-4a0c-a0ca-de04d0e558b9" providerId="ADAL" clId="{E6E61380-1D4D-4978-BD9A-03D06E845A2B}" dt="2021-03-08T12:28:00.160" v="16" actId="478"/>
          <ac:spMkLst>
            <pc:docMk/>
            <pc:sldMk cId="2175086413" sldId="446"/>
            <ac:spMk id="6" creationId="{2C5B7E9E-625A-4B8C-B959-B4052107A983}"/>
          </ac:spMkLst>
        </pc:spChg>
        <pc:graphicFrameChg chg="del mod">
          <ac:chgData name="Du Liu" userId="f6bbb955-1166-4a0c-a0ca-de04d0e558b9" providerId="ADAL" clId="{E6E61380-1D4D-4978-BD9A-03D06E845A2B}" dt="2021-03-08T12:27:59.094" v="14" actId="478"/>
          <ac:graphicFrameMkLst>
            <pc:docMk/>
            <pc:sldMk cId="2175086413" sldId="446"/>
            <ac:graphicFrameMk id="5" creationId="{FB79FA22-6DC7-4E6D-A0F5-D18FCBA506BA}"/>
          </ac:graphicFrameMkLst>
        </pc:graphicFrameChg>
        <pc:picChg chg="add mod">
          <ac:chgData name="Du Liu" userId="f6bbb955-1166-4a0c-a0ca-de04d0e558b9" providerId="ADAL" clId="{E6E61380-1D4D-4978-BD9A-03D06E845A2B}" dt="2021-03-08T12:33:08.349" v="28" actId="14100"/>
          <ac:picMkLst>
            <pc:docMk/>
            <pc:sldMk cId="2175086413" sldId="446"/>
            <ac:picMk id="3" creationId="{5FC2189F-47E1-487B-BE29-8688DD3DC5F3}"/>
          </ac:picMkLst>
        </pc:picChg>
        <pc:picChg chg="add mod">
          <ac:chgData name="Du Liu" userId="f6bbb955-1166-4a0c-a0ca-de04d0e558b9" providerId="ADAL" clId="{E6E61380-1D4D-4978-BD9A-03D06E845A2B}" dt="2021-03-08T12:33:11.962" v="30" actId="14100"/>
          <ac:picMkLst>
            <pc:docMk/>
            <pc:sldMk cId="2175086413" sldId="446"/>
            <ac:picMk id="7" creationId="{38157598-D659-4D05-925F-38E9F3E50412}"/>
          </ac:picMkLst>
        </pc:picChg>
      </pc:sldChg>
      <pc:sldChg chg="add">
        <pc:chgData name="Du Liu" userId="f6bbb955-1166-4a0c-a0ca-de04d0e558b9" providerId="ADAL" clId="{E6E61380-1D4D-4978-BD9A-03D06E845A2B}" dt="2021-03-08T10:57:38.318" v="0"/>
        <pc:sldMkLst>
          <pc:docMk/>
          <pc:sldMk cId="2169333322" sldId="447"/>
        </pc:sldMkLst>
      </pc:sldChg>
    </pc:docChg>
  </pc:docChgLst>
  <pc:docChgLst>
    <pc:chgData name="Christopher Hollmann" userId="a4c1ec2e-8c58-4719-a9c8-a89840bae2fe" providerId="ADAL" clId="{29D927BD-0C5C-4CD6-860E-720CA16525BA}"/>
    <pc:docChg chg="modSld">
      <pc:chgData name="Christopher Hollmann" userId="a4c1ec2e-8c58-4719-a9c8-a89840bae2fe" providerId="ADAL" clId="{29D927BD-0C5C-4CD6-860E-720CA16525BA}" dt="2020-11-02T13:05:37.015" v="12" actId="20577"/>
      <pc:docMkLst>
        <pc:docMk/>
      </pc:docMkLst>
      <pc:sldChg chg="modSp">
        <pc:chgData name="Christopher Hollmann" userId="a4c1ec2e-8c58-4719-a9c8-a89840bae2fe" providerId="ADAL" clId="{29D927BD-0C5C-4CD6-860E-720CA16525BA}" dt="2020-11-02T13:05:37.015" v="12" actId="20577"/>
        <pc:sldMkLst>
          <pc:docMk/>
          <pc:sldMk cId="2189475887" sldId="259"/>
        </pc:sldMkLst>
        <pc:spChg chg="mod">
          <ac:chgData name="Christopher Hollmann" userId="a4c1ec2e-8c58-4719-a9c8-a89840bae2fe" providerId="ADAL" clId="{29D927BD-0C5C-4CD6-860E-720CA16525BA}" dt="2020-11-02T13:05:37.015" v="12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Ruoyang Yu" userId="07fd6fe8-5271-43d5-8987-6c6ee955ac40" providerId="ADAL" clId="{51375103-128A-45F2-846B-584CAFB993FF}"/>
    <pc:docChg chg="custSel addSld modSld">
      <pc:chgData name="Ruoyang Yu" userId="07fd6fe8-5271-43d5-8987-6c6ee955ac40" providerId="ADAL" clId="{51375103-128A-45F2-846B-584CAFB993FF}" dt="2021-04-12T08:16:11.509" v="1"/>
      <pc:docMkLst>
        <pc:docMk/>
      </pc:docMkLst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106167474" sldId="380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800225905" sldId="38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94127786" sldId="382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243789969" sldId="383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982566141" sldId="384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258580253" sldId="385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19436566" sldId="386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490555616" sldId="389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348736850" sldId="391"/>
        </pc:sldMkLst>
      </pc:sldChg>
      <pc:sldChg chg="add">
        <pc:chgData name="Ruoyang Yu" userId="07fd6fe8-5271-43d5-8987-6c6ee955ac40" providerId="ADAL" clId="{51375103-128A-45F2-846B-584CAFB993FF}" dt="2021-04-12T08:16:11.509" v="1"/>
        <pc:sldMkLst>
          <pc:docMk/>
          <pc:sldMk cId="2575542087" sldId="392"/>
        </pc:sldMkLst>
      </pc:sldChg>
    </pc:docChg>
  </pc:docChgLst>
  <pc:docChgLst>
    <pc:chgData name="Jacob Ström" userId="S::jacob.strom@ericsson.com::94a859b3-bd05-472a-a1d4-1b71f5677611" providerId="AD" clId="Web-{92F1B89F-102A-B000-FBD7-15BCA85AC08E}"/>
    <pc:docChg chg="addSld delSld modSld">
      <pc:chgData name="Jacob Ström" userId="S::jacob.strom@ericsson.com::94a859b3-bd05-472a-a1d4-1b71f5677611" providerId="AD" clId="Web-{92F1B89F-102A-B000-FBD7-15BCA85AC08E}" dt="2021-03-29T07:40:09.348" v="31" actId="20577"/>
      <pc:docMkLst>
        <pc:docMk/>
      </pc:docMkLst>
      <pc:sldChg chg="modSp">
        <pc:chgData name="Jacob Ström" userId="S::jacob.strom@ericsson.com::94a859b3-bd05-472a-a1d4-1b71f5677611" providerId="AD" clId="Web-{92F1B89F-102A-B000-FBD7-15BCA85AC08E}" dt="2021-03-29T07:39:35.722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2F1B89F-102A-B000-FBD7-15BCA85AC08E}" dt="2021-03-29T07:39:32.08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92F1B89F-102A-B000-FBD7-15BCA85AC08E}" dt="2021-03-29T07:39:35.722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92F1B89F-102A-B000-FBD7-15BCA85AC08E}" dt="2021-03-29T07:40:09.348" v="31" actId="20577"/>
        <pc:sldMkLst>
          <pc:docMk/>
          <pc:sldMk cId="2967465272" sldId="326"/>
        </pc:sldMkLst>
        <pc:spChg chg="mod">
          <ac:chgData name="Jacob Ström" userId="S::jacob.strom@ericsson.com::94a859b3-bd05-472a-a1d4-1b71f5677611" providerId="AD" clId="Web-{92F1B89F-102A-B000-FBD7-15BCA85AC08E}" dt="2021-03-29T07:40:03.098" v="24" actId="20577"/>
          <ac:spMkLst>
            <pc:docMk/>
            <pc:sldMk cId="2967465272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92F1B89F-102A-B000-FBD7-15BCA85AC08E}" dt="2021-03-29T07:40:09.348" v="31" actId="20577"/>
          <ac:spMkLst>
            <pc:docMk/>
            <pc:sldMk cId="2967465272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92F1B89F-102A-B000-FBD7-15BCA85AC08E}" dt="2021-03-29T07:39:47.597" v="7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6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5"/>
        <pc:sldMkLst>
          <pc:docMk/>
          <pc:sldMk cId="4221158753" sldId="37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4"/>
        <pc:sldMkLst>
          <pc:docMk/>
          <pc:sldMk cId="3791336183" sldId="37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3"/>
        <pc:sldMkLst>
          <pc:docMk/>
          <pc:sldMk cId="91551222" sldId="378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6"/>
        <pc:sldMkLst>
          <pc:docMk/>
          <pc:sldMk cId="2391998697" sldId="45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82" v="2"/>
        <pc:sldMkLst>
          <pc:docMk/>
          <pc:sldMk cId="1357969578" sldId="464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5"/>
        <pc:sldMkLst>
          <pc:docMk/>
          <pc:sldMk cId="4241156673" sldId="465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4"/>
        <pc:sldMkLst>
          <pc:docMk/>
          <pc:sldMk cId="637543453" sldId="466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7"/>
        <pc:sldMkLst>
          <pc:docMk/>
          <pc:sldMk cId="2144594553" sldId="467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3"/>
        <pc:sldMkLst>
          <pc:docMk/>
          <pc:sldMk cId="92229162" sldId="469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1"/>
        <pc:sldMkLst>
          <pc:docMk/>
          <pc:sldMk cId="1897720843" sldId="470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13" v="10"/>
        <pc:sldMkLst>
          <pc:docMk/>
          <pc:sldMk cId="2599172262" sldId="471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8"/>
        <pc:sldMkLst>
          <pc:docMk/>
          <pc:sldMk cId="39488676" sldId="472"/>
        </pc:sldMkLst>
      </pc:sldChg>
      <pc:sldChg chg="del">
        <pc:chgData name="Jacob Ström" userId="S::jacob.strom@ericsson.com::94a859b3-bd05-472a-a1d4-1b71f5677611" providerId="AD" clId="Web-{92F1B89F-102A-B000-FBD7-15BCA85AC08E}" dt="2021-03-29T07:39:47.629" v="12"/>
        <pc:sldMkLst>
          <pc:docMk/>
          <pc:sldMk cId="3956840118" sldId="473"/>
        </pc:sldMkLst>
      </pc:sldChg>
      <pc:sldChg chg="del">
        <pc:chgData name="Jacob Ström" userId="S::jacob.strom@ericsson.com::94a859b3-bd05-472a-a1d4-1b71f5677611" providerId="AD" clId="Web-{92F1B89F-102A-B000-FBD7-15BCA85AC08E}" dt="2021-03-29T07:39:47.597" v="9"/>
        <pc:sldMkLst>
          <pc:docMk/>
          <pc:sldMk cId="965731715" sldId="474"/>
        </pc:sldMkLst>
      </pc:sldChg>
    </pc:docChg>
  </pc:docChgLst>
  <pc:docChgLst>
    <pc:chgData name="Jacob Ström" userId="S::jacob.strom@ericsson.com::94a859b3-bd05-472a-a1d4-1b71f5677611" providerId="AD" clId="Web-{EE6C5144-8BE7-12CA-DF04-A8C0BBFE06F6}"/>
    <pc:docChg chg="addSld modSld sldOrd">
      <pc:chgData name="Jacob Ström" userId="S::jacob.strom@ericsson.com::94a859b3-bd05-472a-a1d4-1b71f5677611" providerId="AD" clId="Web-{EE6C5144-8BE7-12CA-DF04-A8C0BBFE06F6}" dt="2020-11-09T12:53:50.933" v="17" actId="20577"/>
      <pc:docMkLst>
        <pc:docMk/>
      </pc:docMkLst>
      <pc:sldChg chg="modSp add ord replId">
        <pc:chgData name="Jacob Ström" userId="S::jacob.strom@ericsson.com::94a859b3-bd05-472a-a1d4-1b71f5677611" providerId="AD" clId="Web-{EE6C5144-8BE7-12CA-DF04-A8C0BBFE06F6}" dt="2020-11-09T12:53:50.933" v="17" actId="20577"/>
        <pc:sldMkLst>
          <pc:docMk/>
          <pc:sldMk cId="179129904" sldId="688"/>
        </pc:sldMkLst>
        <pc:spChg chg="mod">
          <ac:chgData name="Jacob Ström" userId="S::jacob.strom@ericsson.com::94a859b3-bd05-472a-a1d4-1b71f5677611" providerId="AD" clId="Web-{EE6C5144-8BE7-12CA-DF04-A8C0BBFE06F6}" dt="2020-11-09T12:51:10.929" v="5" actId="20577"/>
          <ac:spMkLst>
            <pc:docMk/>
            <pc:sldMk cId="179129904" sldId="688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6C5144-8BE7-12CA-DF04-A8C0BBFE06F6}" dt="2020-11-09T12:53:50.933" v="17" actId="20577"/>
          <ac:spMkLst>
            <pc:docMk/>
            <pc:sldMk cId="179129904" sldId="688"/>
            <ac:spMk id="3" creationId="{D2BB2966-6A80-45BB-BB6E-F81D927C2B52}"/>
          </ac:spMkLst>
        </pc:spChg>
      </pc:sldChg>
    </pc:docChg>
  </pc:docChgLst>
  <pc:docChgLst>
    <pc:chgData name="Du Liu" userId="f6bbb955-1166-4a0c-a0ca-de04d0e558b9" providerId="ADAL" clId="{3598A689-9337-4E74-BE6A-F8F3CDF5CD46}"/>
    <pc:docChg chg="custSel addSld delSld modSld">
      <pc:chgData name="Du Liu" userId="f6bbb955-1166-4a0c-a0ca-de04d0e558b9" providerId="ADAL" clId="{3598A689-9337-4E74-BE6A-F8F3CDF5CD46}" dt="2021-03-22T13:50:13.702" v="90" actId="20577"/>
      <pc:docMkLst>
        <pc:docMk/>
      </pc:docMkLst>
      <pc:sldChg chg="addSp delSp modSp add del mod">
        <pc:chgData name="Du Liu" userId="f6bbb955-1166-4a0c-a0ca-de04d0e558b9" providerId="ADAL" clId="{3598A689-9337-4E74-BE6A-F8F3CDF5CD46}" dt="2021-03-22T09:53:44.368" v="15" actId="47"/>
        <pc:sldMkLst>
          <pc:docMk/>
          <pc:sldMk cId="2680816940" sldId="452"/>
        </pc:sldMkLst>
        <pc:spChg chg="add del mod">
          <ac:chgData name="Du Liu" userId="f6bbb955-1166-4a0c-a0ca-de04d0e558b9" providerId="ADAL" clId="{3598A689-9337-4E74-BE6A-F8F3CDF5CD46}" dt="2021-03-22T09:53:31.592" v="13"/>
          <ac:spMkLst>
            <pc:docMk/>
            <pc:sldMk cId="2680816940" sldId="452"/>
            <ac:spMk id="4" creationId="{21B2FF9A-4622-4023-ACC0-3084DD2A6799}"/>
          </ac:spMkLst>
        </pc:spChg>
        <pc:picChg chg="mod">
          <ac:chgData name="Du Liu" userId="f6bbb955-1166-4a0c-a0ca-de04d0e558b9" providerId="ADAL" clId="{3598A689-9337-4E74-BE6A-F8F3CDF5CD46}" dt="2021-03-22T09:27:06.238" v="11" actId="1035"/>
          <ac:picMkLst>
            <pc:docMk/>
            <pc:sldMk cId="2680816940" sldId="452"/>
            <ac:picMk id="17" creationId="{BF1F97D3-8399-47DB-8B33-AC9B7845B4D3}"/>
          </ac:picMkLst>
        </pc:picChg>
      </pc:sldChg>
      <pc:sldChg chg="add">
        <pc:chgData name="Du Liu" userId="f6bbb955-1166-4a0c-a0ca-de04d0e558b9" providerId="ADAL" clId="{3598A689-9337-4E74-BE6A-F8F3CDF5CD46}" dt="2021-03-22T09:26:36.735" v="0"/>
        <pc:sldMkLst>
          <pc:docMk/>
          <pc:sldMk cId="2391998697" sldId="453"/>
        </pc:sldMkLst>
      </pc:sldChg>
      <pc:sldChg chg="delSp modSp add mod">
        <pc:chgData name="Du Liu" userId="f6bbb955-1166-4a0c-a0ca-de04d0e558b9" providerId="ADAL" clId="{3598A689-9337-4E74-BE6A-F8F3CDF5CD46}" dt="2021-03-22T13:50:13.702" v="90" actId="20577"/>
        <pc:sldMkLst>
          <pc:docMk/>
          <pc:sldMk cId="2144594553" sldId="467"/>
        </pc:sldMkLst>
        <pc:spChg chg="mod">
          <ac:chgData name="Du Liu" userId="f6bbb955-1166-4a0c-a0ca-de04d0e558b9" providerId="ADAL" clId="{3598A689-9337-4E74-BE6A-F8F3CDF5CD46}" dt="2021-03-22T10:06:10.027" v="89" actId="20577"/>
          <ac:spMkLst>
            <pc:docMk/>
            <pc:sldMk cId="2144594553" sldId="467"/>
            <ac:spMk id="2" creationId="{0815DC91-955A-4A47-9D5D-E997DBDFBD33}"/>
          </ac:spMkLst>
        </pc:spChg>
        <pc:spChg chg="mod">
          <ac:chgData name="Du Liu" userId="f6bbb955-1166-4a0c-a0ca-de04d0e558b9" providerId="ADAL" clId="{3598A689-9337-4E74-BE6A-F8F3CDF5CD46}" dt="2021-03-22T10:05:20.059" v="72" actId="20577"/>
          <ac:spMkLst>
            <pc:docMk/>
            <pc:sldMk cId="2144594553" sldId="467"/>
            <ac:spMk id="3" creationId="{227FEB1A-E87B-4CE1-8D8B-CA0EBBCB8F49}"/>
          </ac:spMkLst>
        </pc:spChg>
        <pc:spChg chg="del">
          <ac:chgData name="Du Liu" userId="f6bbb955-1166-4a0c-a0ca-de04d0e558b9" providerId="ADAL" clId="{3598A689-9337-4E74-BE6A-F8F3CDF5CD46}" dt="2021-03-22T09:59:50.326" v="61" actId="478"/>
          <ac:spMkLst>
            <pc:docMk/>
            <pc:sldMk cId="2144594553" sldId="467"/>
            <ac:spMk id="19" creationId="{00C8C4E7-D0ED-47AB-9BD6-8FF097A48533}"/>
          </ac:spMkLst>
        </pc:spChg>
        <pc:graphicFrameChg chg="mod modGraphic">
          <ac:chgData name="Du Liu" userId="f6bbb955-1166-4a0c-a0ca-de04d0e558b9" providerId="ADAL" clId="{3598A689-9337-4E74-BE6A-F8F3CDF5CD46}" dt="2021-03-22T13:50:13.702" v="90" actId="20577"/>
          <ac:graphicFrameMkLst>
            <pc:docMk/>
            <pc:sldMk cId="2144594553" sldId="467"/>
            <ac:graphicFrameMk id="18" creationId="{1348C344-D2B9-4211-BAA6-81C57D34822E}"/>
          </ac:graphicFrameMkLst>
        </pc:graphicFrameChg>
      </pc:sldChg>
    </pc:docChg>
  </pc:docChgLst>
  <pc:docChgLst>
    <pc:chgData name="Jacob Ström" userId="94a859b3-bd05-472a-a1d4-1b71f5677611" providerId="ADAL" clId="{11259F83-5110-A043-8DD3-DBF790C39C32}"/>
    <pc:docChg chg="undo custSel addSld delSld modSld">
      <pc:chgData name="Jacob Ström" userId="94a859b3-bd05-472a-a1d4-1b71f5677611" providerId="ADAL" clId="{11259F83-5110-A043-8DD3-DBF790C39C32}" dt="2020-11-16T13:42:02.590" v="1906" actId="20577"/>
      <pc:docMkLst>
        <pc:docMk/>
      </pc:docMkLst>
      <pc:sldChg chg="modSp mod">
        <pc:chgData name="Jacob Ström" userId="94a859b3-bd05-472a-a1d4-1b71f5677611" providerId="ADAL" clId="{11259F83-5110-A043-8DD3-DBF790C39C32}" dt="2020-11-16T13:42:02.590" v="1906" actId="20577"/>
        <pc:sldMkLst>
          <pc:docMk/>
          <pc:sldMk cId="2560344942" sldId="370"/>
        </pc:sldMkLst>
        <pc:spChg chg="mod">
          <ac:chgData name="Jacob Ström" userId="94a859b3-bd05-472a-a1d4-1b71f5677611" providerId="ADAL" clId="{11259F83-5110-A043-8DD3-DBF790C39C32}" dt="2020-11-16T13:28:00.884" v="110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3:42:02.590" v="1906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addSp modSp add mod">
        <pc:chgData name="Jacob Ström" userId="94a859b3-bd05-472a-a1d4-1b71f5677611" providerId="ADAL" clId="{11259F83-5110-A043-8DD3-DBF790C39C32}" dt="2020-11-16T13:17:14.659" v="1097" actId="20577"/>
        <pc:sldMkLst>
          <pc:docMk/>
          <pc:sldMk cId="2447537109" sldId="380"/>
        </pc:sldMkLst>
        <pc:spChg chg="mod">
          <ac:chgData name="Jacob Ström" userId="94a859b3-bd05-472a-a1d4-1b71f5677611" providerId="ADAL" clId="{11259F83-5110-A043-8DD3-DBF790C39C32}" dt="2020-11-16T11:41:01.888" v="5" actId="20577"/>
          <ac:spMkLst>
            <pc:docMk/>
            <pc:sldMk cId="2447537109" sldId="380"/>
            <ac:spMk id="2" creationId="{288EF92D-F269-49A4-8153-DDCF88A796D0}"/>
          </ac:spMkLst>
        </pc:spChg>
        <pc:spChg chg="mod">
          <ac:chgData name="Jacob Ström" userId="94a859b3-bd05-472a-a1d4-1b71f5677611" providerId="ADAL" clId="{11259F83-5110-A043-8DD3-DBF790C39C32}" dt="2020-11-16T11:53:40.253" v="688" actId="20577"/>
          <ac:spMkLst>
            <pc:docMk/>
            <pc:sldMk cId="2447537109" sldId="380"/>
            <ac:spMk id="3" creationId="{D2BB2966-6A80-45BB-BB6E-F81D927C2B52}"/>
          </ac:spMkLst>
        </pc:spChg>
        <pc:spChg chg="add mod">
          <ac:chgData name="Jacob Ström" userId="94a859b3-bd05-472a-a1d4-1b71f5677611" providerId="ADAL" clId="{11259F83-5110-A043-8DD3-DBF790C39C32}" dt="2020-11-16T13:16:02.511" v="1093" actId="20577"/>
          <ac:spMkLst>
            <pc:docMk/>
            <pc:sldMk cId="2447537109" sldId="380"/>
            <ac:spMk id="8" creationId="{3893B103-CCF2-B54E-90FD-13DC0BFC1523}"/>
          </ac:spMkLst>
        </pc:spChg>
        <pc:spChg chg="add mod">
          <ac:chgData name="Jacob Ström" userId="94a859b3-bd05-472a-a1d4-1b71f5677611" providerId="ADAL" clId="{11259F83-5110-A043-8DD3-DBF790C39C32}" dt="2020-11-16T13:17:14.659" v="1097" actId="20577"/>
          <ac:spMkLst>
            <pc:docMk/>
            <pc:sldMk cId="2447537109" sldId="380"/>
            <ac:spMk id="10" creationId="{4B12E729-24FB-324C-A0F5-836581A03C58}"/>
          </ac:spMkLst>
        </pc:spChg>
        <pc:spChg chg="add mod">
          <ac:chgData name="Jacob Ström" userId="94a859b3-bd05-472a-a1d4-1b71f5677611" providerId="ADAL" clId="{11259F83-5110-A043-8DD3-DBF790C39C32}" dt="2020-11-16T11:51:57.210" v="540" actId="2711"/>
          <ac:spMkLst>
            <pc:docMk/>
            <pc:sldMk cId="2447537109" sldId="380"/>
            <ac:spMk id="13" creationId="{477D80AF-3000-9D45-A46C-18E920ABC3CE}"/>
          </ac:spMkLst>
        </pc:spChg>
        <pc:spChg chg="add mod">
          <ac:chgData name="Jacob Ström" userId="94a859b3-bd05-472a-a1d4-1b71f5677611" providerId="ADAL" clId="{11259F83-5110-A043-8DD3-DBF790C39C32}" dt="2020-11-16T11:52:32.889" v="549" actId="1076"/>
          <ac:spMkLst>
            <pc:docMk/>
            <pc:sldMk cId="2447537109" sldId="380"/>
            <ac:spMk id="16" creationId="{A7AEA1B2-67C6-3F49-A27C-E17AE25FA3E7}"/>
          </ac:spMkLst>
        </pc:spChg>
        <pc:picChg chg="add mod">
          <ac:chgData name="Jacob Ström" userId="94a859b3-bd05-472a-a1d4-1b71f5677611" providerId="ADAL" clId="{11259F83-5110-A043-8DD3-DBF790C39C32}" dt="2020-11-16T11:44:14.699" v="8" actId="1076"/>
          <ac:picMkLst>
            <pc:docMk/>
            <pc:sldMk cId="2447537109" sldId="380"/>
            <ac:picMk id="5" creationId="{27BD6B77-039A-164A-BBC6-6E6F4F2BEEF6}"/>
          </ac:picMkLst>
        </pc:picChg>
        <pc:cxnChg chg="add mod">
          <ac:chgData name="Jacob Ström" userId="94a859b3-bd05-472a-a1d4-1b71f5677611" providerId="ADAL" clId="{11259F83-5110-A043-8DD3-DBF790C39C32}" dt="2020-11-16T11:44:40.250" v="16" actId="208"/>
          <ac:cxnSpMkLst>
            <pc:docMk/>
            <pc:sldMk cId="2447537109" sldId="380"/>
            <ac:cxnSpMk id="7" creationId="{EDA05D82-D227-F94D-9568-70BBB8D10A00}"/>
          </ac:cxnSpMkLst>
        </pc:cxnChg>
        <pc:cxnChg chg="add mod">
          <ac:chgData name="Jacob Ström" userId="94a859b3-bd05-472a-a1d4-1b71f5677611" providerId="ADAL" clId="{11259F83-5110-A043-8DD3-DBF790C39C32}" dt="2020-11-16T11:44:57.793" v="20" actId="208"/>
          <ac:cxnSpMkLst>
            <pc:docMk/>
            <pc:sldMk cId="2447537109" sldId="380"/>
            <ac:cxnSpMk id="9" creationId="{80D60D9B-247A-914B-8C8C-6A3FDA2F3795}"/>
          </ac:cxnSpMkLst>
        </pc:cxnChg>
        <pc:cxnChg chg="add mod">
          <ac:chgData name="Jacob Ström" userId="94a859b3-bd05-472a-a1d4-1b71f5677611" providerId="ADAL" clId="{11259F83-5110-A043-8DD3-DBF790C39C32}" dt="2020-11-16T11:51:37.128" v="522" actId="14100"/>
          <ac:cxnSpMkLst>
            <pc:docMk/>
            <pc:sldMk cId="2447537109" sldId="380"/>
            <ac:cxnSpMk id="11" creationId="{A9F027B7-644F-A441-92E1-85B92D6CECB8}"/>
          </ac:cxnSpMkLst>
        </pc:cxnChg>
        <pc:cxnChg chg="add mod">
          <ac:chgData name="Jacob Ström" userId="94a859b3-bd05-472a-a1d4-1b71f5677611" providerId="ADAL" clId="{11259F83-5110-A043-8DD3-DBF790C39C32}" dt="2020-11-16T11:52:30.512" v="548" actId="14100"/>
          <ac:cxnSpMkLst>
            <pc:docMk/>
            <pc:sldMk cId="2447537109" sldId="380"/>
            <ac:cxnSpMk id="17" creationId="{6C1D4A56-D056-5044-BF71-36D8C6C23C37}"/>
          </ac:cxnSpMkLst>
        </pc:cxnChg>
      </pc:sldChg>
      <pc:sldChg chg="addSp delSp modSp new mod">
        <pc:chgData name="Jacob Ström" userId="94a859b3-bd05-472a-a1d4-1b71f5677611" providerId="ADAL" clId="{11259F83-5110-A043-8DD3-DBF790C39C32}" dt="2020-11-16T11:58:39.143" v="757" actId="1076"/>
        <pc:sldMkLst>
          <pc:docMk/>
          <pc:sldMk cId="1800761419" sldId="381"/>
        </pc:sldMkLst>
        <pc:spChg chg="mod">
          <ac:chgData name="Jacob Ström" userId="94a859b3-bd05-472a-a1d4-1b71f5677611" providerId="ADAL" clId="{11259F83-5110-A043-8DD3-DBF790C39C32}" dt="2020-11-16T11:53:50.055" v="694" actId="20577"/>
          <ac:spMkLst>
            <pc:docMk/>
            <pc:sldMk cId="1800761419" sldId="381"/>
            <ac:spMk id="2" creationId="{3F49E08A-23FB-474D-B285-D80DE07FFA58}"/>
          </ac:spMkLst>
        </pc:spChg>
        <pc:spChg chg="del">
          <ac:chgData name="Jacob Ström" userId="94a859b3-bd05-472a-a1d4-1b71f5677611" providerId="ADAL" clId="{11259F83-5110-A043-8DD3-DBF790C39C32}" dt="2020-11-16T11:54:37.204" v="695"/>
          <ac:spMkLst>
            <pc:docMk/>
            <pc:sldMk cId="1800761419" sldId="381"/>
            <ac:spMk id="3" creationId="{2E100B91-A157-344D-B876-BF6FF685BF1C}"/>
          </ac:spMkLst>
        </pc:spChg>
        <pc:spChg chg="add mod">
          <ac:chgData name="Jacob Ström" userId="94a859b3-bd05-472a-a1d4-1b71f5677611" providerId="ADAL" clId="{11259F83-5110-A043-8DD3-DBF790C39C32}" dt="2020-11-16T11:58:21.236" v="740" actId="1076"/>
          <ac:spMkLst>
            <pc:docMk/>
            <pc:sldMk cId="1800761419" sldId="381"/>
            <ac:spMk id="12" creationId="{200B7485-D330-B84E-889A-4924BC924A94}"/>
          </ac:spMkLst>
        </pc:spChg>
        <pc:spChg chg="add mod">
          <ac:chgData name="Jacob Ström" userId="94a859b3-bd05-472a-a1d4-1b71f5677611" providerId="ADAL" clId="{11259F83-5110-A043-8DD3-DBF790C39C32}" dt="2020-11-16T11:58:39.143" v="757" actId="1076"/>
          <ac:spMkLst>
            <pc:docMk/>
            <pc:sldMk cId="1800761419" sldId="381"/>
            <ac:spMk id="13" creationId="{8EBF27EA-0C28-E24B-A3E2-D674A0A3EED2}"/>
          </ac:spMkLst>
        </pc:spChg>
        <pc:picChg chg="add mod">
          <ac:chgData name="Jacob Ström" userId="94a859b3-bd05-472a-a1d4-1b71f5677611" providerId="ADAL" clId="{11259F83-5110-A043-8DD3-DBF790C39C32}" dt="2020-11-16T11:55:58.360" v="705" actId="14100"/>
          <ac:picMkLst>
            <pc:docMk/>
            <pc:sldMk cId="1800761419" sldId="381"/>
            <ac:picMk id="6" creationId="{A27F887A-C5B5-C24B-B663-CE6AE6DD0871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8" creationId="{52AEFD5A-78B1-2547-8DAA-7FC3275D8CB5}"/>
          </ac:picMkLst>
        </pc:picChg>
        <pc:picChg chg="add del mod">
          <ac:chgData name="Jacob Ström" userId="94a859b3-bd05-472a-a1d4-1b71f5677611" providerId="ADAL" clId="{11259F83-5110-A043-8DD3-DBF790C39C32}" dt="2020-11-16T11:57:49.616" v="728" actId="478"/>
          <ac:picMkLst>
            <pc:docMk/>
            <pc:sldMk cId="1800761419" sldId="381"/>
            <ac:picMk id="9" creationId="{A697C001-AB1E-6845-B01C-A91070BEBA44}"/>
          </ac:picMkLst>
        </pc:picChg>
        <pc:picChg chg="add mod">
          <ac:chgData name="Jacob Ström" userId="94a859b3-bd05-472a-a1d4-1b71f5677611" providerId="ADAL" clId="{11259F83-5110-A043-8DD3-DBF790C39C32}" dt="2020-11-16T11:58:10.976" v="733" actId="1076"/>
          <ac:picMkLst>
            <pc:docMk/>
            <pc:sldMk cId="1800761419" sldId="381"/>
            <ac:picMk id="10" creationId="{00EE147E-BFDE-1C4F-B563-AB3311E6DB5F}"/>
          </ac:picMkLst>
        </pc:picChg>
        <pc:picChg chg="add mod">
          <ac:chgData name="Jacob Ström" userId="94a859b3-bd05-472a-a1d4-1b71f5677611" providerId="ADAL" clId="{11259F83-5110-A043-8DD3-DBF790C39C32}" dt="2020-11-16T11:58:12.147" v="734" actId="1076"/>
          <ac:picMkLst>
            <pc:docMk/>
            <pc:sldMk cId="1800761419" sldId="381"/>
            <ac:picMk id="11" creationId="{1D02F67B-CC2C-FC45-AC02-11C82899736F}"/>
          </ac:picMkLst>
        </pc:picChg>
      </pc:sldChg>
      <pc:sldChg chg="addSp delSp modSp new mod">
        <pc:chgData name="Jacob Ström" userId="94a859b3-bd05-472a-a1d4-1b71f5677611" providerId="ADAL" clId="{11259F83-5110-A043-8DD3-DBF790C39C32}" dt="2020-11-16T12:05:43.785" v="1081" actId="478"/>
        <pc:sldMkLst>
          <pc:docMk/>
          <pc:sldMk cId="501214574" sldId="382"/>
        </pc:sldMkLst>
        <pc:spChg chg="mod">
          <ac:chgData name="Jacob Ström" userId="94a859b3-bd05-472a-a1d4-1b71f5677611" providerId="ADAL" clId="{11259F83-5110-A043-8DD3-DBF790C39C32}" dt="2020-11-16T11:59:26.390" v="815" actId="20577"/>
          <ac:spMkLst>
            <pc:docMk/>
            <pc:sldMk cId="501214574" sldId="382"/>
            <ac:spMk id="2" creationId="{51BE214F-9F24-D74F-8732-76F7E5C7F610}"/>
          </ac:spMkLst>
        </pc:spChg>
        <pc:spChg chg="mod">
          <ac:chgData name="Jacob Ström" userId="94a859b3-bd05-472a-a1d4-1b71f5677611" providerId="ADAL" clId="{11259F83-5110-A043-8DD3-DBF790C39C32}" dt="2020-11-16T11:59:49.340" v="890" actId="20577"/>
          <ac:spMkLst>
            <pc:docMk/>
            <pc:sldMk cId="501214574" sldId="382"/>
            <ac:spMk id="3" creationId="{81B083F8-2E29-034B-9C07-4C6532259998}"/>
          </ac:spMkLst>
        </pc:spChg>
        <pc:spChg chg="add mod">
          <ac:chgData name="Jacob Ström" userId="94a859b3-bd05-472a-a1d4-1b71f5677611" providerId="ADAL" clId="{11259F83-5110-A043-8DD3-DBF790C39C32}" dt="2020-11-16T12:05:40.138" v="1079" actId="6549"/>
          <ac:spMkLst>
            <pc:docMk/>
            <pc:sldMk cId="501214574" sldId="382"/>
            <ac:spMk id="15" creationId="{30185086-62CD-6E4D-8065-3040B536DF12}"/>
          </ac:spMkLst>
        </pc:spChg>
        <pc:spChg chg="add mod">
          <ac:chgData name="Jacob Ström" userId="94a859b3-bd05-472a-a1d4-1b71f5677611" providerId="ADAL" clId="{11259F83-5110-A043-8DD3-DBF790C39C32}" dt="2020-11-16T12:05:36.138" v="1077" actId="6549"/>
          <ac:spMkLst>
            <pc:docMk/>
            <pc:sldMk cId="501214574" sldId="382"/>
            <ac:spMk id="16" creationId="{C14D0A74-7BB8-F240-BF85-770973A3F3B2}"/>
          </ac:spMkLst>
        </pc:spChg>
        <pc:picChg chg="add mod">
          <ac:chgData name="Jacob Ström" userId="94a859b3-bd05-472a-a1d4-1b71f5677611" providerId="ADAL" clId="{11259F83-5110-A043-8DD3-DBF790C39C32}" dt="2020-11-16T12:03:29.805" v="994" actId="1036"/>
          <ac:picMkLst>
            <pc:docMk/>
            <pc:sldMk cId="501214574" sldId="382"/>
            <ac:picMk id="5" creationId="{0D409B85-1995-A54F-832E-139E2DA27EC4}"/>
          </ac:picMkLst>
        </pc:picChg>
        <pc:picChg chg="add del mod">
          <ac:chgData name="Jacob Ström" userId="94a859b3-bd05-472a-a1d4-1b71f5677611" providerId="ADAL" clId="{11259F83-5110-A043-8DD3-DBF790C39C32}" dt="2020-11-16T12:05:23.760" v="1069" actId="478"/>
          <ac:picMkLst>
            <pc:docMk/>
            <pc:sldMk cId="501214574" sldId="382"/>
            <ac:picMk id="6" creationId="{4125731B-E8D4-D747-9FE2-836A941246E4}"/>
          </ac:picMkLst>
        </pc:picChg>
        <pc:picChg chg="add del mod">
          <ac:chgData name="Jacob Ström" userId="94a859b3-bd05-472a-a1d4-1b71f5677611" providerId="ADAL" clId="{11259F83-5110-A043-8DD3-DBF790C39C32}" dt="2020-11-16T12:05:21.357" v="1068" actId="478"/>
          <ac:picMkLst>
            <pc:docMk/>
            <pc:sldMk cId="501214574" sldId="382"/>
            <ac:picMk id="7" creationId="{1B24DC09-7BA3-EE4F-817F-1DAF0420196A}"/>
          </ac:picMkLst>
        </pc:picChg>
        <pc:picChg chg="add del mod">
          <ac:chgData name="Jacob Ström" userId="94a859b3-bd05-472a-a1d4-1b71f5677611" providerId="ADAL" clId="{11259F83-5110-A043-8DD3-DBF790C39C32}" dt="2020-11-16T12:05:20.186" v="1067" actId="478"/>
          <ac:picMkLst>
            <pc:docMk/>
            <pc:sldMk cId="501214574" sldId="382"/>
            <ac:picMk id="8" creationId="{E37E56EF-80BA-3843-B3EF-9BD085C86417}"/>
          </ac:picMkLst>
        </pc:picChg>
        <pc:picChg chg="add del mod">
          <ac:chgData name="Jacob Ström" userId="94a859b3-bd05-472a-a1d4-1b71f5677611" providerId="ADAL" clId="{11259F83-5110-A043-8DD3-DBF790C39C32}" dt="2020-11-16T12:05:19.008" v="1066" actId="478"/>
          <ac:picMkLst>
            <pc:docMk/>
            <pc:sldMk cId="501214574" sldId="382"/>
            <ac:picMk id="9" creationId="{4E18C611-AD1F-4447-A560-1CFF841A71DF}"/>
          </ac:picMkLst>
        </pc:picChg>
        <pc:picChg chg="add del mod">
          <ac:chgData name="Jacob Ström" userId="94a859b3-bd05-472a-a1d4-1b71f5677611" providerId="ADAL" clId="{11259F83-5110-A043-8DD3-DBF790C39C32}" dt="2020-11-16T12:05:43.785" v="1081" actId="478"/>
          <ac:picMkLst>
            <pc:docMk/>
            <pc:sldMk cId="501214574" sldId="382"/>
            <ac:picMk id="10" creationId="{D86E6472-1FCC-9846-B900-A052BCCD217E}"/>
          </ac:picMkLst>
        </pc:picChg>
        <pc:picChg chg="add del mod">
          <ac:chgData name="Jacob Ström" userId="94a859b3-bd05-472a-a1d4-1b71f5677611" providerId="ADAL" clId="{11259F83-5110-A043-8DD3-DBF790C39C32}" dt="2020-11-16T12:05:29.288" v="1073" actId="478"/>
          <ac:picMkLst>
            <pc:docMk/>
            <pc:sldMk cId="501214574" sldId="382"/>
            <ac:picMk id="11" creationId="{C8EE7244-C2CB-FF49-9460-A7E8BBF5885F}"/>
          </ac:picMkLst>
        </pc:picChg>
        <pc:picChg chg="add del mod">
          <ac:chgData name="Jacob Ström" userId="94a859b3-bd05-472a-a1d4-1b71f5677611" providerId="ADAL" clId="{11259F83-5110-A043-8DD3-DBF790C39C32}" dt="2020-11-16T12:05:28.079" v="1072" actId="478"/>
          <ac:picMkLst>
            <pc:docMk/>
            <pc:sldMk cId="501214574" sldId="382"/>
            <ac:picMk id="12" creationId="{91759DDC-1F3D-2C4E-9E82-AFDAE7FDD333}"/>
          </ac:picMkLst>
        </pc:picChg>
        <pc:picChg chg="add del mod">
          <ac:chgData name="Jacob Ström" userId="94a859b3-bd05-472a-a1d4-1b71f5677611" providerId="ADAL" clId="{11259F83-5110-A043-8DD3-DBF790C39C32}" dt="2020-11-16T12:05:26.877" v="1071" actId="478"/>
          <ac:picMkLst>
            <pc:docMk/>
            <pc:sldMk cId="501214574" sldId="382"/>
            <ac:picMk id="13" creationId="{687341C9-8E53-BB43-B6E0-3C89907B3345}"/>
          </ac:picMkLst>
        </pc:picChg>
        <pc:picChg chg="add del mod">
          <ac:chgData name="Jacob Ström" userId="94a859b3-bd05-472a-a1d4-1b71f5677611" providerId="ADAL" clId="{11259F83-5110-A043-8DD3-DBF790C39C32}" dt="2020-11-16T12:05:25.749" v="1070" actId="478"/>
          <ac:picMkLst>
            <pc:docMk/>
            <pc:sldMk cId="501214574" sldId="382"/>
            <ac:picMk id="14" creationId="{2B063028-E34F-4F40-9D48-C728637D12BA}"/>
          </ac:picMkLst>
        </pc:picChg>
      </pc:sldChg>
      <pc:sldChg chg="addSp delSp modSp new del mod">
        <pc:chgData name="Jacob Ström" userId="94a859b3-bd05-472a-a1d4-1b71f5677611" providerId="ADAL" clId="{11259F83-5110-A043-8DD3-DBF790C39C32}" dt="2020-11-16T11:58:57.240" v="758" actId="2696"/>
        <pc:sldMkLst>
          <pc:docMk/>
          <pc:sldMk cId="1035016485" sldId="382"/>
        </pc:sldMkLst>
        <pc:spChg chg="del">
          <ac:chgData name="Jacob Ström" userId="94a859b3-bd05-472a-a1d4-1b71f5677611" providerId="ADAL" clId="{11259F83-5110-A043-8DD3-DBF790C39C32}" dt="2020-11-16T11:56:35.182" v="713" actId="478"/>
          <ac:spMkLst>
            <pc:docMk/>
            <pc:sldMk cId="1035016485" sldId="382"/>
            <ac:spMk id="2" creationId="{582F5A66-7A87-B840-8D89-8C68E8AB0D17}"/>
          </ac:spMkLst>
        </pc:spChg>
        <pc:spChg chg="del">
          <ac:chgData name="Jacob Ström" userId="94a859b3-bd05-472a-a1d4-1b71f5677611" providerId="ADAL" clId="{11259F83-5110-A043-8DD3-DBF790C39C32}" dt="2020-11-16T11:56:33.549" v="712" actId="478"/>
          <ac:spMkLst>
            <pc:docMk/>
            <pc:sldMk cId="1035016485" sldId="382"/>
            <ac:spMk id="3" creationId="{5BD2B556-ADEC-7C48-AF36-D9D068B7CE43}"/>
          </ac:spMkLst>
        </pc:spChg>
        <pc:picChg chg="add mod modCrop">
          <ac:chgData name="Jacob Ström" userId="94a859b3-bd05-472a-a1d4-1b71f5677611" providerId="ADAL" clId="{11259F83-5110-A043-8DD3-DBF790C39C32}" dt="2020-11-16T11:57:38.194" v="726" actId="1076"/>
          <ac:picMkLst>
            <pc:docMk/>
            <pc:sldMk cId="1035016485" sldId="382"/>
            <ac:picMk id="5" creationId="{EA02F8D2-3F06-2D41-9A99-8C26B4FF1A21}"/>
          </ac:picMkLst>
        </pc:picChg>
        <pc:picChg chg="add mod modCrop">
          <ac:chgData name="Jacob Ström" userId="94a859b3-bd05-472a-a1d4-1b71f5677611" providerId="ADAL" clId="{11259F83-5110-A043-8DD3-DBF790C39C32}" dt="2020-11-16T11:57:35.282" v="725" actId="732"/>
          <ac:picMkLst>
            <pc:docMk/>
            <pc:sldMk cId="1035016485" sldId="382"/>
            <ac:picMk id="6" creationId="{EA19D24F-7967-E94C-8652-5320B3046614}"/>
          </ac:picMkLst>
        </pc:picChg>
      </pc:sldChg>
      <pc:sldChg chg="addSp modSp new del mod">
        <pc:chgData name="Jacob Ström" userId="94a859b3-bd05-472a-a1d4-1b71f5677611" providerId="ADAL" clId="{11259F83-5110-A043-8DD3-DBF790C39C32}" dt="2020-11-16T12:06:01.061" v="1082" actId="2696"/>
        <pc:sldMkLst>
          <pc:docMk/>
          <pc:sldMk cId="1832398198" sldId="383"/>
        </pc:sldMkLst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3" creationId="{ABAFBFB9-1783-7443-A640-FBDC713B378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5" creationId="{529F3E65-363D-C84B-A539-A02EE0BD398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7" creationId="{DB5E3CB7-D380-1E40-906B-9A434CDAD345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9" creationId="{19480A4D-54C7-5345-930F-30236559334D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1" creationId="{029B9D82-68CB-CD4C-ACFA-49174655FF1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3" creationId="{80082688-953C-2B4C-A14C-951C837311DA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5" creationId="{686E5E5F-CA6B-CC40-8136-48A03F4A8F7F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7" creationId="{80F5467A-A5F1-8D43-8F56-0E409BF6BD49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19" creationId="{193CB7E2-99DF-5B40-BEDC-CB769FF4D250}"/>
          </ac:picMkLst>
        </pc:picChg>
        <pc:picChg chg="add mod">
          <ac:chgData name="Jacob Ström" userId="94a859b3-bd05-472a-a1d4-1b71f5677611" providerId="ADAL" clId="{11259F83-5110-A043-8DD3-DBF790C39C32}" dt="2020-11-16T12:03:13.266" v="957" actId="1076"/>
          <ac:picMkLst>
            <pc:docMk/>
            <pc:sldMk cId="1832398198" sldId="383"/>
            <ac:picMk id="21" creationId="{B72566C7-8A47-A847-A508-68429B6ADE65}"/>
          </ac:picMkLst>
        </pc:picChg>
      </pc:sldChg>
      <pc:sldChg chg="add del">
        <pc:chgData name="Jacob Ström" userId="94a859b3-bd05-472a-a1d4-1b71f5677611" providerId="ADAL" clId="{11259F83-5110-A043-8DD3-DBF790C39C32}" dt="2020-11-16T11:58:57.240" v="758" actId="2696"/>
        <pc:sldMkLst>
          <pc:docMk/>
          <pc:sldMk cId="1900014691" sldId="383"/>
        </pc:sldMkLst>
      </pc:sldChg>
      <pc:sldChg chg="delSp modSp add mod">
        <pc:chgData name="Jacob Ström" userId="94a859b3-bd05-472a-a1d4-1b71f5677611" providerId="ADAL" clId="{11259F83-5110-A043-8DD3-DBF790C39C32}" dt="2020-11-16T12:05:15.619" v="1065" actId="20577"/>
        <pc:sldMkLst>
          <pc:docMk/>
          <pc:sldMk cId="1990185824" sldId="384"/>
        </pc:sldMkLst>
        <pc:spChg chg="mod">
          <ac:chgData name="Jacob Ström" userId="94a859b3-bd05-472a-a1d4-1b71f5677611" providerId="ADAL" clId="{11259F83-5110-A043-8DD3-DBF790C39C32}" dt="2020-11-16T12:05:13.664" v="1063" actId="20577"/>
          <ac:spMkLst>
            <pc:docMk/>
            <pc:sldMk cId="1990185824" sldId="384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5:15.619" v="1065" actId="20577"/>
          <ac:spMkLst>
            <pc:docMk/>
            <pc:sldMk cId="1990185824" sldId="384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5:04.207" v="1058" actId="478"/>
          <ac:picMkLst>
            <pc:docMk/>
            <pc:sldMk cId="1990185824" sldId="384"/>
            <ac:picMk id="7" creationId="{1B24DC09-7BA3-EE4F-817F-1DAF0420196A}"/>
          </ac:picMkLst>
        </pc:picChg>
        <pc:picChg chg="del">
          <ac:chgData name="Jacob Ström" userId="94a859b3-bd05-472a-a1d4-1b71f5677611" providerId="ADAL" clId="{11259F83-5110-A043-8DD3-DBF790C39C32}" dt="2020-11-16T12:05:02.784" v="1057" actId="478"/>
          <ac:picMkLst>
            <pc:docMk/>
            <pc:sldMk cId="1990185824" sldId="384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5:01.737" v="1056" actId="478"/>
          <ac:picMkLst>
            <pc:docMk/>
            <pc:sldMk cId="1990185824" sldId="384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5:10.631" v="1061" actId="478"/>
          <ac:picMkLst>
            <pc:docMk/>
            <pc:sldMk cId="1990185824" sldId="384"/>
            <ac:picMk id="12" creationId="{91759DDC-1F3D-2C4E-9E82-AFDAE7FDD333}"/>
          </ac:picMkLst>
        </pc:picChg>
        <pc:picChg chg="del">
          <ac:chgData name="Jacob Ström" userId="94a859b3-bd05-472a-a1d4-1b71f5677611" providerId="ADAL" clId="{11259F83-5110-A043-8DD3-DBF790C39C32}" dt="2020-11-16T12:05:09.386" v="1060" actId="478"/>
          <ac:picMkLst>
            <pc:docMk/>
            <pc:sldMk cId="1990185824" sldId="384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5:07.611" v="1059" actId="478"/>
          <ac:picMkLst>
            <pc:docMk/>
            <pc:sldMk cId="1990185824" sldId="384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57.810" v="1055" actId="20577"/>
        <pc:sldMkLst>
          <pc:docMk/>
          <pc:sldMk cId="568062828" sldId="385"/>
        </pc:sldMkLst>
        <pc:spChg chg="mod">
          <ac:chgData name="Jacob Ström" userId="94a859b3-bd05-472a-a1d4-1b71f5677611" providerId="ADAL" clId="{11259F83-5110-A043-8DD3-DBF790C39C32}" dt="2020-11-16T12:04:57.810" v="1055" actId="20577"/>
          <ac:spMkLst>
            <pc:docMk/>
            <pc:sldMk cId="568062828" sldId="385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55.642" v="1053" actId="20577"/>
          <ac:spMkLst>
            <pc:docMk/>
            <pc:sldMk cId="568062828" sldId="385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48.288" v="1048" actId="478"/>
          <ac:picMkLst>
            <pc:docMk/>
            <pc:sldMk cId="568062828" sldId="385"/>
            <ac:picMk id="8" creationId="{E37E56EF-80BA-3843-B3EF-9BD085C86417}"/>
          </ac:picMkLst>
        </pc:picChg>
        <pc:picChg chg="del">
          <ac:chgData name="Jacob Ström" userId="94a859b3-bd05-472a-a1d4-1b71f5677611" providerId="ADAL" clId="{11259F83-5110-A043-8DD3-DBF790C39C32}" dt="2020-11-16T12:04:46.747" v="1047" actId="478"/>
          <ac:picMkLst>
            <pc:docMk/>
            <pc:sldMk cId="568062828" sldId="385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50.936" v="1050" actId="478"/>
          <ac:picMkLst>
            <pc:docMk/>
            <pc:sldMk cId="568062828" sldId="385"/>
            <ac:picMk id="13" creationId="{687341C9-8E53-BB43-B6E0-3C89907B3345}"/>
          </ac:picMkLst>
        </pc:picChg>
        <pc:picChg chg="del">
          <ac:chgData name="Jacob Ström" userId="94a859b3-bd05-472a-a1d4-1b71f5677611" providerId="ADAL" clId="{11259F83-5110-A043-8DD3-DBF790C39C32}" dt="2020-11-16T12:04:49.845" v="1049" actId="478"/>
          <ac:picMkLst>
            <pc:docMk/>
            <pc:sldMk cId="568062828" sldId="385"/>
            <ac:picMk id="14" creationId="{2B063028-E34F-4F40-9D48-C728637D12BA}"/>
          </ac:picMkLst>
        </pc:picChg>
      </pc:sldChg>
      <pc:sldChg chg="delSp modSp add mod">
        <pc:chgData name="Jacob Ström" userId="94a859b3-bd05-472a-a1d4-1b71f5677611" providerId="ADAL" clId="{11259F83-5110-A043-8DD3-DBF790C39C32}" dt="2020-11-16T12:04:43.027" v="1046" actId="20577"/>
        <pc:sldMkLst>
          <pc:docMk/>
          <pc:sldMk cId="1340554278" sldId="386"/>
        </pc:sldMkLst>
        <pc:spChg chg="mod">
          <ac:chgData name="Jacob Ström" userId="94a859b3-bd05-472a-a1d4-1b71f5677611" providerId="ADAL" clId="{11259F83-5110-A043-8DD3-DBF790C39C32}" dt="2020-11-16T12:04:43.027" v="1046" actId="20577"/>
          <ac:spMkLst>
            <pc:docMk/>
            <pc:sldMk cId="1340554278" sldId="386"/>
            <ac:spMk id="15" creationId="{30185086-62CD-6E4D-8065-3040B536DF12}"/>
          </ac:spMkLst>
        </pc:spChg>
        <pc:spChg chg="mod">
          <ac:chgData name="Jacob Ström" userId="94a859b3-bd05-472a-a1d4-1b71f5677611" providerId="ADAL" clId="{11259F83-5110-A043-8DD3-DBF790C39C32}" dt="2020-11-16T12:04:40.600" v="1042" actId="20577"/>
          <ac:spMkLst>
            <pc:docMk/>
            <pc:sldMk cId="1340554278" sldId="386"/>
            <ac:spMk id="16" creationId="{C14D0A74-7BB8-F240-BF85-770973A3F3B2}"/>
          </ac:spMkLst>
        </pc:sp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9" creationId="{4E18C611-AD1F-4447-A560-1CFF841A71DF}"/>
          </ac:picMkLst>
        </pc:picChg>
        <pc:picChg chg="del">
          <ac:chgData name="Jacob Ström" userId="94a859b3-bd05-472a-a1d4-1b71f5677611" providerId="ADAL" clId="{11259F83-5110-A043-8DD3-DBF790C39C32}" dt="2020-11-16T12:04:38.128" v="1040" actId="478"/>
          <ac:picMkLst>
            <pc:docMk/>
            <pc:sldMk cId="1340554278" sldId="386"/>
            <ac:picMk id="14" creationId="{2B063028-E34F-4F40-9D48-C728637D12BA}"/>
          </ac:picMkLst>
        </pc:picChg>
      </pc:sldChg>
      <pc:sldChg chg="add">
        <pc:chgData name="Jacob Ström" userId="94a859b3-bd05-472a-a1d4-1b71f5677611" providerId="ADAL" clId="{11259F83-5110-A043-8DD3-DBF790C39C32}" dt="2020-11-16T12:04:34.321" v="1039"/>
        <pc:sldMkLst>
          <pc:docMk/>
          <pc:sldMk cId="684711849" sldId="387"/>
        </pc:sldMkLst>
      </pc:sldChg>
    </pc:docChg>
  </pc:docChgLst>
  <pc:docChgLst>
    <pc:chgData name="Christopher Hollmann" userId="a4c1ec2e-8c58-4719-a9c8-a89840bae2fe" providerId="ADAL" clId="{4A99FD2B-1743-4909-8FA9-11CA52F85C8E}"/>
    <pc:docChg chg="custSel">
      <pc:chgData name="Christopher Hollmann" userId="a4c1ec2e-8c58-4719-a9c8-a89840bae2fe" providerId="ADAL" clId="{4A99FD2B-1743-4909-8FA9-11CA52F85C8E}" dt="2021-01-25T12:54:27.700" v="0" actId="20577"/>
      <pc:docMkLst>
        <pc:docMk/>
      </pc:docMkLst>
    </pc:docChg>
  </pc:docChgLst>
  <pc:docChgLst>
    <pc:chgData name="Du Liu" userId="f6bbb955-1166-4a0c-a0ca-de04d0e558b9" providerId="ADAL" clId="{ED94AC25-0D0C-47FD-9AF7-9D7611F84000}"/>
    <pc:docChg chg="addSld modSld">
      <pc:chgData name="Du Liu" userId="f6bbb955-1166-4a0c-a0ca-de04d0e558b9" providerId="ADAL" clId="{ED94AC25-0D0C-47FD-9AF7-9D7611F84000}" dt="2020-11-23T12:50:14.531" v="19" actId="20577"/>
      <pc:docMkLst>
        <pc:docMk/>
      </pc:docMkLst>
      <pc:sldChg chg="modSp add">
        <pc:chgData name="Du Liu" userId="f6bbb955-1166-4a0c-a0ca-de04d0e558b9" providerId="ADAL" clId="{ED94AC25-0D0C-47FD-9AF7-9D7611F84000}" dt="2020-11-23T12:48:26.584" v="4" actId="20577"/>
        <pc:sldMkLst>
          <pc:docMk/>
          <pc:sldMk cId="3519841346" sldId="381"/>
        </pc:sldMkLst>
        <pc:spChg chg="mod">
          <ac:chgData name="Du Liu" userId="f6bbb955-1166-4a0c-a0ca-de04d0e558b9" providerId="ADAL" clId="{ED94AC25-0D0C-47FD-9AF7-9D7611F84000}" dt="2020-11-23T12:48:26.584" v="4" actId="20577"/>
          <ac:spMkLst>
            <pc:docMk/>
            <pc:sldMk cId="3519841346" sldId="381"/>
            <ac:spMk id="2" creationId="{11C7BFC8-A5CA-4FCF-B9E4-C3EE799E4887}"/>
          </ac:spMkLst>
        </pc:spChg>
      </pc:sldChg>
      <pc:sldChg chg="add">
        <pc:chgData name="Du Liu" userId="f6bbb955-1166-4a0c-a0ca-de04d0e558b9" providerId="ADAL" clId="{ED94AC25-0D0C-47FD-9AF7-9D7611F84000}" dt="2020-11-23T12:48:18.816" v="0"/>
        <pc:sldMkLst>
          <pc:docMk/>
          <pc:sldMk cId="735891095" sldId="382"/>
        </pc:sldMkLst>
      </pc:sldChg>
      <pc:sldChg chg="modSp add">
        <pc:chgData name="Du Liu" userId="f6bbb955-1166-4a0c-a0ca-de04d0e558b9" providerId="ADAL" clId="{ED94AC25-0D0C-47FD-9AF7-9D7611F84000}" dt="2020-11-23T12:50:14.531" v="19" actId="20577"/>
        <pc:sldMkLst>
          <pc:docMk/>
          <pc:sldMk cId="2988164178" sldId="383"/>
        </pc:sldMkLst>
        <pc:spChg chg="mod">
          <ac:chgData name="Du Liu" userId="f6bbb955-1166-4a0c-a0ca-de04d0e558b9" providerId="ADAL" clId="{ED94AC25-0D0C-47FD-9AF7-9D7611F84000}" dt="2020-11-23T12:50:14.531" v="19" actId="20577"/>
          <ac:spMkLst>
            <pc:docMk/>
            <pc:sldMk cId="2988164178" sldId="383"/>
            <ac:spMk id="3" creationId="{A56B8154-5C2C-40C4-8C48-E4198812AC57}"/>
          </ac:spMkLst>
        </pc:spChg>
      </pc:sldChg>
    </pc:docChg>
  </pc:docChgLst>
  <pc:docChgLst>
    <pc:chgData name="Du Liu" userId="f6bbb955-1166-4a0c-a0ca-de04d0e558b9" providerId="ADAL" clId="{1D9A85A9-47F8-4310-AD98-215AEE24CE6F}"/>
    <pc:docChg chg="undo addSld modSld">
      <pc:chgData name="Du Liu" userId="f6bbb955-1166-4a0c-a0ca-de04d0e558b9" providerId="ADAL" clId="{1D9A85A9-47F8-4310-AD98-215AEE24CE6F}" dt="2020-11-30T12:39:03.995" v="138" actId="20577"/>
      <pc:docMkLst>
        <pc:docMk/>
      </pc:docMkLst>
      <pc:sldChg chg="modSp add">
        <pc:chgData name="Du Liu" userId="f6bbb955-1166-4a0c-a0ca-de04d0e558b9" providerId="ADAL" clId="{1D9A85A9-47F8-4310-AD98-215AEE24CE6F}" dt="2020-11-30T12:39:03.995" v="138" actId="20577"/>
        <pc:sldMkLst>
          <pc:docMk/>
          <pc:sldMk cId="3162094323" sldId="385"/>
        </pc:sldMkLst>
        <pc:spChg chg="mod">
          <ac:chgData name="Du Liu" userId="f6bbb955-1166-4a0c-a0ca-de04d0e558b9" providerId="ADAL" clId="{1D9A85A9-47F8-4310-AD98-215AEE24CE6F}" dt="2020-11-30T09:47:05.422" v="4" actId="20577"/>
          <ac:spMkLst>
            <pc:docMk/>
            <pc:sldMk cId="3162094323" sldId="385"/>
            <ac:spMk id="2" creationId="{11C7BFC8-A5CA-4FCF-B9E4-C3EE799E4887}"/>
          </ac:spMkLst>
        </pc:spChg>
        <pc:spChg chg="mod">
          <ac:chgData name="Du Liu" userId="f6bbb955-1166-4a0c-a0ca-de04d0e558b9" providerId="ADAL" clId="{1D9A85A9-47F8-4310-AD98-215AEE24CE6F}" dt="2020-11-30T12:38:12.494" v="136" actId="20577"/>
          <ac:spMkLst>
            <pc:docMk/>
            <pc:sldMk cId="3162094323" sldId="385"/>
            <ac:spMk id="4" creationId="{E1CF0B39-C1E7-4B0C-957D-9CFE2BDCC111}"/>
          </ac:spMkLst>
        </pc:spChg>
        <pc:spChg chg="mod">
          <ac:chgData name="Du Liu" userId="f6bbb955-1166-4a0c-a0ca-de04d0e558b9" providerId="ADAL" clId="{1D9A85A9-47F8-4310-AD98-215AEE24CE6F}" dt="2020-11-30T12:39:03.995" v="138" actId="20577"/>
          <ac:spMkLst>
            <pc:docMk/>
            <pc:sldMk cId="3162094323" sldId="385"/>
            <ac:spMk id="19" creationId="{1820493A-4346-4C60-97B4-21AFDA33AB2C}"/>
          </ac:spMkLst>
        </pc:spChg>
        <pc:picChg chg="mod">
          <ac:chgData name="Du Liu" userId="f6bbb955-1166-4a0c-a0ca-de04d0e558b9" providerId="ADAL" clId="{1D9A85A9-47F8-4310-AD98-215AEE24CE6F}" dt="2020-11-30T12:37:51.512" v="87" actId="1076"/>
          <ac:picMkLst>
            <pc:docMk/>
            <pc:sldMk cId="3162094323" sldId="385"/>
            <ac:picMk id="22" creationId="{683F8817-C93B-4558-8062-1C2D4E85AE3D}"/>
          </ac:picMkLst>
        </pc:picChg>
      </pc:sldChg>
      <pc:sldChg chg="add">
        <pc:chgData name="Du Liu" userId="f6bbb955-1166-4a0c-a0ca-de04d0e558b9" providerId="ADAL" clId="{1D9A85A9-47F8-4310-AD98-215AEE24CE6F}" dt="2020-11-30T09:47:00.188" v="0"/>
        <pc:sldMkLst>
          <pc:docMk/>
          <pc:sldMk cId="210977119" sldId="386"/>
        </pc:sldMkLst>
      </pc:sldChg>
      <pc:sldChg chg="modSp add">
        <pc:chgData name="Du Liu" userId="f6bbb955-1166-4a0c-a0ca-de04d0e558b9" providerId="ADAL" clId="{1D9A85A9-47F8-4310-AD98-215AEE24CE6F}" dt="2020-11-30T12:36:15.083" v="65" actId="20577"/>
        <pc:sldMkLst>
          <pc:docMk/>
          <pc:sldMk cId="1644968720" sldId="387"/>
        </pc:sldMkLst>
        <pc:spChg chg="mod">
          <ac:chgData name="Du Liu" userId="f6bbb955-1166-4a0c-a0ca-de04d0e558b9" providerId="ADAL" clId="{1D9A85A9-47F8-4310-AD98-215AEE24CE6F}" dt="2020-11-30T12:36:15.083" v="65" actId="20577"/>
          <ac:spMkLst>
            <pc:docMk/>
            <pc:sldMk cId="1644968720" sldId="387"/>
            <ac:spMk id="3" creationId="{62B0E7B5-E8B0-49EA-AF7D-8227C5AB92A3}"/>
          </ac:spMkLst>
        </pc:spChg>
      </pc:sldChg>
    </pc:docChg>
  </pc:docChgLst>
  <pc:docChgLst>
    <pc:chgData name="Ruoyang Yu" userId="S::ruoyang.yu@ericsson.com::07fd6fe8-5271-43d5-8987-6c6ee955ac40" providerId="AD" clId="Web-{BE36252A-0FA9-A66F-1482-F75F21EB903C}"/>
    <pc:docChg chg="modSld">
      <pc:chgData name="Ruoyang Yu" userId="S::ruoyang.yu@ericsson.com::07fd6fe8-5271-43d5-8987-6c6ee955ac40" providerId="AD" clId="Web-{BE36252A-0FA9-A66F-1482-F75F21EB903C}" dt="2021-03-29T10:29:02.658" v="14" actId="20577"/>
      <pc:docMkLst>
        <pc:docMk/>
      </pc:docMkLst>
      <pc:sldChg chg="modSp">
        <pc:chgData name="Ruoyang Yu" userId="S::ruoyang.yu@ericsson.com::07fd6fe8-5271-43d5-8987-6c6ee955ac40" providerId="AD" clId="Web-{BE36252A-0FA9-A66F-1482-F75F21EB903C}" dt="2021-03-29T10:29:02.658" v="14" actId="20577"/>
        <pc:sldMkLst>
          <pc:docMk/>
          <pc:sldMk cId="1106167474" sldId="380"/>
        </pc:sldMkLst>
        <pc:spChg chg="mod">
          <ac:chgData name="Ruoyang Yu" userId="S::ruoyang.yu@ericsson.com::07fd6fe8-5271-43d5-8987-6c6ee955ac40" providerId="AD" clId="Web-{BE36252A-0FA9-A66F-1482-F75F21EB903C}" dt="2021-03-29T10:29:02.658" v="14" actId="20577"/>
          <ac:spMkLst>
            <pc:docMk/>
            <pc:sldMk cId="1106167474" sldId="380"/>
            <ac:spMk id="3" creationId="{81EBEBEC-71F5-4AD6-B489-DA652BBA8E47}"/>
          </ac:spMkLst>
        </pc:spChg>
      </pc:sldChg>
    </pc:docChg>
  </pc:docChgLst>
  <pc:docChgLst>
    <pc:chgData name="Per Wennersten" userId="6438f804-a6fe-48f1-b87d-c65c64e8b4be" providerId="ADAL" clId="{193DF938-E969-4341-BE96-B5C72D69B72C}"/>
    <pc:docChg chg="addSld modSld">
      <pc:chgData name="Per Wennersten" userId="6438f804-a6fe-48f1-b87d-c65c64e8b4be" providerId="ADAL" clId="{193DF938-E969-4341-BE96-B5C72D69B72C}" dt="2020-09-14T10:54:56.714" v="12"/>
      <pc:docMkLst>
        <pc:docMk/>
      </pc:docMkLst>
      <pc:sldChg chg="modSp add">
        <pc:chgData name="Per Wennersten" userId="6438f804-a6fe-48f1-b87d-c65c64e8b4be" providerId="ADAL" clId="{193DF938-E969-4341-BE96-B5C72D69B72C}" dt="2020-09-14T10:54:42.003" v="7"/>
        <pc:sldMkLst>
          <pc:docMk/>
          <pc:sldMk cId="2083383383" sldId="261"/>
        </pc:sldMkLst>
        <pc:spChg chg="mod">
          <ac:chgData name="Per Wennersten" userId="6438f804-a6fe-48f1-b87d-c65c64e8b4be" providerId="ADAL" clId="{193DF938-E969-4341-BE96-B5C72D69B72C}" dt="2020-09-14T10:54:42.003" v="7"/>
          <ac:spMkLst>
            <pc:docMk/>
            <pc:sldMk cId="2083383383" sldId="261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4.247" v="8"/>
        <pc:sldMkLst>
          <pc:docMk/>
          <pc:sldMk cId="3540727730" sldId="262"/>
        </pc:sldMkLst>
        <pc:spChg chg="mod">
          <ac:chgData name="Per Wennersten" userId="6438f804-a6fe-48f1-b87d-c65c64e8b4be" providerId="ADAL" clId="{193DF938-E969-4341-BE96-B5C72D69B72C}" dt="2020-09-14T10:54:44.247" v="8"/>
          <ac:spMkLst>
            <pc:docMk/>
            <pc:sldMk cId="3540727730" sldId="262"/>
            <ac:spMk id="2" creationId="{46DB4B7B-D70A-491D-A3F3-BC0FC5556F06}"/>
          </ac:spMkLst>
        </pc:spChg>
      </pc:sldChg>
      <pc:sldChg chg="modSp add">
        <pc:chgData name="Per Wennersten" userId="6438f804-a6fe-48f1-b87d-c65c64e8b4be" providerId="ADAL" clId="{193DF938-E969-4341-BE96-B5C72D69B72C}" dt="2020-09-14T10:54:52.863" v="10"/>
        <pc:sldMkLst>
          <pc:docMk/>
          <pc:sldMk cId="2192924156" sldId="264"/>
        </pc:sldMkLst>
        <pc:spChg chg="mod">
          <ac:chgData name="Per Wennersten" userId="6438f804-a6fe-48f1-b87d-c65c64e8b4be" providerId="ADAL" clId="{193DF938-E969-4341-BE96-B5C72D69B72C}" dt="2020-09-14T10:54:52.863" v="10"/>
          <ac:spMkLst>
            <pc:docMk/>
            <pc:sldMk cId="2192924156" sldId="264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4.767" v="11"/>
        <pc:sldMkLst>
          <pc:docMk/>
          <pc:sldMk cId="2243600518" sldId="265"/>
        </pc:sldMkLst>
        <pc:spChg chg="mod">
          <ac:chgData name="Per Wennersten" userId="6438f804-a6fe-48f1-b87d-c65c64e8b4be" providerId="ADAL" clId="{193DF938-E969-4341-BE96-B5C72D69B72C}" dt="2020-09-14T10:54:54.767" v="11"/>
          <ac:spMkLst>
            <pc:docMk/>
            <pc:sldMk cId="2243600518" sldId="265"/>
            <ac:spMk id="2" creationId="{654D766D-39AC-4D4A-8140-3E3AF6535BA9}"/>
          </ac:spMkLst>
        </pc:spChg>
      </pc:sldChg>
      <pc:sldChg chg="modSp add">
        <pc:chgData name="Per Wennersten" userId="6438f804-a6fe-48f1-b87d-c65c64e8b4be" providerId="ADAL" clId="{193DF938-E969-4341-BE96-B5C72D69B72C}" dt="2020-09-14T10:54:56.714" v="12"/>
        <pc:sldMkLst>
          <pc:docMk/>
          <pc:sldMk cId="874936866" sldId="266"/>
        </pc:sldMkLst>
        <pc:spChg chg="mod">
          <ac:chgData name="Per Wennersten" userId="6438f804-a6fe-48f1-b87d-c65c64e8b4be" providerId="ADAL" clId="{193DF938-E969-4341-BE96-B5C72D69B72C}" dt="2020-09-14T10:54:56.714" v="12"/>
          <ac:spMkLst>
            <pc:docMk/>
            <pc:sldMk cId="874936866" sldId="266"/>
            <ac:spMk id="2" creationId="{3551C830-216E-498D-9A40-957FFBBE25FD}"/>
          </ac:spMkLst>
        </pc:spChg>
      </pc:sldChg>
      <pc:sldChg chg="modSp add">
        <pc:chgData name="Per Wennersten" userId="6438f804-a6fe-48f1-b87d-c65c64e8b4be" providerId="ADAL" clId="{193DF938-E969-4341-BE96-B5C72D69B72C}" dt="2020-09-14T10:54:38.713" v="6" actId="20577"/>
        <pc:sldMkLst>
          <pc:docMk/>
          <pc:sldMk cId="2009317054" sldId="336"/>
        </pc:sldMkLst>
        <pc:spChg chg="mod">
          <ac:chgData name="Per Wennersten" userId="6438f804-a6fe-48f1-b87d-c65c64e8b4be" providerId="ADAL" clId="{193DF938-E969-4341-BE96-B5C72D69B72C}" dt="2020-09-14T10:54:38.713" v="6" actId="20577"/>
          <ac:spMkLst>
            <pc:docMk/>
            <pc:sldMk cId="2009317054" sldId="336"/>
            <ac:spMk id="2" creationId="{51B5AAFE-F3F0-4407-9293-6418156DE64F}"/>
          </ac:spMkLst>
        </pc:spChg>
      </pc:sldChg>
      <pc:sldChg chg="modSp add">
        <pc:chgData name="Per Wennersten" userId="6438f804-a6fe-48f1-b87d-c65c64e8b4be" providerId="ADAL" clId="{193DF938-E969-4341-BE96-B5C72D69B72C}" dt="2020-09-14T10:54:45.710" v="9"/>
        <pc:sldMkLst>
          <pc:docMk/>
          <pc:sldMk cId="3461106678" sldId="337"/>
        </pc:sldMkLst>
        <pc:spChg chg="mod">
          <ac:chgData name="Per Wennersten" userId="6438f804-a6fe-48f1-b87d-c65c64e8b4be" providerId="ADAL" clId="{193DF938-E969-4341-BE96-B5C72D69B72C}" dt="2020-09-14T10:54:45.710" v="9"/>
          <ac:spMkLst>
            <pc:docMk/>
            <pc:sldMk cId="3461106678" sldId="337"/>
            <ac:spMk id="2" creationId="{51B5AAFE-F3F0-4407-9293-6418156DE64F}"/>
          </ac:spMkLst>
        </pc:spChg>
      </pc:sldChg>
    </pc:docChg>
  </pc:docChgLst>
  <pc:docChgLst>
    <pc:chgData name="Du Liu" userId="f6bbb955-1166-4a0c-a0ca-de04d0e558b9" providerId="ADAL" clId="{0D058C32-F739-41B0-861E-FC65ADE2DACA}"/>
    <pc:docChg chg="custSel addSld delSld modSld">
      <pc:chgData name="Du Liu" userId="f6bbb955-1166-4a0c-a0ca-de04d0e558b9" providerId="ADAL" clId="{0D058C32-F739-41B0-861E-FC65ADE2DACA}" dt="2020-10-05T11:45:50.849" v="54"/>
      <pc:docMkLst>
        <pc:docMk/>
      </pc:docMkLst>
      <pc:sldChg chg="add">
        <pc:chgData name="Du Liu" userId="f6bbb955-1166-4a0c-a0ca-de04d0e558b9" providerId="ADAL" clId="{0D058C32-F739-41B0-861E-FC65ADE2DACA}" dt="2020-10-05T11:23:20.424" v="0"/>
        <pc:sldMkLst>
          <pc:docMk/>
          <pc:sldMk cId="3698599246" sldId="344"/>
        </pc:sldMkLst>
      </pc:sldChg>
      <pc:sldChg chg="delSp add del">
        <pc:chgData name="Du Liu" userId="f6bbb955-1166-4a0c-a0ca-de04d0e558b9" providerId="ADAL" clId="{0D058C32-F739-41B0-861E-FC65ADE2DACA}" dt="2020-10-05T11:45:50.849" v="54"/>
        <pc:sldMkLst>
          <pc:docMk/>
          <pc:sldMk cId="13945674" sldId="346"/>
        </pc:sldMkLst>
        <pc:picChg chg="del">
          <ac:chgData name="Du Liu" userId="f6bbb955-1166-4a0c-a0ca-de04d0e558b9" providerId="ADAL" clId="{0D058C32-F739-41B0-861E-FC65ADE2DACA}" dt="2020-10-05T11:40:54.957" v="44" actId="478"/>
          <ac:picMkLst>
            <pc:docMk/>
            <pc:sldMk cId="13945674" sldId="346"/>
            <ac:picMk id="4" creationId="{540C48F9-EEBC-4108-AC0C-A47C0F899329}"/>
          </ac:picMkLst>
        </pc:picChg>
      </pc:sldChg>
      <pc:sldChg chg="addSp delSp modSp add del">
        <pc:chgData name="Du Liu" userId="f6bbb955-1166-4a0c-a0ca-de04d0e558b9" providerId="ADAL" clId="{0D058C32-F739-41B0-861E-FC65ADE2DACA}" dt="2020-10-05T11:38:04.475" v="43" actId="14100"/>
        <pc:sldMkLst>
          <pc:docMk/>
          <pc:sldMk cId="286012726" sldId="347"/>
        </pc:sldMkLst>
        <pc:spChg chg="mod">
          <ac:chgData name="Du Liu" userId="f6bbb955-1166-4a0c-a0ca-de04d0e558b9" providerId="ADAL" clId="{0D058C32-F739-41B0-861E-FC65ADE2DACA}" dt="2020-10-05T11:34:23.434" v="26" actId="1076"/>
          <ac:spMkLst>
            <pc:docMk/>
            <pc:sldMk cId="286012726" sldId="347"/>
            <ac:spMk id="2" creationId="{6D103791-7175-4F51-A34C-756459B718DA}"/>
          </ac:spMkLst>
        </pc:spChg>
        <pc:spChg chg="mod">
          <ac:chgData name="Du Liu" userId="f6bbb955-1166-4a0c-a0ca-de04d0e558b9" providerId="ADAL" clId="{0D058C32-F739-41B0-861E-FC65ADE2DACA}" dt="2020-10-05T11:34:14.230" v="24" actId="20577"/>
          <ac:spMkLst>
            <pc:docMk/>
            <pc:sldMk cId="286012726" sldId="347"/>
            <ac:spMk id="8" creationId="{5981877C-5CDB-45A0-BE73-827A2F6B8388}"/>
          </ac:spMkLst>
        </pc:spChg>
        <pc:grpChg chg="add mod">
          <ac:chgData name="Du Liu" userId="f6bbb955-1166-4a0c-a0ca-de04d0e558b9" providerId="ADAL" clId="{0D058C32-F739-41B0-861E-FC65ADE2DACA}" dt="2020-10-05T11:38:04.475" v="43" actId="14100"/>
          <ac:grpSpMkLst>
            <pc:docMk/>
            <pc:sldMk cId="286012726" sldId="347"/>
            <ac:grpSpMk id="3" creationId="{20A3D84E-697A-4FFB-8D25-7B09FF44E886}"/>
          </ac:grpSpMkLst>
        </pc:grpChg>
        <pc:grpChg chg="del mod">
          <ac:chgData name="Du Liu" userId="f6bbb955-1166-4a0c-a0ca-de04d0e558b9" providerId="ADAL" clId="{0D058C32-F739-41B0-861E-FC65ADE2DACA}" dt="2020-10-05T11:35:27.247" v="27" actId="478"/>
          <ac:grpSpMkLst>
            <pc:docMk/>
            <pc:sldMk cId="286012726" sldId="347"/>
            <ac:grpSpMk id="15" creationId="{71A34BD7-F42E-43D1-AAD5-9BE6255A302D}"/>
          </ac:grpSpMkLst>
        </pc:grpChg>
        <pc:grpChg chg="mod">
          <ac:chgData name="Du Liu" userId="f6bbb955-1166-4a0c-a0ca-de04d0e558b9" providerId="ADAL" clId="{0D058C32-F739-41B0-861E-FC65ADE2DACA}" dt="2020-10-05T11:36:15.573" v="40" actId="164"/>
          <ac:grpSpMkLst>
            <pc:docMk/>
            <pc:sldMk cId="286012726" sldId="347"/>
            <ac:grpSpMk id="17" creationId="{D18987E1-F783-4586-9E35-FA4F7F9930A1}"/>
          </ac:grpSpMkLst>
        </pc:grpChg>
        <pc:picChg chg="mod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4" creationId="{D6EFC497-EBA4-4D62-A387-0C5943676D1B}"/>
          </ac:picMkLst>
        </pc:picChg>
        <pc:picChg chg="del mod modCrop">
          <ac:chgData name="Du Liu" userId="f6bbb955-1166-4a0c-a0ca-de04d0e558b9" providerId="ADAL" clId="{0D058C32-F739-41B0-861E-FC65ADE2DACA}" dt="2020-10-05T11:28:37.846" v="18"/>
          <ac:picMkLst>
            <pc:docMk/>
            <pc:sldMk cId="286012726" sldId="347"/>
            <ac:picMk id="5" creationId="{A9738779-1221-4DE0-8FDD-F4813EE4FEC7}"/>
          </ac:picMkLst>
        </pc:picChg>
        <pc:picChg chg="add mod">
          <ac:chgData name="Du Liu" userId="f6bbb955-1166-4a0c-a0ca-de04d0e558b9" providerId="ADAL" clId="{0D058C32-F739-41B0-861E-FC65ADE2DACA}" dt="2020-10-05T11:38:04.475" v="43" actId="14100"/>
          <ac:picMkLst>
            <pc:docMk/>
            <pc:sldMk cId="286012726" sldId="347"/>
            <ac:picMk id="1026" creationId="{83EF0848-FF3F-4F44-88C4-A853E9249F53}"/>
          </ac:picMkLst>
        </pc:picChg>
        <pc:picChg chg="del">
          <ac:chgData name="Du Liu" userId="f6bbb955-1166-4a0c-a0ca-de04d0e558b9" providerId="ADAL" clId="{0D058C32-F739-41B0-861E-FC65ADE2DACA}" dt="2020-10-05T11:35:27.247" v="27" actId="478"/>
          <ac:picMkLst>
            <pc:docMk/>
            <pc:sldMk cId="286012726" sldId="347"/>
            <ac:picMk id="1028" creationId="{C20B14C6-A348-46B2-9B29-D5F15C427662}"/>
          </ac:picMkLst>
        </pc:pic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0" creationId="{5CA5DCFC-5833-45C7-94D5-E4004022CFCB}"/>
          </ac:cxnSpMkLst>
        </pc:cxnChg>
        <pc:cxnChg chg="mod">
          <ac:chgData name="Du Liu" userId="f6bbb955-1166-4a0c-a0ca-de04d0e558b9" providerId="ADAL" clId="{0D058C32-F739-41B0-861E-FC65ADE2DACA}" dt="2020-10-05T11:26:50.110" v="11" actId="1076"/>
          <ac:cxnSpMkLst>
            <pc:docMk/>
            <pc:sldMk cId="286012726" sldId="347"/>
            <ac:cxnSpMk id="12" creationId="{FF9BFBA9-A9DE-4C3E-9B16-C652E19DCD4D}"/>
          </ac:cxnSpMkLst>
        </pc:cxnChg>
      </pc:sldChg>
      <pc:sldChg chg="add del">
        <pc:chgData name="Du Liu" userId="f6bbb955-1166-4a0c-a0ca-de04d0e558b9" providerId="ADAL" clId="{0D058C32-F739-41B0-861E-FC65ADE2DACA}" dt="2020-10-05T11:43:25.883" v="51"/>
        <pc:sldMkLst>
          <pc:docMk/>
          <pc:sldMk cId="2864021287" sldId="348"/>
        </pc:sldMkLst>
      </pc:sldChg>
      <pc:sldChg chg="add del">
        <pc:chgData name="Du Liu" userId="f6bbb955-1166-4a0c-a0ca-de04d0e558b9" providerId="ADAL" clId="{0D058C32-F739-41B0-861E-FC65ADE2DACA}" dt="2020-10-05T11:43:20.940" v="49" actId="2696"/>
        <pc:sldMkLst>
          <pc:docMk/>
          <pc:sldMk cId="2939236183" sldId="348"/>
        </pc:sldMkLst>
      </pc:sldChg>
    </pc:docChg>
  </pc:docChgLst>
  <pc:docChgLst>
    <pc:chgData name="Du Liu" userId="f6bbb955-1166-4a0c-a0ca-de04d0e558b9" providerId="ADAL" clId="{F8966765-BFF3-4E8E-89E1-E4ADEE300DF9}"/>
    <pc:docChg chg="undo custSel addSld delSld modSld">
      <pc:chgData name="Du Liu" userId="f6bbb955-1166-4a0c-a0ca-de04d0e558b9" providerId="ADAL" clId="{F8966765-BFF3-4E8E-89E1-E4ADEE300DF9}" dt="2021-02-15T10:10:49.226" v="93" actId="1038"/>
      <pc:docMkLst>
        <pc:docMk/>
      </pc:docMkLst>
      <pc:sldChg chg="addSp delSp modSp add mod">
        <pc:chgData name="Du Liu" userId="f6bbb955-1166-4a0c-a0ca-de04d0e558b9" providerId="ADAL" clId="{F8966765-BFF3-4E8E-89E1-E4ADEE300DF9}" dt="2021-02-15T09:39:18.973" v="23" actId="1076"/>
        <pc:sldMkLst>
          <pc:docMk/>
          <pc:sldMk cId="3247779193" sldId="425"/>
        </pc:sldMkLst>
        <pc:spChg chg="mod">
          <ac:chgData name="Du Liu" userId="f6bbb955-1166-4a0c-a0ca-de04d0e558b9" providerId="ADAL" clId="{F8966765-BFF3-4E8E-89E1-E4ADEE300DF9}" dt="2021-02-15T08:12:55.606" v="4" actId="20577"/>
          <ac:spMkLst>
            <pc:docMk/>
            <pc:sldMk cId="3247779193" sldId="425"/>
            <ac:spMk id="2" creationId="{6A239373-34E6-4961-9488-10511ECB8501}"/>
          </ac:spMkLst>
        </pc:spChg>
        <pc:spChg chg="add del mod">
          <ac:chgData name="Du Liu" userId="f6bbb955-1166-4a0c-a0ca-de04d0e558b9" providerId="ADAL" clId="{F8966765-BFF3-4E8E-89E1-E4ADEE300DF9}" dt="2021-02-15T09:39:03.606" v="17"/>
          <ac:spMkLst>
            <pc:docMk/>
            <pc:sldMk cId="3247779193" sldId="425"/>
            <ac:spMk id="5" creationId="{7E9DA857-7290-44E6-AAEB-B08281E42EF8}"/>
          </ac:spMkLst>
        </pc:spChg>
        <pc:picChg chg="add mod">
          <ac:chgData name="Du Liu" userId="f6bbb955-1166-4a0c-a0ca-de04d0e558b9" providerId="ADAL" clId="{F8966765-BFF3-4E8E-89E1-E4ADEE300DF9}" dt="2021-02-15T09:39:18.973" v="23" actId="1076"/>
          <ac:picMkLst>
            <pc:docMk/>
            <pc:sldMk cId="3247779193" sldId="425"/>
            <ac:picMk id="6" creationId="{EF9EC624-EF04-42A0-A6D3-8EBFFE115624}"/>
          </ac:picMkLst>
        </pc:picChg>
        <pc:picChg chg="del">
          <ac:chgData name="Du Liu" userId="f6bbb955-1166-4a0c-a0ca-de04d0e558b9" providerId="ADAL" clId="{F8966765-BFF3-4E8E-89E1-E4ADEE300DF9}" dt="2021-02-15T09:39:02.669" v="16" actId="478"/>
          <ac:picMkLst>
            <pc:docMk/>
            <pc:sldMk cId="3247779193" sldId="425"/>
            <ac:picMk id="8" creationId="{6CADAC9B-BA1E-4F8F-964E-93DE7AFD1F33}"/>
          </ac:picMkLst>
        </pc:picChg>
      </pc:sldChg>
      <pc:sldChg chg="addSp delSp modSp add del mod">
        <pc:chgData name="Du Liu" userId="f6bbb955-1166-4a0c-a0ca-de04d0e558b9" providerId="ADAL" clId="{F8966765-BFF3-4E8E-89E1-E4ADEE300DF9}" dt="2021-02-15T09:56:28.158" v="25" actId="47"/>
        <pc:sldMkLst>
          <pc:docMk/>
          <pc:sldMk cId="2171574252" sldId="427"/>
        </pc:sldMkLst>
        <pc:spChg chg="add mod">
          <ac:chgData name="Du Liu" userId="f6bbb955-1166-4a0c-a0ca-de04d0e558b9" providerId="ADAL" clId="{F8966765-BFF3-4E8E-89E1-E4ADEE300DF9}" dt="2021-02-15T09:28:27.165" v="10" actId="1076"/>
          <ac:spMkLst>
            <pc:docMk/>
            <pc:sldMk cId="2171574252" sldId="427"/>
            <ac:spMk id="11" creationId="{75E20F00-4107-4042-B3FB-E13A46008C24}"/>
          </ac:spMkLst>
        </pc:spChg>
        <pc:spChg chg="add mod">
          <ac:chgData name="Du Liu" userId="f6bbb955-1166-4a0c-a0ca-de04d0e558b9" providerId="ADAL" clId="{F8966765-BFF3-4E8E-89E1-E4ADEE300DF9}" dt="2021-02-15T09:34:42.704" v="15" actId="20577"/>
          <ac:spMkLst>
            <pc:docMk/>
            <pc:sldMk cId="2171574252" sldId="427"/>
            <ac:spMk id="12" creationId="{9556E700-A752-415D-9C42-11E5BDC89D23}"/>
          </ac:spMkLst>
        </pc:spChg>
        <pc:picChg chg="add del">
          <ac:chgData name="Du Liu" userId="f6bbb955-1166-4a0c-a0ca-de04d0e558b9" providerId="ADAL" clId="{F8966765-BFF3-4E8E-89E1-E4ADEE300DF9}" dt="2021-02-15T09:26:03.592" v="7" actId="478"/>
          <ac:picMkLst>
            <pc:docMk/>
            <pc:sldMk cId="2171574252" sldId="427"/>
            <ac:picMk id="3" creationId="{4BAF9BF1-C93D-4366-84BF-AC6BA2AC8FC8}"/>
          </ac:picMkLst>
        </pc:picChg>
      </pc:sldChg>
      <pc:sldChg chg="addSp delSp modSp add mod">
        <pc:chgData name="Du Liu" userId="f6bbb955-1166-4a0c-a0ca-de04d0e558b9" providerId="ADAL" clId="{F8966765-BFF3-4E8E-89E1-E4ADEE300DF9}" dt="2021-02-15T10:10:49.226" v="93" actId="1038"/>
        <pc:sldMkLst>
          <pc:docMk/>
          <pc:sldMk cId="1368299660" sldId="428"/>
        </pc:sldMkLst>
        <pc:spChg chg="mod">
          <ac:chgData name="Du Liu" userId="f6bbb955-1166-4a0c-a0ca-de04d0e558b9" providerId="ADAL" clId="{F8966765-BFF3-4E8E-89E1-E4ADEE300DF9}" dt="2021-02-15T09:58:23.166" v="53" actId="1076"/>
          <ac:spMkLst>
            <pc:docMk/>
            <pc:sldMk cId="1368299660" sldId="428"/>
            <ac:spMk id="2" creationId="{E05E924E-E098-43D3-BA04-56F3DC8B44A0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6" creationId="{A35D7BBE-4B4F-4BFC-B9E9-4B4E0B375BFC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7" creationId="{793697EB-BBBC-445B-9F26-7F3914490E0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8" creationId="{E333F336-E76B-43D5-912A-8ADAA9766D65}"/>
          </ac:spMkLst>
        </pc:spChg>
        <pc:spChg chg="mod topLvl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19" creationId="{42EFCEA7-C002-453E-9708-DC680ABC1494}"/>
          </ac:spMkLst>
        </pc:spChg>
        <pc:spChg chg="mod topLvl">
          <ac:chgData name="Du Liu" userId="f6bbb955-1166-4a0c-a0ca-de04d0e558b9" providerId="ADAL" clId="{F8966765-BFF3-4E8E-89E1-E4ADEE300DF9}" dt="2021-02-15T09:58:21.080" v="52" actId="1038"/>
          <ac:spMkLst>
            <pc:docMk/>
            <pc:sldMk cId="1368299660" sldId="428"/>
            <ac:spMk id="24" creationId="{45C2135A-AFC3-45B0-BAA3-6534079FC8CD}"/>
          </ac:spMkLst>
        </pc:spChg>
        <pc:spChg chg="mod">
          <ac:chgData name="Du Liu" userId="f6bbb955-1166-4a0c-a0ca-de04d0e558b9" providerId="ADAL" clId="{F8966765-BFF3-4E8E-89E1-E4ADEE300DF9}" dt="2021-02-15T09:57:25.307" v="42" actId="14100"/>
          <ac:spMkLst>
            <pc:docMk/>
            <pc:sldMk cId="1368299660" sldId="428"/>
            <ac:spMk id="26" creationId="{C27F4FBC-A10D-4BC3-B570-9983CFAFD49E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29" creationId="{72BA72D4-30C6-4118-B772-08AFD20C6255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0" creationId="{EA4457E1-DF2D-4FC8-89ED-F4570B3E4423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1" creationId="{B1C4BB45-33F8-47FC-AEBF-627B61A4A841}"/>
          </ac:spMkLst>
        </pc:spChg>
        <pc:spChg chg="mod">
          <ac:chgData name="Du Liu" userId="f6bbb955-1166-4a0c-a0ca-de04d0e558b9" providerId="ADAL" clId="{F8966765-BFF3-4E8E-89E1-E4ADEE300DF9}" dt="2021-02-15T10:10:44.315" v="91" actId="1035"/>
          <ac:spMkLst>
            <pc:docMk/>
            <pc:sldMk cId="1368299660" sldId="428"/>
            <ac:spMk id="32" creationId="{AC62E5D3-78F6-493F-A9B3-AD516ECA139E}"/>
          </ac:spMkLst>
        </pc:spChg>
        <pc:spChg chg="mod">
          <ac:chgData name="Du Liu" userId="f6bbb955-1166-4a0c-a0ca-de04d0e558b9" providerId="ADAL" clId="{F8966765-BFF3-4E8E-89E1-E4ADEE300DF9}" dt="2021-02-15T10:10:49.226" v="93" actId="1038"/>
          <ac:spMkLst>
            <pc:docMk/>
            <pc:sldMk cId="1368299660" sldId="428"/>
            <ac:spMk id="33" creationId="{D1F2907A-3E66-4BDE-8BDC-A4F629451684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4" creationId="{020CEE2C-8E0A-4765-A777-0FD01B39D11A}"/>
          </ac:spMkLst>
        </pc:spChg>
        <pc:spChg chg="mod">
          <ac:chgData name="Du Liu" userId="f6bbb955-1166-4a0c-a0ca-de04d0e558b9" providerId="ADAL" clId="{F8966765-BFF3-4E8E-89E1-E4ADEE300DF9}" dt="2021-02-15T09:58:02.898" v="45" actId="404"/>
          <ac:spMkLst>
            <pc:docMk/>
            <pc:sldMk cId="1368299660" sldId="428"/>
            <ac:spMk id="35" creationId="{8C749619-98FE-4089-8FD8-8FF0EFF4032C}"/>
          </ac:spMkLst>
        </pc:spChg>
        <pc:grpChg chg="add mod">
          <ac:chgData name="Du Liu" userId="f6bbb955-1166-4a0c-a0ca-de04d0e558b9" providerId="ADAL" clId="{F8966765-BFF3-4E8E-89E1-E4ADEE300DF9}" dt="2021-02-15T10:10:39.075" v="89" actId="1036"/>
          <ac:grpSpMkLst>
            <pc:docMk/>
            <pc:sldMk cId="1368299660" sldId="428"/>
            <ac:grpSpMk id="3" creationId="{EDA7B5B9-371F-448F-81C9-FB51BE7AA326}"/>
          </ac:grpSpMkLst>
        </pc:grpChg>
        <pc:grpChg chg="del">
          <ac:chgData name="Du Liu" userId="f6bbb955-1166-4a0c-a0ca-de04d0e558b9" providerId="ADAL" clId="{F8966765-BFF3-4E8E-89E1-E4ADEE300DF9}" dt="2021-02-15T09:57:52.550" v="43" actId="165"/>
          <ac:grpSpMkLst>
            <pc:docMk/>
            <pc:sldMk cId="1368299660" sldId="428"/>
            <ac:grpSpMk id="25" creationId="{8E36C8F7-7239-4BB8-B4A3-210E3A2F5428}"/>
          </ac:grpSpMkLst>
        </pc:grpChg>
        <pc:picChg chg="mod">
          <ac:chgData name="Du Liu" userId="f6bbb955-1166-4a0c-a0ca-de04d0e558b9" providerId="ADAL" clId="{F8966765-BFF3-4E8E-89E1-E4ADEE300DF9}" dt="2021-02-15T09:58:24.154" v="54" actId="1076"/>
          <ac:picMkLst>
            <pc:docMk/>
            <pc:sldMk cId="1368299660" sldId="428"/>
            <ac:picMk id="5" creationId="{A11B5A3A-2F9D-4B8F-A73A-E6C4B2F88565}"/>
          </ac:picMkLst>
        </pc:picChg>
        <pc:picChg chg="mod modCrop">
          <ac:chgData name="Du Liu" userId="f6bbb955-1166-4a0c-a0ca-de04d0e558b9" providerId="ADAL" clId="{F8966765-BFF3-4E8E-89E1-E4ADEE300DF9}" dt="2021-02-15T10:10:18.563" v="84" actId="1036"/>
          <ac:picMkLst>
            <pc:docMk/>
            <pc:sldMk cId="1368299660" sldId="428"/>
            <ac:picMk id="28" creationId="{0558E25B-FC77-4B13-BCD5-FA0785102918}"/>
          </ac:picMkLst>
        </pc:picChg>
      </pc:sldChg>
    </pc:docChg>
  </pc:docChgLst>
  <pc:docChgLst>
    <pc:chgData name="Jacob Ström" userId="S::jacob.strom@ericsson.com::94a859b3-bd05-472a-a1d4-1b71f5677611" providerId="AD" clId="Web-{74543A81-0DE7-FECF-2779-BF5401B755AA}"/>
    <pc:docChg chg="modSld">
      <pc:chgData name="Jacob Ström" userId="S::jacob.strom@ericsson.com::94a859b3-bd05-472a-a1d4-1b71f5677611" providerId="AD" clId="Web-{74543A81-0DE7-FECF-2779-BF5401B755AA}" dt="2020-10-19T12:03:11.159" v="11" actId="20577"/>
      <pc:docMkLst>
        <pc:docMk/>
      </pc:docMkLst>
      <pc:sldChg chg="modSp">
        <pc:chgData name="Jacob Ström" userId="S::jacob.strom@ericsson.com::94a859b3-bd05-472a-a1d4-1b71f5677611" providerId="AD" clId="Web-{74543A81-0DE7-FECF-2779-BF5401B755AA}" dt="2020-10-19T12:03:11.159" v="11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74543A81-0DE7-FECF-2779-BF5401B755AA}" dt="2020-10-19T12:03:11.159" v="11" actId="20577"/>
          <ac:spMkLst>
            <pc:docMk/>
            <pc:sldMk cId="2844930513" sldId="263"/>
            <ac:spMk id="3" creationId="{E05A19A1-BCC1-DD43-9AFF-64D97795CF1F}"/>
          </ac:spMkLst>
        </pc:spChg>
      </pc:sldChg>
    </pc:docChg>
  </pc:docChgLst>
  <pc:docChgLst>
    <pc:chgData name="Mitra Damghanian" userId="S::mitra.damghanian@ericsson.com::40089900-0281-4acb-a002-bdd869cc1988" providerId="AD" clId="Web-{B926D7CF-71D4-2F60-6AE0-6EF125AB297D}"/>
    <pc:docChg chg="modSld">
      <pc:chgData name="Mitra Damghanian" userId="S::mitra.damghanian@ericsson.com::40089900-0281-4acb-a002-bdd869cc1988" providerId="AD" clId="Web-{B926D7CF-71D4-2F60-6AE0-6EF125AB297D}" dt="2020-08-24T11:58:53.095" v="6"/>
      <pc:docMkLst>
        <pc:docMk/>
      </pc:docMkLst>
      <pc:sldChg chg="addSp delSp modSp">
        <pc:chgData name="Mitra Damghanian" userId="S::mitra.damghanian@ericsson.com::40089900-0281-4acb-a002-bdd869cc1988" providerId="AD" clId="Web-{B926D7CF-71D4-2F60-6AE0-6EF125AB297D}" dt="2020-08-24T11:58:53.095" v="6"/>
        <pc:sldMkLst>
          <pc:docMk/>
          <pc:sldMk cId="3372924178" sldId="274"/>
        </pc:sldMkLst>
        <pc:spChg chg="add del mod">
          <ac:chgData name="Mitra Damghanian" userId="S::mitra.damghanian@ericsson.com::40089900-0281-4acb-a002-bdd869cc1988" providerId="AD" clId="Web-{B926D7CF-71D4-2F60-6AE0-6EF125AB297D}" dt="2020-08-24T11:58:53.095" v="6"/>
          <ac:spMkLst>
            <pc:docMk/>
            <pc:sldMk cId="3372924178" sldId="274"/>
            <ac:spMk id="4" creationId="{C852FAAE-FF3C-4C68-8864-1E28BE11D4E0}"/>
          </ac:spMkLst>
        </pc:spChg>
        <pc:spChg chg="add del mod">
          <ac:chgData name="Mitra Damghanian" userId="S::mitra.damghanian@ericsson.com::40089900-0281-4acb-a002-bdd869cc1988" providerId="AD" clId="Web-{B926D7CF-71D4-2F60-6AE0-6EF125AB297D}" dt="2020-08-24T11:58:49.783" v="5"/>
          <ac:spMkLst>
            <pc:docMk/>
            <pc:sldMk cId="3372924178" sldId="274"/>
            <ac:spMk id="6" creationId="{495842CC-97DE-494B-8C0A-7DCDD1364BD1}"/>
          </ac:spMkLst>
        </pc:spChg>
      </pc:sldChg>
    </pc:docChg>
  </pc:docChgLst>
  <pc:docChgLst>
    <pc:chgData name="Jacob Ström" userId="S::jacob.strom@ericsson.com::94a859b3-bd05-472a-a1d4-1b71f5677611" providerId="AD" clId="Web-{EEF75AB0-3D0F-C79D-3F32-DA46EDC58330}"/>
    <pc:docChg chg="delSld modSld">
      <pc:chgData name="Jacob Ström" userId="S::jacob.strom@ericsson.com::94a859b3-bd05-472a-a1d4-1b71f5677611" providerId="AD" clId="Web-{EEF75AB0-3D0F-C79D-3F32-DA46EDC58330}" dt="2020-11-16T09:27:34.059" v="12"/>
      <pc:docMkLst>
        <pc:docMk/>
      </pc:docMkLst>
      <pc:sldChg chg="modSp">
        <pc:chgData name="Jacob Ström" userId="S::jacob.strom@ericsson.com::94a859b3-bd05-472a-a1d4-1b71f5677611" providerId="AD" clId="Web-{EEF75AB0-3D0F-C79D-3F32-DA46EDC58330}" dt="2020-11-16T09:27:00.965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EF75AB0-3D0F-C79D-3F32-DA46EDC58330}" dt="2020-11-16T09:27:00.965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00.918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EF75AB0-3D0F-C79D-3F32-DA46EDC58330}" dt="2020-11-16T09:27:14.074" v="4" actId="20577"/>
        <pc:sldMkLst>
          <pc:docMk/>
          <pc:sldMk cId="2560344942" sldId="370"/>
        </pc:sldMkLst>
        <pc:spChg chg="mod">
          <ac:chgData name="Jacob Ström" userId="S::jacob.strom@ericsson.com::94a859b3-bd05-472a-a1d4-1b71f5677611" providerId="AD" clId="Web-{EEF75AB0-3D0F-C79D-3F32-DA46EDC58330}" dt="2020-11-16T09:27:09.293" v="3" actId="20577"/>
          <ac:spMkLst>
            <pc:docMk/>
            <pc:sldMk cId="2560344942" sldId="370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EEF75AB0-3D0F-C79D-3F32-DA46EDC58330}" dt="2020-11-16T09:27:14.074" v="4" actId="20577"/>
          <ac:spMkLst>
            <pc:docMk/>
            <pc:sldMk cId="2560344942" sldId="370"/>
            <ac:spMk id="3" creationId="{D2BB2966-6A80-45BB-BB6E-F81D927C2B52}"/>
          </ac:spMkLst>
        </pc:spChg>
      </pc:sldChg>
      <pc:sldChg chg="del">
        <pc:chgData name="Jacob Ström" userId="S::jacob.strom@ericsson.com::94a859b3-bd05-472a-a1d4-1b71f5677611" providerId="AD" clId="Web-{EEF75AB0-3D0F-C79D-3F32-DA46EDC58330}" dt="2020-11-16T09:27:28.606" v="11"/>
        <pc:sldMkLst>
          <pc:docMk/>
          <pc:sldMk cId="868902338" sldId="371"/>
        </pc:sldMkLst>
      </pc:sldChg>
      <pc:sldChg chg="del">
        <pc:chgData name="Jacob Ström" userId="S::jacob.strom@ericsson.com::94a859b3-bd05-472a-a1d4-1b71f5677611" providerId="AD" clId="Web-{EEF75AB0-3D0F-C79D-3F32-DA46EDC58330}" dt="2020-11-16T09:27:28.606" v="10"/>
        <pc:sldMkLst>
          <pc:docMk/>
          <pc:sldMk cId="4251285462" sldId="3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6"/>
        <pc:sldMkLst>
          <pc:docMk/>
          <pc:sldMk cId="3003656033" sldId="37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44" v="5"/>
        <pc:sldMkLst>
          <pc:docMk/>
          <pc:sldMk cId="1820341099" sldId="378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8"/>
        <pc:sldMkLst>
          <pc:docMk/>
          <pc:sldMk cId="3523129034" sldId="667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59" v="7"/>
        <pc:sldMkLst>
          <pc:docMk/>
          <pc:sldMk cId="3452002001" sldId="672"/>
        </pc:sldMkLst>
      </pc:sldChg>
      <pc:sldChg chg="del">
        <pc:chgData name="Jacob Ström" userId="S::jacob.strom@ericsson.com::94a859b3-bd05-472a-a1d4-1b71f5677611" providerId="AD" clId="Web-{EEF75AB0-3D0F-C79D-3F32-DA46EDC58330}" dt="2020-11-16T09:27:28.575" v="9"/>
        <pc:sldMkLst>
          <pc:docMk/>
          <pc:sldMk cId="1634955935" sldId="687"/>
        </pc:sldMkLst>
      </pc:sldChg>
      <pc:sldChg chg="del">
        <pc:chgData name="Jacob Ström" userId="S::jacob.strom@ericsson.com::94a859b3-bd05-472a-a1d4-1b71f5677611" providerId="AD" clId="Web-{EEF75AB0-3D0F-C79D-3F32-DA46EDC58330}" dt="2020-11-16T09:27:34.059" v="12"/>
        <pc:sldMkLst>
          <pc:docMk/>
          <pc:sldMk cId="179129904" sldId="688"/>
        </pc:sldMkLst>
      </pc:sldChg>
    </pc:docChg>
  </pc:docChgLst>
  <pc:docChgLst>
    <pc:chgData name="Jacob Ström" userId="94a859b3-bd05-472a-a1d4-1b71f5677611" providerId="ADAL" clId="{DF7FCCBE-F6E1-8540-AC14-9A179788D286}"/>
    <pc:docChg chg="custSel addSld modSld">
      <pc:chgData name="Jacob Ström" userId="94a859b3-bd05-472a-a1d4-1b71f5677611" providerId="ADAL" clId="{DF7FCCBE-F6E1-8540-AC14-9A179788D286}" dt="2020-11-02T13:53:32.656" v="977" actId="20577"/>
      <pc:docMkLst>
        <pc:docMk/>
      </pc:docMkLst>
      <pc:sldChg chg="modSp mod">
        <pc:chgData name="Jacob Ström" userId="94a859b3-bd05-472a-a1d4-1b71f5677611" providerId="ADAL" clId="{DF7FCCBE-F6E1-8540-AC14-9A179788D286}" dt="2020-11-02T13:01:57.159" v="55" actId="20577"/>
        <pc:sldMkLst>
          <pc:docMk/>
          <pc:sldMk cId="2189475887" sldId="259"/>
        </pc:sldMkLst>
        <pc:spChg chg="mod">
          <ac:chgData name="Jacob Ström" userId="94a859b3-bd05-472a-a1d4-1b71f5677611" providerId="ADAL" clId="{DF7FCCBE-F6E1-8540-AC14-9A179788D286}" dt="2020-11-02T13:01:57.159" v="5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DF7FCCBE-F6E1-8540-AC14-9A179788D286}" dt="2020-11-02T13:02:05.377" v="56" actId="20577"/>
        <pc:sldMkLst>
          <pc:docMk/>
          <pc:sldMk cId="2844930513" sldId="263"/>
        </pc:sldMkLst>
        <pc:spChg chg="mod">
          <ac:chgData name="Jacob Ström" userId="94a859b3-bd05-472a-a1d4-1b71f5677611" providerId="ADAL" clId="{DF7FCCBE-F6E1-8540-AC14-9A179788D286}" dt="2020-11-02T13:02:05.377" v="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modSp mod">
        <pc:chgData name="Jacob Ström" userId="94a859b3-bd05-472a-a1d4-1b71f5677611" providerId="ADAL" clId="{DF7FCCBE-F6E1-8540-AC14-9A179788D286}" dt="2020-11-02T13:09:15.634" v="60" actId="20577"/>
        <pc:sldMkLst>
          <pc:docMk/>
          <pc:sldMk cId="2604203220" sldId="272"/>
        </pc:sldMkLst>
        <pc:spChg chg="mod">
          <ac:chgData name="Jacob Ström" userId="94a859b3-bd05-472a-a1d4-1b71f5677611" providerId="ADAL" clId="{DF7FCCBE-F6E1-8540-AC14-9A179788D286}" dt="2020-11-02T13:09:15.634" v="60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modSp mod">
        <pc:chgData name="Jacob Ström" userId="94a859b3-bd05-472a-a1d4-1b71f5677611" providerId="ADAL" clId="{DF7FCCBE-F6E1-8540-AC14-9A179788D286}" dt="2020-11-02T13:41:27.581" v="328" actId="20577"/>
        <pc:sldMkLst>
          <pc:docMk/>
          <pc:sldMk cId="27130948" sldId="351"/>
        </pc:sldMkLst>
        <pc:spChg chg="mod">
          <ac:chgData name="Jacob Ström" userId="94a859b3-bd05-472a-a1d4-1b71f5677611" providerId="ADAL" clId="{DF7FCCBE-F6E1-8540-AC14-9A179788D286}" dt="2020-11-02T13:38:42.404" v="67" actId="20577"/>
          <ac:spMkLst>
            <pc:docMk/>
            <pc:sldMk cId="27130948" sldId="351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41:27.581" v="328" actId="20577"/>
          <ac:spMkLst>
            <pc:docMk/>
            <pc:sldMk cId="27130948" sldId="351"/>
            <ac:spMk id="3" creationId="{CD9C0570-09EC-4030-A20E-0376A607B77D}"/>
          </ac:spMkLst>
        </pc:spChg>
      </pc:sldChg>
      <pc:sldChg chg="modSp add mod">
        <pc:chgData name="Jacob Ström" userId="94a859b3-bd05-472a-a1d4-1b71f5677611" providerId="ADAL" clId="{DF7FCCBE-F6E1-8540-AC14-9A179788D286}" dt="2020-11-02T13:53:32.656" v="977" actId="20577"/>
        <pc:sldMkLst>
          <pc:docMk/>
          <pc:sldMk cId="216331557" sldId="369"/>
        </pc:sldMkLst>
        <pc:spChg chg="mod">
          <ac:chgData name="Jacob Ström" userId="94a859b3-bd05-472a-a1d4-1b71f5677611" providerId="ADAL" clId="{DF7FCCBE-F6E1-8540-AC14-9A179788D286}" dt="2020-11-02T13:43:55.994" v="332" actId="20577"/>
          <ac:spMkLst>
            <pc:docMk/>
            <pc:sldMk cId="216331557" sldId="369"/>
            <ac:spMk id="2" creationId="{0AF1C091-1DDC-4933-BFF2-0832A01521E4}"/>
          </ac:spMkLst>
        </pc:spChg>
        <pc:spChg chg="mod">
          <ac:chgData name="Jacob Ström" userId="94a859b3-bd05-472a-a1d4-1b71f5677611" providerId="ADAL" clId="{DF7FCCBE-F6E1-8540-AC14-9A179788D286}" dt="2020-11-02T13:53:32.656" v="977" actId="20577"/>
          <ac:spMkLst>
            <pc:docMk/>
            <pc:sldMk cId="216331557" sldId="369"/>
            <ac:spMk id="3" creationId="{CD9C0570-09EC-4030-A20E-0376A607B77D}"/>
          </ac:spMkLst>
        </pc:spChg>
      </pc:sldChg>
    </pc:docChg>
  </pc:docChgLst>
  <pc:docChgLst>
    <pc:chgData name="Christopher Hollmann" userId="S::christopher.hollmann@ericsson.com::a4c1ec2e-8c58-4719-a9c8-a89840bae2fe" providerId="AD" clId="Web-{BFC2AAEA-968D-D895-3C37-0CA9A5867E33}"/>
    <pc:docChg chg="modSld">
      <pc:chgData name="Christopher Hollmann" userId="S::christopher.hollmann@ericsson.com::a4c1ec2e-8c58-4719-a9c8-a89840bae2fe" providerId="AD" clId="Web-{BFC2AAEA-968D-D895-3C37-0CA9A5867E33}" dt="2020-03-09T16:02:11.863" v="0" actId="20577"/>
      <pc:docMkLst>
        <pc:docMk/>
      </pc:docMkLst>
      <pc:sldChg chg="modSp">
        <pc:chgData name="Christopher Hollmann" userId="S::christopher.hollmann@ericsson.com::a4c1ec2e-8c58-4719-a9c8-a89840bae2fe" providerId="AD" clId="Web-{BFC2AAEA-968D-D895-3C37-0CA9A5867E33}" dt="2020-03-09T16:02:11.863" v="0" actId="20577"/>
        <pc:sldMkLst>
          <pc:docMk/>
          <pc:sldMk cId="714612717" sldId="416"/>
        </pc:sldMkLst>
        <pc:spChg chg="mod">
          <ac:chgData name="Christopher Hollmann" userId="S::christopher.hollmann@ericsson.com::a4c1ec2e-8c58-4719-a9c8-a89840bae2fe" providerId="AD" clId="Web-{BFC2AAEA-968D-D895-3C37-0CA9A5867E33}" dt="2020-03-09T16:02:11.863" v="0" actId="20577"/>
          <ac:spMkLst>
            <pc:docMk/>
            <pc:sldMk cId="714612717" sldId="416"/>
            <ac:spMk id="3" creationId="{848D198B-EAA9-814B-AA4F-B02B409DE450}"/>
          </ac:spMkLst>
        </pc:spChg>
      </pc:sldChg>
    </pc:docChg>
  </pc:docChgLst>
  <pc:docChgLst>
    <pc:chgData name="Jacob Ström" userId="94a859b3-bd05-472a-a1d4-1b71f5677611" providerId="ADAL" clId="{BA9E2806-4863-D741-A2FD-32EE6D0CC03E}"/>
    <pc:docChg chg="undo custSel addSld delSld modSld">
      <pc:chgData name="Jacob Ström" userId="94a859b3-bd05-472a-a1d4-1b71f5677611" providerId="ADAL" clId="{BA9E2806-4863-D741-A2FD-32EE6D0CC03E}" dt="2021-04-12T12:05:04.102" v="405" actId="20577"/>
      <pc:docMkLst>
        <pc:docMk/>
      </pc:docMkLst>
      <pc:sldChg chg="modSp mod">
        <pc:chgData name="Jacob Ström" userId="94a859b3-bd05-472a-a1d4-1b71f5677611" providerId="ADAL" clId="{BA9E2806-4863-D741-A2FD-32EE6D0CC03E}" dt="2021-04-12T12:01:50.686" v="346" actId="20577"/>
        <pc:sldMkLst>
          <pc:docMk/>
          <pc:sldMk cId="2189475887" sldId="259"/>
        </pc:sldMkLst>
        <pc:spChg chg="mod">
          <ac:chgData name="Jacob Ström" userId="94a859b3-bd05-472a-a1d4-1b71f5677611" providerId="ADAL" clId="{BA9E2806-4863-D741-A2FD-32EE6D0CC03E}" dt="2021-04-12T12:01:50.686" v="346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A9E2806-4863-D741-A2FD-32EE6D0CC03E}" dt="2021-04-12T12:04:06.358" v="403" actId="20577"/>
        <pc:sldMkLst>
          <pc:docMk/>
          <pc:sldMk cId="2996980381" sldId="470"/>
        </pc:sldMkLst>
        <pc:spChg chg="mod">
          <ac:chgData name="Jacob Ström" userId="94a859b3-bd05-472a-a1d4-1b71f5677611" providerId="ADAL" clId="{BA9E2806-4863-D741-A2FD-32EE6D0CC03E}" dt="2021-04-12T12:04:06.358" v="403" actId="20577"/>
          <ac:spMkLst>
            <pc:docMk/>
            <pc:sldMk cId="2996980381" sldId="470"/>
            <ac:spMk id="3" creationId="{5016AC55-B9F9-9043-8523-24D91E8F99FC}"/>
          </ac:spMkLst>
        </pc:spChg>
      </pc:sldChg>
      <pc:sldChg chg="modSp mod">
        <pc:chgData name="Jacob Ström" userId="94a859b3-bd05-472a-a1d4-1b71f5677611" providerId="ADAL" clId="{BA9E2806-4863-D741-A2FD-32EE6D0CC03E}" dt="2021-04-12T12:05:04.102" v="405" actId="20577"/>
        <pc:sldMkLst>
          <pc:docMk/>
          <pc:sldMk cId="1381958841" sldId="480"/>
        </pc:sldMkLst>
        <pc:spChg chg="mod">
          <ac:chgData name="Jacob Ström" userId="94a859b3-bd05-472a-a1d4-1b71f5677611" providerId="ADAL" clId="{BA9E2806-4863-D741-A2FD-32EE6D0CC03E}" dt="2021-04-12T12:05:04.102" v="405" actId="20577"/>
          <ac:spMkLst>
            <pc:docMk/>
            <pc:sldMk cId="1381958841" sldId="480"/>
            <ac:spMk id="3" creationId="{E05A19A1-BCC1-DD43-9AFF-64D97795CF1F}"/>
          </ac:spMkLst>
        </pc:spChg>
      </pc:sldChg>
      <pc:sldChg chg="addSp delSp modSp del mod">
        <pc:chgData name="Jacob Ström" userId="94a859b3-bd05-472a-a1d4-1b71f5677611" providerId="ADAL" clId="{BA9E2806-4863-D741-A2FD-32EE6D0CC03E}" dt="2021-04-12T11:16:57.533" v="212" actId="2696"/>
        <pc:sldMkLst>
          <pc:docMk/>
          <pc:sldMk cId="3086152489" sldId="481"/>
        </pc:sldMkLst>
        <pc:spChg chg="add del">
          <ac:chgData name="Jacob Ström" userId="94a859b3-bd05-472a-a1d4-1b71f5677611" providerId="ADAL" clId="{BA9E2806-4863-D741-A2FD-32EE6D0CC03E}" dt="2021-04-12T11:14:53.795" v="2"/>
          <ac:spMkLst>
            <pc:docMk/>
            <pc:sldMk cId="3086152489" sldId="481"/>
            <ac:spMk id="3" creationId="{293181F9-5F3E-4EF2-B7CB-EE3E7ABAE26B}"/>
          </ac:spMkLst>
        </pc:spChg>
        <pc:graphicFrameChg chg="add del mod">
          <ac:chgData name="Jacob Ström" userId="94a859b3-bd05-472a-a1d4-1b71f5677611" providerId="ADAL" clId="{BA9E2806-4863-D741-A2FD-32EE6D0CC03E}" dt="2021-04-12T11:14:53.663" v="1"/>
          <ac:graphicFrameMkLst>
            <pc:docMk/>
            <pc:sldMk cId="3086152489" sldId="481"/>
            <ac:graphicFrameMk id="5" creationId="{3CCA34C7-D76B-3C4C-B07D-6F5530CB19FA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4:53.795" v="2"/>
          <ac:graphicFrameMkLst>
            <pc:docMk/>
            <pc:sldMk cId="3086152489" sldId="481"/>
            <ac:graphicFrameMk id="6" creationId="{0416893D-032D-974B-907E-A6678ED92EBA}"/>
          </ac:graphicFrameMkLst>
        </pc:graphicFrameChg>
        <pc:graphicFrameChg chg="add del mod">
          <ac:chgData name="Jacob Ström" userId="94a859b3-bd05-472a-a1d4-1b71f5677611" providerId="ADAL" clId="{BA9E2806-4863-D741-A2FD-32EE6D0CC03E}" dt="2021-04-12T11:15:07.432" v="4"/>
          <ac:graphicFrameMkLst>
            <pc:docMk/>
            <pc:sldMk cId="3086152489" sldId="481"/>
            <ac:graphicFrameMk id="7" creationId="{D9E5EA58-A7CF-164C-8AD3-1E3C2AC111A0}"/>
          </ac:graphicFrameMkLst>
        </pc:graphicFrameChg>
        <pc:graphicFrameChg chg="add mod">
          <ac:chgData name="Jacob Ström" userId="94a859b3-bd05-472a-a1d4-1b71f5677611" providerId="ADAL" clId="{BA9E2806-4863-D741-A2FD-32EE6D0CC03E}" dt="2021-04-12T11:15:10.992" v="6" actId="1076"/>
          <ac:graphicFrameMkLst>
            <pc:docMk/>
            <pc:sldMk cId="3086152489" sldId="481"/>
            <ac:graphicFrameMk id="8" creationId="{7B8B730E-5F83-D143-8B15-5E7A38D6EBEC}"/>
          </ac:graphicFrameMkLst>
        </pc:graphicFrameChg>
      </pc:sldChg>
      <pc:sldChg chg="addSp modSp new mod">
        <pc:chgData name="Jacob Ström" userId="94a859b3-bd05-472a-a1d4-1b71f5677611" providerId="ADAL" clId="{BA9E2806-4863-D741-A2FD-32EE6D0CC03E}" dt="2021-04-12T11:18:15.487" v="280" actId="1076"/>
        <pc:sldMkLst>
          <pc:docMk/>
          <pc:sldMk cId="3590864133" sldId="482"/>
        </pc:sldMkLst>
        <pc:spChg chg="mod">
          <ac:chgData name="Jacob Ström" userId="94a859b3-bd05-472a-a1d4-1b71f5677611" providerId="ADAL" clId="{BA9E2806-4863-D741-A2FD-32EE6D0CC03E}" dt="2021-04-12T11:15:22.941" v="8"/>
          <ac:spMkLst>
            <pc:docMk/>
            <pc:sldMk cId="3590864133" sldId="482"/>
            <ac:spMk id="2" creationId="{07D35A0D-13DF-FB4C-8AE1-586759003817}"/>
          </ac:spMkLst>
        </pc:spChg>
        <pc:spChg chg="mod">
          <ac:chgData name="Jacob Ström" userId="94a859b3-bd05-472a-a1d4-1b71f5677611" providerId="ADAL" clId="{BA9E2806-4863-D741-A2FD-32EE6D0CC03E}" dt="2021-04-12T11:16:33.365" v="208" actId="20577"/>
          <ac:spMkLst>
            <pc:docMk/>
            <pc:sldMk cId="3590864133" sldId="482"/>
            <ac:spMk id="3" creationId="{9AC92A4D-FA8F-C34C-A13D-6480FA1B0FA6}"/>
          </ac:spMkLst>
        </pc:spChg>
        <pc:spChg chg="add mod">
          <ac:chgData name="Jacob Ström" userId="94a859b3-bd05-472a-a1d4-1b71f5677611" providerId="ADAL" clId="{BA9E2806-4863-D741-A2FD-32EE6D0CC03E}" dt="2021-04-12T11:18:15.487" v="280" actId="1076"/>
          <ac:spMkLst>
            <pc:docMk/>
            <pc:sldMk cId="3590864133" sldId="482"/>
            <ac:spMk id="7" creationId="{C5584226-B106-3641-B83D-263CF9A8D4AC}"/>
          </ac:spMkLst>
        </pc:sp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5" creationId="{F6C1BDE5-97CF-3D4F-A3E6-CEF0A313868B}"/>
          </ac:graphicFrameMkLst>
        </pc:graphicFrameChg>
        <pc:graphicFrameChg chg="add mod modGraphic">
          <ac:chgData name="Jacob Ström" userId="94a859b3-bd05-472a-a1d4-1b71f5677611" providerId="ADAL" clId="{BA9E2806-4863-D741-A2FD-32EE6D0CC03E}" dt="2021-04-12T11:17:14.035" v="213" actId="14100"/>
          <ac:graphicFrameMkLst>
            <pc:docMk/>
            <pc:sldMk cId="3590864133" sldId="482"/>
            <ac:graphicFrameMk id="6" creationId="{FB5DF337-CFEE-7F41-81D4-3EF1F9D01BE1}"/>
          </ac:graphicFrameMkLst>
        </pc:graphicFrameChg>
      </pc:sldChg>
    </pc:docChg>
  </pc:docChgLst>
  <pc:docChgLst>
    <pc:chgData name="Jacob Ström" userId="S::jacob.strom@ericsson.com::94a859b3-bd05-472a-a1d4-1b71f5677611" providerId="AD" clId="Web-{A18DAD9F-502E-B000-CA14-9921DB2E29AF}"/>
    <pc:docChg chg="addSld delSld modSld">
      <pc:chgData name="Jacob Ström" userId="S::jacob.strom@ericsson.com::94a859b3-bd05-472a-a1d4-1b71f5677611" providerId="AD" clId="Web-{A18DAD9F-502E-B000-CA14-9921DB2E29AF}" dt="2021-02-21T22:36:58.154" v="523" actId="20577"/>
      <pc:docMkLst>
        <pc:docMk/>
      </pc:docMkLst>
      <pc:sldChg chg="modSp">
        <pc:chgData name="Jacob Ström" userId="S::jacob.strom@ericsson.com::94a859b3-bd05-472a-a1d4-1b71f5677611" providerId="AD" clId="Web-{A18DAD9F-502E-B000-CA14-9921DB2E29AF}" dt="2021-02-21T22:19:48.710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A18DAD9F-502E-B000-CA14-9921DB2E29AF}" dt="2021-02-21T22:19:43.632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A18DAD9F-502E-B000-CA14-9921DB2E29AF}" dt="2021-02-21T22:19:48.710" v="2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20:26.539" v="18" actId="20577"/>
        <pc:sldMkLst>
          <pc:docMk/>
          <pc:sldMk cId="1428526071" sldId="326"/>
        </pc:sldMkLst>
        <pc:spChg chg="mod">
          <ac:chgData name="Jacob Ström" userId="S::jacob.strom@ericsson.com::94a859b3-bd05-472a-a1d4-1b71f5677611" providerId="AD" clId="Web-{A18DAD9F-502E-B000-CA14-9921DB2E29AF}" dt="2021-02-21T22:20:18.883" v="16" actId="20577"/>
          <ac:spMkLst>
            <pc:docMk/>
            <pc:sldMk cId="1428526071" sldId="326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0:26.539" v="18" actId="20577"/>
          <ac:spMkLst>
            <pc:docMk/>
            <pc:sldMk cId="1428526071" sldId="326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710" v="6"/>
        <pc:sldMkLst>
          <pc:docMk/>
          <pc:sldMk cId="4052842470" sldId="326"/>
        </pc:sldMkLst>
      </pc:sldChg>
      <pc:sldChg chg="modSp new">
        <pc:chgData name="Jacob Ström" userId="S::jacob.strom@ericsson.com::94a859b3-bd05-472a-a1d4-1b71f5677611" providerId="AD" clId="Web-{A18DAD9F-502E-B000-CA14-9921DB2E29AF}" dt="2021-02-21T22:24:42.607" v="106" actId="20577"/>
        <pc:sldMkLst>
          <pc:docMk/>
          <pc:sldMk cId="1805470199" sldId="327"/>
        </pc:sldMkLst>
        <pc:spChg chg="mod">
          <ac:chgData name="Jacob Ström" userId="S::jacob.strom@ericsson.com::94a859b3-bd05-472a-a1d4-1b71f5677611" providerId="AD" clId="Web-{A18DAD9F-502E-B000-CA14-9921DB2E29AF}" dt="2021-02-21T22:23:01.636" v="23" actId="20577"/>
          <ac:spMkLst>
            <pc:docMk/>
            <pc:sldMk cId="1805470199" sldId="327"/>
            <ac:spMk id="2" creationId="{400972D2-7366-49A7-87D8-B03653F3DDD6}"/>
          </ac:spMkLst>
        </pc:spChg>
        <pc:spChg chg="mod">
          <ac:chgData name="Jacob Ström" userId="S::jacob.strom@ericsson.com::94a859b3-bd05-472a-a1d4-1b71f5677611" providerId="AD" clId="Web-{A18DAD9F-502E-B000-CA14-9921DB2E29AF}" dt="2021-02-21T22:24:42.607" v="106" actId="20577"/>
          <ac:spMkLst>
            <pc:docMk/>
            <pc:sldMk cId="1805470199" sldId="327"/>
            <ac:spMk id="3" creationId="{9A09E310-CE35-4709-83B4-C5375A5F899C}"/>
          </ac:spMkLst>
        </pc:spChg>
      </pc:sldChg>
      <pc:sldChg chg="modSp add replId">
        <pc:chgData name="Jacob Ström" userId="S::jacob.strom@ericsson.com::94a859b3-bd05-472a-a1d4-1b71f5677611" providerId="AD" clId="Web-{A18DAD9F-502E-B000-CA14-9921DB2E29AF}" dt="2021-02-21T22:36:58.154" v="523" actId="20577"/>
        <pc:sldMkLst>
          <pc:docMk/>
          <pc:sldMk cId="3898495364" sldId="328"/>
        </pc:sldMkLst>
        <pc:spChg chg="mod">
          <ac:chgData name="Jacob Ström" userId="S::jacob.strom@ericsson.com::94a859b3-bd05-472a-a1d4-1b71f5677611" providerId="AD" clId="Web-{A18DAD9F-502E-B000-CA14-9921DB2E29AF}" dt="2021-02-21T22:36:58.154" v="523" actId="20577"/>
          <ac:spMkLst>
            <pc:docMk/>
            <pc:sldMk cId="3898495364" sldId="328"/>
            <ac:spMk id="3" creationId="{9A09E310-CE35-4709-83B4-C5375A5F899C}"/>
          </ac:spMkLst>
        </pc:spChg>
      </pc:sldChg>
      <pc:sldChg chg="del">
        <pc:chgData name="Jacob Ström" userId="S::jacob.strom@ericsson.com::94a859b3-bd05-472a-a1d4-1b71f5677611" providerId="AD" clId="Web-{A18DAD9F-502E-B000-CA14-9921DB2E29AF}" dt="2021-02-21T22:20:01.695" v="4"/>
        <pc:sldMkLst>
          <pc:docMk/>
          <pc:sldMk cId="3247779193" sldId="425"/>
        </pc:sldMkLst>
      </pc:sldChg>
      <pc:sldChg chg="del">
        <pc:chgData name="Jacob Ström" userId="S::jacob.strom@ericsson.com::94a859b3-bd05-472a-a1d4-1b71f5677611" providerId="AD" clId="Web-{A18DAD9F-502E-B000-CA14-9921DB2E29AF}" dt="2021-02-21T22:20:01.710" v="5"/>
        <pc:sldMkLst>
          <pc:docMk/>
          <pc:sldMk cId="1784107141" sldId="426"/>
        </pc:sldMkLst>
      </pc:sldChg>
      <pc:sldChg chg="del">
        <pc:chgData name="Jacob Ström" userId="S::jacob.strom@ericsson.com::94a859b3-bd05-472a-a1d4-1b71f5677611" providerId="AD" clId="Web-{A18DAD9F-502E-B000-CA14-9921DB2E29AF}" dt="2021-02-21T22:20:01.695" v="3"/>
        <pc:sldMkLst>
          <pc:docMk/>
          <pc:sldMk cId="1368299660" sldId="428"/>
        </pc:sldMkLst>
      </pc:sldChg>
    </pc:docChg>
  </pc:docChgLst>
  <pc:docChgLst>
    <pc:chgData name="Jacob Ström" userId="94a859b3-bd05-472a-a1d4-1b71f5677611" providerId="ADAL" clId="{B3569E6E-623D-764A-9FB4-818D141D2A65}"/>
    <pc:docChg chg="custSel addSld modSld">
      <pc:chgData name="Jacob Ström" userId="94a859b3-bd05-472a-a1d4-1b71f5677611" providerId="ADAL" clId="{B3569E6E-623D-764A-9FB4-818D141D2A65}" dt="2020-08-31T13:15:58.497" v="246" actId="20577"/>
      <pc:docMkLst>
        <pc:docMk/>
      </pc:docMkLst>
      <pc:sldChg chg="modSp mod">
        <pc:chgData name="Jacob Ström" userId="94a859b3-bd05-472a-a1d4-1b71f5677611" providerId="ADAL" clId="{B3569E6E-623D-764A-9FB4-818D141D2A65}" dt="2020-08-31T12:03:44.495" v="24" actId="20577"/>
        <pc:sldMkLst>
          <pc:docMk/>
          <pc:sldMk cId="2189475887" sldId="259"/>
        </pc:sldMkLst>
        <pc:spChg chg="mod">
          <ac:chgData name="Jacob Ström" userId="94a859b3-bd05-472a-a1d4-1b71f5677611" providerId="ADAL" clId="{B3569E6E-623D-764A-9FB4-818D141D2A65}" dt="2020-08-31T12:03:44.495" v="2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B3569E6E-623D-764A-9FB4-818D141D2A65}" dt="2020-08-31T13:15:53.841" v="239" actId="20577"/>
        <pc:sldMkLst>
          <pc:docMk/>
          <pc:sldMk cId="583263222" sldId="324"/>
        </pc:sldMkLst>
        <pc:spChg chg="mod">
          <ac:chgData name="Jacob Ström" userId="94a859b3-bd05-472a-a1d4-1b71f5677611" providerId="ADAL" clId="{B3569E6E-623D-764A-9FB4-818D141D2A65}" dt="2020-08-31T13:15:53.841" v="239" actId="20577"/>
          <ac:spMkLst>
            <pc:docMk/>
            <pc:sldMk cId="583263222" sldId="324"/>
            <ac:spMk id="13" creationId="{E30F304D-EDD0-4432-B532-829434CC3B73}"/>
          </ac:spMkLst>
        </pc:spChg>
      </pc:sldChg>
      <pc:sldChg chg="modSp mod">
        <pc:chgData name="Jacob Ström" userId="94a859b3-bd05-472a-a1d4-1b71f5677611" providerId="ADAL" clId="{B3569E6E-623D-764A-9FB4-818D141D2A65}" dt="2020-08-31T13:15:58.497" v="246" actId="20577"/>
        <pc:sldMkLst>
          <pc:docMk/>
          <pc:sldMk cId="2344446921" sldId="326"/>
        </pc:sldMkLst>
        <pc:spChg chg="mod">
          <ac:chgData name="Jacob Ström" userId="94a859b3-bd05-472a-a1d4-1b71f5677611" providerId="ADAL" clId="{B3569E6E-623D-764A-9FB4-818D141D2A65}" dt="2020-08-31T13:15:58.497" v="246" actId="20577"/>
          <ac:spMkLst>
            <pc:docMk/>
            <pc:sldMk cId="2344446921" sldId="326"/>
            <ac:spMk id="2" creationId="{EC40ED05-5E5B-8240-94C3-A1301EA6B3F7}"/>
          </ac:spMkLst>
        </pc:spChg>
      </pc:sldChg>
      <pc:sldChg chg="modSp add mod">
        <pc:chgData name="Jacob Ström" userId="94a859b3-bd05-472a-a1d4-1b71f5677611" providerId="ADAL" clId="{B3569E6E-623D-764A-9FB4-818D141D2A65}" dt="2020-08-31T13:14:07.858" v="88" actId="20577"/>
        <pc:sldMkLst>
          <pc:docMk/>
          <pc:sldMk cId="1263596677" sldId="329"/>
        </pc:sldMkLst>
        <pc:spChg chg="mod">
          <ac:chgData name="Jacob Ström" userId="94a859b3-bd05-472a-a1d4-1b71f5677611" providerId="ADAL" clId="{B3569E6E-623D-764A-9FB4-818D141D2A65}" dt="2020-08-31T13:13:52.846" v="36" actId="20577"/>
          <ac:spMkLst>
            <pc:docMk/>
            <pc:sldMk cId="1263596677" sldId="329"/>
            <ac:spMk id="2" creationId="{63C589F0-9AED-784A-812D-A82988B6B4FC}"/>
          </ac:spMkLst>
        </pc:spChg>
        <pc:spChg chg="mod">
          <ac:chgData name="Jacob Ström" userId="94a859b3-bd05-472a-a1d4-1b71f5677611" providerId="ADAL" clId="{B3569E6E-623D-764A-9FB4-818D141D2A65}" dt="2020-08-31T13:14:07.858" v="88" actId="20577"/>
          <ac:spMkLst>
            <pc:docMk/>
            <pc:sldMk cId="1263596677" sldId="329"/>
            <ac:spMk id="3" creationId="{D102A7F8-ADAA-B04F-937C-C4746669ED93}"/>
          </ac:spMkLst>
        </pc:spChg>
      </pc:sldChg>
      <pc:sldChg chg="modSp add mod">
        <pc:chgData name="Jacob Ström" userId="94a859b3-bd05-472a-a1d4-1b71f5677611" providerId="ADAL" clId="{B3569E6E-623D-764A-9FB4-818D141D2A65}" dt="2020-08-31T13:15:25.345" v="216" actId="20577"/>
        <pc:sldMkLst>
          <pc:docMk/>
          <pc:sldMk cId="1117956796" sldId="330"/>
        </pc:sldMkLst>
        <pc:spChg chg="mod">
          <ac:chgData name="Jacob Ström" userId="94a859b3-bd05-472a-a1d4-1b71f5677611" providerId="ADAL" clId="{B3569E6E-623D-764A-9FB4-818D141D2A65}" dt="2020-08-31T13:14:14.656" v="94" actId="20577"/>
          <ac:spMkLst>
            <pc:docMk/>
            <pc:sldMk cId="1117956796" sldId="330"/>
            <ac:spMk id="2" creationId="{73818F42-F1CC-974C-9DFD-E556BB38FBE3}"/>
          </ac:spMkLst>
        </pc:spChg>
        <pc:spChg chg="mod">
          <ac:chgData name="Jacob Ström" userId="94a859b3-bd05-472a-a1d4-1b71f5677611" providerId="ADAL" clId="{B3569E6E-623D-764A-9FB4-818D141D2A65}" dt="2020-08-31T13:15:25.345" v="216" actId="20577"/>
          <ac:spMkLst>
            <pc:docMk/>
            <pc:sldMk cId="1117956796" sldId="330"/>
            <ac:spMk id="3" creationId="{878FFBBA-7F62-0943-A0AE-F85C30E3FC94}"/>
          </ac:spMkLst>
        </pc:spChg>
      </pc:sldChg>
      <pc:sldChg chg="modSp add mod">
        <pc:chgData name="Jacob Ström" userId="94a859b3-bd05-472a-a1d4-1b71f5677611" providerId="ADAL" clId="{B3569E6E-623D-764A-9FB4-818D141D2A65}" dt="2020-08-31T13:15:42.073" v="232" actId="20577"/>
        <pc:sldMkLst>
          <pc:docMk/>
          <pc:sldMk cId="2058998357" sldId="331"/>
        </pc:sldMkLst>
        <pc:spChg chg="mod">
          <ac:chgData name="Jacob Ström" userId="94a859b3-bd05-472a-a1d4-1b71f5677611" providerId="ADAL" clId="{B3569E6E-623D-764A-9FB4-818D141D2A65}" dt="2020-08-31T13:15:35.885" v="223" actId="20577"/>
          <ac:spMkLst>
            <pc:docMk/>
            <pc:sldMk cId="2058998357" sldId="331"/>
            <ac:spMk id="2" creationId="{09B59005-9F2F-154B-97B9-6F13C7736F5E}"/>
          </ac:spMkLst>
        </pc:spChg>
        <pc:spChg chg="mod">
          <ac:chgData name="Jacob Ström" userId="94a859b3-bd05-472a-a1d4-1b71f5677611" providerId="ADAL" clId="{B3569E6E-623D-764A-9FB4-818D141D2A65}" dt="2020-08-31T13:15:42.073" v="232" actId="20577"/>
          <ac:spMkLst>
            <pc:docMk/>
            <pc:sldMk cId="2058998357" sldId="331"/>
            <ac:spMk id="3" creationId="{24B8C9F7-8901-814F-8596-FE858A03A077}"/>
          </ac:spMkLst>
        </pc:spChg>
      </pc:sldChg>
      <pc:sldChg chg="add">
        <pc:chgData name="Jacob Ström" userId="94a859b3-bd05-472a-a1d4-1b71f5677611" providerId="ADAL" clId="{B3569E6E-623D-764A-9FB4-818D141D2A65}" dt="2020-08-31T13:15:45.709" v="233"/>
        <pc:sldMkLst>
          <pc:docMk/>
          <pc:sldMk cId="4163843409" sldId="332"/>
        </pc:sldMkLst>
      </pc:sldChg>
    </pc:docChg>
  </pc:docChgLst>
  <pc:docChgLst>
    <pc:chgData name="Per Wennersten" userId="6438f804-a6fe-48f1-b87d-c65c64e8b4be" providerId="ADAL" clId="{4F468AF3-3F27-4479-BD88-AC0473501A6F}"/>
    <pc:docChg chg="undo custSel addSld delSld modSld">
      <pc:chgData name="Per Wennersten" userId="6438f804-a6fe-48f1-b87d-c65c64e8b4be" providerId="ADAL" clId="{4F468AF3-3F27-4479-BD88-AC0473501A6F}" dt="2021-03-08T12:30:44.117" v="247" actId="27614"/>
      <pc:docMkLst>
        <pc:docMk/>
      </pc:docMkLst>
      <pc:sldChg chg="add">
        <pc:chgData name="Per Wennersten" userId="6438f804-a6fe-48f1-b87d-c65c64e8b4be" providerId="ADAL" clId="{4F468AF3-3F27-4479-BD88-AC0473501A6F}" dt="2021-03-08T12:20:10.811" v="1"/>
        <pc:sldMkLst>
          <pc:docMk/>
          <pc:sldMk cId="952303968" sldId="456"/>
        </pc:sldMkLst>
      </pc:sldChg>
      <pc:sldChg chg="addSp delSp modSp mod">
        <pc:chgData name="Per Wennersten" userId="6438f804-a6fe-48f1-b87d-c65c64e8b4be" providerId="ADAL" clId="{4F468AF3-3F27-4479-BD88-AC0473501A6F}" dt="2021-03-08T12:29:46.633" v="242"/>
        <pc:sldMkLst>
          <pc:docMk/>
          <pc:sldMk cId="952303968" sldId="458"/>
        </pc:sldMkLst>
        <pc:spChg chg="mod">
          <ac:chgData name="Per Wennersten" userId="6438f804-a6fe-48f1-b87d-c65c64e8b4be" providerId="ADAL" clId="{4F468AF3-3F27-4479-BD88-AC0473501A6F}" dt="2021-03-08T12:20:45.492" v="33" actId="20577"/>
          <ac:spMkLst>
            <pc:docMk/>
            <pc:sldMk cId="952303968" sldId="458"/>
            <ac:spMk id="2" creationId="{EC40ED05-5E5B-8240-94C3-A1301EA6B3F7}"/>
          </ac:spMkLst>
        </pc:spChg>
        <pc:spChg chg="mod">
          <ac:chgData name="Per Wennersten" userId="6438f804-a6fe-48f1-b87d-c65c64e8b4be" providerId="ADAL" clId="{4F468AF3-3F27-4479-BD88-AC0473501A6F}" dt="2021-03-08T12:20:58.359" v="34" actId="20577"/>
          <ac:spMkLst>
            <pc:docMk/>
            <pc:sldMk cId="952303968" sldId="458"/>
            <ac:spMk id="3" creationId="{E05A19A1-BCC1-DD43-9AFF-64D97795CF1F}"/>
          </ac:spMkLst>
        </pc:spChg>
        <pc:spChg chg="add del mod">
          <ac:chgData name="Per Wennersten" userId="6438f804-a6fe-48f1-b87d-c65c64e8b4be" providerId="ADAL" clId="{4F468AF3-3F27-4479-BD88-AC0473501A6F}" dt="2021-03-08T12:29:46.633" v="242"/>
          <ac:spMkLst>
            <pc:docMk/>
            <pc:sldMk cId="952303968" sldId="458"/>
            <ac:spMk id="7" creationId="{8A316F2B-E4E0-40DB-9F6B-35B391DC7554}"/>
          </ac:spMkLst>
        </pc:spChg>
        <pc:picChg chg="add del mod">
          <ac:chgData name="Per Wennersten" userId="6438f804-a6fe-48f1-b87d-c65c64e8b4be" providerId="ADAL" clId="{4F468AF3-3F27-4479-BD88-AC0473501A6F}" dt="2021-03-08T12:29:46.155" v="241" actId="478"/>
          <ac:picMkLst>
            <pc:docMk/>
            <pc:sldMk cId="952303968" sldId="458"/>
            <ac:picMk id="6" creationId="{0BC2F299-3AB2-4486-AD8E-3A519C157B6E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22.020" v="202" actId="20577"/>
        <pc:sldMkLst>
          <pc:docMk/>
          <pc:sldMk cId="1876686732" sldId="460"/>
        </pc:sldMkLst>
        <pc:spChg chg="add mod">
          <ac:chgData name="Per Wennersten" userId="6438f804-a6fe-48f1-b87d-c65c64e8b4be" providerId="ADAL" clId="{4F468AF3-3F27-4479-BD88-AC0473501A6F}" dt="2021-03-08T12:28:22.020" v="202" actId="20577"/>
          <ac:spMkLst>
            <pc:docMk/>
            <pc:sldMk cId="1876686732" sldId="460"/>
            <ac:spMk id="8" creationId="{91CBABF1-2335-4829-9E54-9F07C796115F}"/>
          </ac:spMkLst>
        </pc:spChg>
        <pc:picChg chg="del">
          <ac:chgData name="Per Wennersten" userId="6438f804-a6fe-48f1-b87d-c65c64e8b4be" providerId="ADAL" clId="{4F468AF3-3F27-4479-BD88-AC0473501A6F}" dt="2021-03-08T12:24:47.664" v="38" actId="478"/>
          <ac:picMkLst>
            <pc:docMk/>
            <pc:sldMk cId="1876686732" sldId="460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25:20.709" v="103" actId="1036"/>
          <ac:picMkLst>
            <pc:docMk/>
            <pc:sldMk cId="1876686732" sldId="460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11.170" v="185" actId="20577"/>
        <pc:sldMkLst>
          <pc:docMk/>
          <pc:sldMk cId="3578116538" sldId="461"/>
        </pc:sldMkLst>
        <pc:spChg chg="add mod">
          <ac:chgData name="Per Wennersten" userId="6438f804-a6fe-48f1-b87d-c65c64e8b4be" providerId="ADAL" clId="{4F468AF3-3F27-4479-BD88-AC0473501A6F}" dt="2021-03-08T12:28:11.170" v="185" actId="20577"/>
          <ac:spMkLst>
            <pc:docMk/>
            <pc:sldMk cId="3578116538" sldId="461"/>
            <ac:spMk id="8" creationId="{5E3A4E5B-BD7A-4011-890D-904345DF258F}"/>
          </ac:spMkLst>
        </pc:spChg>
        <pc:picChg chg="add mod">
          <ac:chgData name="Per Wennersten" userId="6438f804-a6fe-48f1-b87d-c65c64e8b4be" providerId="ADAL" clId="{4F468AF3-3F27-4479-BD88-AC0473501A6F}" dt="2021-03-08T12:25:45.128" v="107" actId="27614"/>
          <ac:picMkLst>
            <pc:docMk/>
            <pc:sldMk cId="3578116538" sldId="461"/>
            <ac:picMk id="6" creationId="{ABB7F629-68D7-4357-A1F3-C6B4371943B5}"/>
          </ac:picMkLst>
        </pc:picChg>
        <pc:picChg chg="del">
          <ac:chgData name="Per Wennersten" userId="6438f804-a6fe-48f1-b87d-c65c64e8b4be" providerId="ADAL" clId="{4F468AF3-3F27-4479-BD88-AC0473501A6F}" dt="2021-03-08T12:25:37.705" v="105" actId="478"/>
          <ac:picMkLst>
            <pc:docMk/>
            <pc:sldMk cId="3578116538" sldId="461"/>
            <ac:picMk id="7" creationId="{BF90C855-442D-463B-B13A-3A9F770A17E1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8:49.043" v="213" actId="20577"/>
        <pc:sldMkLst>
          <pc:docMk/>
          <pc:sldMk cId="2197576248" sldId="462"/>
        </pc:sldMkLst>
        <pc:spChg chg="add mod">
          <ac:chgData name="Per Wennersten" userId="6438f804-a6fe-48f1-b87d-c65c64e8b4be" providerId="ADAL" clId="{4F468AF3-3F27-4479-BD88-AC0473501A6F}" dt="2021-03-08T12:28:49.043" v="213" actId="20577"/>
          <ac:spMkLst>
            <pc:docMk/>
            <pc:sldMk cId="2197576248" sldId="462"/>
            <ac:spMk id="8" creationId="{55B5A63F-FF96-44F0-85A3-CBAB523C9F1E}"/>
          </ac:spMkLst>
        </pc:spChg>
        <pc:picChg chg="del">
          <ac:chgData name="Per Wennersten" userId="6438f804-a6fe-48f1-b87d-c65c64e8b4be" providerId="ADAL" clId="{4F468AF3-3F27-4479-BD88-AC0473501A6F}" dt="2021-03-08T12:25:54.303" v="111" actId="478"/>
          <ac:picMkLst>
            <pc:docMk/>
            <pc:sldMk cId="2197576248" sldId="462"/>
            <ac:picMk id="6" creationId="{ABB7F629-68D7-4357-A1F3-C6B4371943B5}"/>
          </ac:picMkLst>
        </pc:picChg>
        <pc:picChg chg="add mod">
          <ac:chgData name="Per Wennersten" userId="6438f804-a6fe-48f1-b87d-c65c64e8b4be" providerId="ADAL" clId="{4F468AF3-3F27-4479-BD88-AC0473501A6F}" dt="2021-03-08T12:26:01.020" v="113" actId="27614"/>
          <ac:picMkLst>
            <pc:docMk/>
            <pc:sldMk cId="2197576248" sldId="462"/>
            <ac:picMk id="7" creationId="{A2BF0FE1-5D0B-4244-9F94-588E307C5A27}"/>
          </ac:picMkLst>
        </pc:picChg>
      </pc:sldChg>
      <pc:sldChg chg="new del">
        <pc:chgData name="Per Wennersten" userId="6438f804-a6fe-48f1-b87d-c65c64e8b4be" providerId="ADAL" clId="{4F468AF3-3F27-4479-BD88-AC0473501A6F}" dt="2021-03-08T12:25:50.008" v="109" actId="47"/>
        <pc:sldMkLst>
          <pc:docMk/>
          <pc:sldMk cId="4134564897" sldId="462"/>
        </pc:sldMkLst>
      </pc:sldChg>
      <pc:sldChg chg="new del">
        <pc:chgData name="Per Wennersten" userId="6438f804-a6fe-48f1-b87d-c65c64e8b4be" providerId="ADAL" clId="{4F468AF3-3F27-4479-BD88-AC0473501A6F}" dt="2021-03-08T12:26:15.117" v="116" actId="47"/>
        <pc:sldMkLst>
          <pc:docMk/>
          <pc:sldMk cId="2295703522" sldId="463"/>
        </pc:sldMkLst>
      </pc:sldChg>
      <pc:sldChg chg="addSp delSp modSp add mod">
        <pc:chgData name="Per Wennersten" userId="6438f804-a6fe-48f1-b87d-c65c64e8b4be" providerId="ADAL" clId="{4F468AF3-3F27-4479-BD88-AC0473501A6F}" dt="2021-03-08T12:28:57.870" v="238" actId="20577"/>
        <pc:sldMkLst>
          <pc:docMk/>
          <pc:sldMk cId="2414122274" sldId="464"/>
        </pc:sldMkLst>
        <pc:spChg chg="add mod">
          <ac:chgData name="Per Wennersten" userId="6438f804-a6fe-48f1-b87d-c65c64e8b4be" providerId="ADAL" clId="{4F468AF3-3F27-4479-BD88-AC0473501A6F}" dt="2021-03-08T12:28:57.870" v="238" actId="20577"/>
          <ac:spMkLst>
            <pc:docMk/>
            <pc:sldMk cId="2414122274" sldId="464"/>
            <ac:spMk id="8" creationId="{9E0F25DD-9771-4273-9D10-A2CDF64350C8}"/>
          </ac:spMkLst>
        </pc:spChg>
        <pc:picChg chg="add mod">
          <ac:chgData name="Per Wennersten" userId="6438f804-a6fe-48f1-b87d-c65c64e8b4be" providerId="ADAL" clId="{4F468AF3-3F27-4479-BD88-AC0473501A6F}" dt="2021-03-08T12:26:19.546" v="118"/>
          <ac:picMkLst>
            <pc:docMk/>
            <pc:sldMk cId="2414122274" sldId="464"/>
            <ac:picMk id="6" creationId="{5C5C7E29-1E2E-4B4A-B40B-79B4B27CE907}"/>
          </ac:picMkLst>
        </pc:picChg>
        <pc:picChg chg="del">
          <ac:chgData name="Per Wennersten" userId="6438f804-a6fe-48f1-b87d-c65c64e8b4be" providerId="ADAL" clId="{4F468AF3-3F27-4479-BD88-AC0473501A6F}" dt="2021-03-08T12:26:17.620" v="117" actId="478"/>
          <ac:picMkLst>
            <pc:docMk/>
            <pc:sldMk cId="2414122274" sldId="464"/>
            <ac:picMk id="7" creationId="{A2BF0FE1-5D0B-4244-9F94-588E307C5A27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27:53.073" v="149" actId="1076"/>
        <pc:sldMkLst>
          <pc:docMk/>
          <pc:sldMk cId="4266919911" sldId="465"/>
        </pc:sldMkLst>
        <pc:spChg chg="add mod">
          <ac:chgData name="Per Wennersten" userId="6438f804-a6fe-48f1-b87d-c65c64e8b4be" providerId="ADAL" clId="{4F468AF3-3F27-4479-BD88-AC0473501A6F}" dt="2021-03-08T12:27:53.073" v="149" actId="1076"/>
          <ac:spMkLst>
            <pc:docMk/>
            <pc:sldMk cId="4266919911" sldId="465"/>
            <ac:spMk id="8" creationId="{F3C7DF9D-F93A-4C4D-9ED4-D197EFBDAC1F}"/>
          </ac:spMkLst>
        </pc:spChg>
        <pc:picChg chg="del">
          <ac:chgData name="Per Wennersten" userId="6438f804-a6fe-48f1-b87d-c65c64e8b4be" providerId="ADAL" clId="{4F468AF3-3F27-4479-BD88-AC0473501A6F}" dt="2021-03-08T12:26:41.477" v="120" actId="478"/>
          <ac:picMkLst>
            <pc:docMk/>
            <pc:sldMk cId="4266919911" sldId="465"/>
            <ac:picMk id="6" creationId="{5C5C7E29-1E2E-4B4A-B40B-79B4B27CE907}"/>
          </ac:picMkLst>
        </pc:picChg>
        <pc:picChg chg="add mod ord">
          <ac:chgData name="Per Wennersten" userId="6438f804-a6fe-48f1-b87d-c65c64e8b4be" providerId="ADAL" clId="{4F468AF3-3F27-4479-BD88-AC0473501A6F}" dt="2021-03-08T12:26:50.217" v="125" actId="167"/>
          <ac:picMkLst>
            <pc:docMk/>
            <pc:sldMk cId="4266919911" sldId="465"/>
            <ac:picMk id="7" creationId="{30927D13-9A7E-4BC2-A71E-4468E495D682}"/>
          </ac:picMkLst>
        </pc:picChg>
      </pc:sldChg>
      <pc:sldChg chg="addSp delSp modSp add mod">
        <pc:chgData name="Per Wennersten" userId="6438f804-a6fe-48f1-b87d-c65c64e8b4be" providerId="ADAL" clId="{4F468AF3-3F27-4479-BD88-AC0473501A6F}" dt="2021-03-08T12:30:44.117" v="247" actId="27614"/>
        <pc:sldMkLst>
          <pc:docMk/>
          <pc:sldMk cId="561540188" sldId="466"/>
        </pc:sldMkLst>
        <pc:picChg chg="del">
          <ac:chgData name="Per Wennersten" userId="6438f804-a6fe-48f1-b87d-c65c64e8b4be" providerId="ADAL" clId="{4F468AF3-3F27-4479-BD88-AC0473501A6F}" dt="2021-03-08T12:30:33.951" v="244" actId="478"/>
          <ac:picMkLst>
            <pc:docMk/>
            <pc:sldMk cId="561540188" sldId="466"/>
            <ac:picMk id="6" creationId="{0BC2F299-3AB2-4486-AD8E-3A519C157B6E}"/>
          </ac:picMkLst>
        </pc:picChg>
        <pc:picChg chg="add mod">
          <ac:chgData name="Per Wennersten" userId="6438f804-a6fe-48f1-b87d-c65c64e8b4be" providerId="ADAL" clId="{4F468AF3-3F27-4479-BD88-AC0473501A6F}" dt="2021-03-08T12:30:44.117" v="247" actId="27614"/>
          <ac:picMkLst>
            <pc:docMk/>
            <pc:sldMk cId="561540188" sldId="466"/>
            <ac:picMk id="7" creationId="{9F29534C-FE7B-4763-B035-FA9F47027A40}"/>
          </ac:picMkLst>
        </pc:picChg>
      </pc:sldChg>
    </pc:docChg>
  </pc:docChgLst>
  <pc:docChgLst>
    <pc:chgData clId="Web-{EA2C4B81-CA46-6128-9B92-B36AA416C313}"/>
    <pc:docChg chg="modSld">
      <pc:chgData name="" userId="" providerId="" clId="Web-{EA2C4B81-CA46-6128-9B92-B36AA416C313}" dt="2020-11-09T10:22:05.445" v="0" actId="20577"/>
      <pc:docMkLst>
        <pc:docMk/>
      </pc:docMkLst>
      <pc:sldChg chg="modSp">
        <pc:chgData name="" userId="" providerId="" clId="Web-{EA2C4B81-CA46-6128-9B92-B36AA416C313}" dt="2020-11-09T10:22:05.445" v="0" actId="20577"/>
        <pc:sldMkLst>
          <pc:docMk/>
          <pc:sldMk cId="2189475887" sldId="259"/>
        </pc:sldMkLst>
        <pc:spChg chg="mod">
          <ac:chgData name="" userId="" providerId="" clId="Web-{EA2C4B81-CA46-6128-9B92-B36AA416C313}" dt="2020-11-09T10:22:05.445" v="0" actId="20577"/>
          <ac:spMkLst>
            <pc:docMk/>
            <pc:sldMk cId="2189475887" sldId="259"/>
            <ac:spMk id="2" creationId="{3B965DB9-990D-42FA-8A96-AE9E2B1A33B1}"/>
          </ac:spMkLst>
        </pc:spChg>
      </pc:sldChg>
    </pc:docChg>
  </pc:docChgLst>
  <pc:docChgLst>
    <pc:chgData name="Jacob Ström" userId="94a859b3-bd05-472a-a1d4-1b71f5677611" providerId="ADAL" clId="{8E7DCBD9-3CC7-3248-BC6B-F39AC6D9F691}"/>
    <pc:docChg chg="modSld">
      <pc:chgData name="Jacob Ström" userId="94a859b3-bd05-472a-a1d4-1b71f5677611" providerId="ADAL" clId="{8E7DCBD9-3CC7-3248-BC6B-F39AC6D9F691}" dt="2021-02-08T10:11:53.981" v="115" actId="20577"/>
      <pc:docMkLst>
        <pc:docMk/>
      </pc:docMkLst>
      <pc:sldChg chg="modSp mod">
        <pc:chgData name="Jacob Ström" userId="94a859b3-bd05-472a-a1d4-1b71f5677611" providerId="ADAL" clId="{8E7DCBD9-3CC7-3248-BC6B-F39AC6D9F691}" dt="2021-02-08T10:01:19.856" v="100" actId="20577"/>
        <pc:sldMkLst>
          <pc:docMk/>
          <pc:sldMk cId="2189475887" sldId="259"/>
        </pc:sldMkLst>
        <pc:spChg chg="mod">
          <ac:chgData name="Jacob Ström" userId="94a859b3-bd05-472a-a1d4-1b71f5677611" providerId="ADAL" clId="{8E7DCBD9-3CC7-3248-BC6B-F39AC6D9F691}" dt="2021-02-08T10:01:19.856" v="100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 mod">
        <pc:chgData name="Jacob Ström" userId="94a859b3-bd05-472a-a1d4-1b71f5677611" providerId="ADAL" clId="{8E7DCBD9-3CC7-3248-BC6B-F39AC6D9F691}" dt="2021-02-08T10:11:53.981" v="115" actId="20577"/>
        <pc:sldMkLst>
          <pc:docMk/>
          <pc:sldMk cId="2179347425" sldId="327"/>
        </pc:sldMkLst>
        <pc:spChg chg="mod">
          <ac:chgData name="Jacob Ström" userId="94a859b3-bd05-472a-a1d4-1b71f5677611" providerId="ADAL" clId="{8E7DCBD9-3CC7-3248-BC6B-F39AC6D9F691}" dt="2021-02-08T10:11:53.981" v="115" actId="20577"/>
          <ac:spMkLst>
            <pc:docMk/>
            <pc:sldMk cId="2179347425" sldId="327"/>
            <ac:spMk id="3" creationId="{39A17B86-8548-439F-8023-45A5335B965C}"/>
          </ac:spMkLst>
        </pc:spChg>
      </pc:sldChg>
    </pc:docChg>
  </pc:docChgLst>
  <pc:docChgLst>
    <pc:chgData name="Jacob Ström" userId="S::jacob.strom@ericsson.com::94a859b3-bd05-472a-a1d4-1b71f5677611" providerId="AD" clId="Web-{87A2FCB0-DE7D-5431-826A-B86C98D6B5AD}"/>
    <pc:docChg chg="addSld delSld modSld">
      <pc:chgData name="Jacob Ström" userId="S::jacob.strom@ericsson.com::94a859b3-bd05-472a-a1d4-1b71f5677611" providerId="AD" clId="Web-{87A2FCB0-DE7D-5431-826A-B86C98D6B5AD}" dt="2021-03-08T11:02:15.135" v="230" actId="20577"/>
      <pc:docMkLst>
        <pc:docMk/>
      </pc:docMkLst>
      <pc:sldChg chg="modSp">
        <pc:chgData name="Jacob Ström" userId="S::jacob.strom@ericsson.com::94a859b3-bd05-472a-a1d4-1b71f5677611" providerId="AD" clId="Web-{87A2FCB0-DE7D-5431-826A-B86C98D6B5AD}" dt="2021-03-08T10:54:54.701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7A2FCB0-DE7D-5431-826A-B86C98D6B5AD}" dt="2021-03-08T10:54:47.951" v="0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4:54.701" v="3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5:33.077" v="22"/>
        <pc:sldMkLst>
          <pc:docMk/>
          <pc:sldMk cId="4072024059" sldId="36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1"/>
        <pc:sldMkLst>
          <pc:docMk/>
          <pc:sldMk cId="3006195260" sldId="373"/>
        </pc:sldMkLst>
      </pc:sldChg>
      <pc:sldChg chg="del">
        <pc:chgData name="Jacob Ström" userId="S::jacob.strom@ericsson.com::94a859b3-bd05-472a-a1d4-1b71f5677611" providerId="AD" clId="Web-{87A2FCB0-DE7D-5431-826A-B86C98D6B5AD}" dt="2021-03-08T10:55:33.077" v="20"/>
        <pc:sldMkLst>
          <pc:docMk/>
          <pc:sldMk cId="3896452716" sldId="374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05" v="18"/>
        <pc:sldMkLst>
          <pc:docMk/>
          <pc:sldMk cId="1643905901" sldId="437"/>
        </pc:sldMkLst>
      </pc:sldChg>
      <pc:sldChg chg="del">
        <pc:chgData name="Jacob Ström" userId="S::jacob.strom@ericsson.com::94a859b3-bd05-472a-a1d4-1b71f5677611" providerId="AD" clId="Web-{87A2FCB0-DE7D-5431-826A-B86C98D6B5AD}" dt="2021-03-08T10:55:23.858" v="17"/>
        <pc:sldMkLst>
          <pc:docMk/>
          <pc:sldMk cId="1060957915" sldId="438"/>
        </pc:sldMkLst>
      </pc:sldChg>
      <pc:sldChg chg="del">
        <pc:chgData name="Jacob Ström" userId="S::jacob.strom@ericsson.com::94a859b3-bd05-472a-a1d4-1b71f5677611" providerId="AD" clId="Web-{87A2FCB0-DE7D-5431-826A-B86C98D6B5AD}" dt="2021-03-08T10:55:23.999" v="19"/>
        <pc:sldMkLst>
          <pc:docMk/>
          <pc:sldMk cId="3696149854" sldId="439"/>
        </pc:sldMkLst>
      </pc:sldChg>
      <pc:sldChg chg="del">
        <pc:chgData name="Jacob Ström" userId="S::jacob.strom@ericsson.com::94a859b3-bd05-472a-a1d4-1b71f5677611" providerId="AD" clId="Web-{87A2FCB0-DE7D-5431-826A-B86C98D6B5AD}" dt="2021-03-08T10:55:40.234" v="23"/>
        <pc:sldMkLst>
          <pc:docMk/>
          <pc:sldMk cId="2833143102" sldId="442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2"/>
        <pc:sldMkLst>
          <pc:docMk/>
          <pc:sldMk cId="48273356" sldId="443"/>
        </pc:sldMkLst>
      </pc:sldChg>
      <pc:sldChg chg="modSp">
        <pc:chgData name="Jacob Ström" userId="S::jacob.strom@ericsson.com::94a859b3-bd05-472a-a1d4-1b71f5677611" providerId="AD" clId="Web-{87A2FCB0-DE7D-5431-826A-B86C98D6B5AD}" dt="2021-03-08T10:56:40.079" v="39" actId="20577"/>
        <pc:sldMkLst>
          <pc:docMk/>
          <pc:sldMk cId="2435220040" sldId="444"/>
        </pc:sldMkLst>
        <pc:spChg chg="mod">
          <ac:chgData name="Jacob Ström" userId="S::jacob.strom@ericsson.com::94a859b3-bd05-472a-a1d4-1b71f5677611" providerId="AD" clId="Web-{87A2FCB0-DE7D-5431-826A-B86C98D6B5AD}" dt="2021-03-08T10:56:40.079" v="39" actId="20577"/>
          <ac:spMkLst>
            <pc:docMk/>
            <pc:sldMk cId="2435220040" sldId="444"/>
            <ac:spMk id="2" creationId="{8C81EDFF-6FA0-9B4D-B2D0-DD0933D8761C}"/>
          </ac:spMkLst>
        </pc:spChg>
      </pc:sldChg>
      <pc:sldChg chg="del">
        <pc:chgData name="Jacob Ström" userId="S::jacob.strom@ericsson.com::94a859b3-bd05-472a-a1d4-1b71f5677611" providerId="AD" clId="Web-{87A2FCB0-DE7D-5431-826A-B86C98D6B5AD}" dt="2021-03-08T10:56:54.314" v="43"/>
        <pc:sldMkLst>
          <pc:docMk/>
          <pc:sldMk cId="3667352791" sldId="445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1"/>
        <pc:sldMkLst>
          <pc:docMk/>
          <pc:sldMk cId="754908050" sldId="446"/>
        </pc:sldMkLst>
      </pc:sldChg>
      <pc:sldChg chg="del">
        <pc:chgData name="Jacob Ström" userId="S::jacob.strom@ericsson.com::94a859b3-bd05-472a-a1d4-1b71f5677611" providerId="AD" clId="Web-{87A2FCB0-DE7D-5431-826A-B86C98D6B5AD}" dt="2021-03-08T10:56:54.298" v="40"/>
        <pc:sldMkLst>
          <pc:docMk/>
          <pc:sldMk cId="2358226781" sldId="447"/>
        </pc:sldMkLst>
      </pc:sldChg>
      <pc:sldChg chg="del">
        <pc:chgData name="Jacob Ström" userId="S::jacob.strom@ericsson.com::94a859b3-bd05-472a-a1d4-1b71f5677611" providerId="AD" clId="Web-{87A2FCB0-DE7D-5431-826A-B86C98D6B5AD}" dt="2021-03-08T10:56:57.595" v="44"/>
        <pc:sldMkLst>
          <pc:docMk/>
          <pc:sldMk cId="2325446201" sldId="448"/>
        </pc:sldMkLst>
      </pc:sldChg>
      <pc:sldChg chg="modSp add replId">
        <pc:chgData name="Jacob Ström" userId="S::jacob.strom@ericsson.com::94a859b3-bd05-472a-a1d4-1b71f5677611" providerId="AD" clId="Web-{87A2FCB0-DE7D-5431-826A-B86C98D6B5AD}" dt="2021-03-08T10:55:16.139" v="16" actId="20577"/>
        <pc:sldMkLst>
          <pc:docMk/>
          <pc:sldMk cId="2774114393" sldId="449"/>
        </pc:sldMkLst>
        <pc:spChg chg="mod">
          <ac:chgData name="Jacob Ström" userId="S::jacob.strom@ericsson.com::94a859b3-bd05-472a-a1d4-1b71f5677611" providerId="AD" clId="Web-{87A2FCB0-DE7D-5431-826A-B86C98D6B5AD}" dt="2021-03-08T10:55:05.873" v="9" actId="20577"/>
          <ac:spMkLst>
            <pc:docMk/>
            <pc:sldMk cId="2774114393" sldId="449"/>
            <ac:spMk id="2" creationId="{EC40ED05-5E5B-8240-94C3-A1301EA6B3F7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5:16.139" v="16" actId="20577"/>
          <ac:spMkLst>
            <pc:docMk/>
            <pc:sldMk cId="2774114393" sldId="449"/>
            <ac:spMk id="3" creationId="{E05A19A1-BCC1-DD43-9AFF-64D97795CF1F}"/>
          </ac:spMkLst>
        </pc:spChg>
      </pc:sldChg>
      <pc:sldChg chg="addSp delSp modSp add replId">
        <pc:chgData name="Jacob Ström" userId="S::jacob.strom@ericsson.com::94a859b3-bd05-472a-a1d4-1b71f5677611" providerId="AD" clId="Web-{87A2FCB0-DE7D-5431-826A-B86C98D6B5AD}" dt="2021-03-08T11:02:15.135" v="230" actId="20577"/>
        <pc:sldMkLst>
          <pc:docMk/>
          <pc:sldMk cId="982711080" sldId="450"/>
        </pc:sldMkLst>
        <pc:spChg chg="mod">
          <ac:chgData name="Jacob Ström" userId="S::jacob.strom@ericsson.com::94a859b3-bd05-472a-a1d4-1b71f5677611" providerId="AD" clId="Web-{87A2FCB0-DE7D-5431-826A-B86C98D6B5AD}" dt="2021-03-08T11:02:15.135" v="230" actId="20577"/>
          <ac:spMkLst>
            <pc:docMk/>
            <pc:sldMk cId="982711080" sldId="450"/>
            <ac:spMk id="2" creationId="{8C81EDFF-6FA0-9B4D-B2D0-DD0933D8761C}"/>
          </ac:spMkLst>
        </pc:spChg>
        <pc:spChg chg="del">
          <ac:chgData name="Jacob Ström" userId="S::jacob.strom@ericsson.com::94a859b3-bd05-472a-a1d4-1b71f5677611" providerId="AD" clId="Web-{87A2FCB0-DE7D-5431-826A-B86C98D6B5AD}" dt="2021-03-08T10:57:30.487" v="62"/>
          <ac:spMkLst>
            <pc:docMk/>
            <pc:sldMk cId="982711080" sldId="450"/>
            <ac:spMk id="6" creationId="{73C6DBF5-433C-2B4C-A52A-8F5E1036A360}"/>
          </ac:spMkLst>
        </pc:spChg>
        <pc:spChg chg="mod">
          <ac:chgData name="Jacob Ström" userId="S::jacob.strom@ericsson.com::94a859b3-bd05-472a-a1d4-1b71f5677611" providerId="AD" clId="Web-{87A2FCB0-DE7D-5431-826A-B86C98D6B5AD}" dt="2021-03-08T10:59:05.880" v="93" actId="20577"/>
          <ac:spMkLst>
            <pc:docMk/>
            <pc:sldMk cId="982711080" sldId="450"/>
            <ac:spMk id="7" creationId="{9F9FEAB7-D4E2-C14A-A744-2A4C007AA74D}"/>
          </ac:spMkLst>
        </pc:spChg>
        <pc:graphicFrameChg chg="mod">
          <ac:chgData name="Jacob Ström" userId="S::jacob.strom@ericsson.com::94a859b3-bd05-472a-a1d4-1b71f5677611" providerId="AD" clId="Web-{87A2FCB0-DE7D-5431-826A-B86C98D6B5AD}" dt="2021-03-08T10:59:19.974" v="94" actId="1076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del">
          <ac:chgData name="Jacob Ström" userId="S::jacob.strom@ericsson.com::94a859b3-bd05-472a-a1d4-1b71f5677611" providerId="AD" clId="Web-{87A2FCB0-DE7D-5431-826A-B86C98D6B5AD}" dt="2021-03-08T10:57:53.690" v="67"/>
          <ac:graphicFrameMkLst>
            <pc:docMk/>
            <pc:sldMk cId="982711080" sldId="450"/>
            <ac:graphicFrameMk id="5" creationId="{660C7DDA-0BFF-434D-B682-37BE9FC6C6BC}"/>
          </ac:graphicFrameMkLst>
        </pc:graphicFrameChg>
      </pc:sldChg>
    </pc:docChg>
  </pc:docChgLst>
  <pc:docChgLst>
    <pc:chgData name="Yun Li Y" userId="S::yun.y.li@ericsson.com::70787a27-9dfd-45a8-92b5-fdfcc53f41be" providerId="AD" clId="Web-{D14E9D7E-C329-B34E-2F4F-99532CE040C1}"/>
    <pc:docChg chg="addSld modSld">
      <pc:chgData name="Yun Li Y" userId="S::yun.y.li@ericsson.com::70787a27-9dfd-45a8-92b5-fdfcc53f41be" providerId="AD" clId="Web-{D14E9D7E-C329-B34E-2F4F-99532CE040C1}" dt="2020-11-23T13:01:58.529" v="2" actId="20577"/>
      <pc:docMkLst>
        <pc:docMk/>
      </pc:docMkLst>
      <pc:sldChg chg="modSp new">
        <pc:chgData name="Yun Li Y" userId="S::yun.y.li@ericsson.com::70787a27-9dfd-45a8-92b5-fdfcc53f41be" providerId="AD" clId="Web-{D14E9D7E-C329-B34E-2F4F-99532CE040C1}" dt="2020-11-23T13:01:58.529" v="2" actId="20577"/>
        <pc:sldMkLst>
          <pc:docMk/>
          <pc:sldMk cId="3813671058" sldId="384"/>
        </pc:sldMkLst>
        <pc:spChg chg="mod">
          <ac:chgData name="Yun Li Y" userId="S::yun.y.li@ericsson.com::70787a27-9dfd-45a8-92b5-fdfcc53f41be" providerId="AD" clId="Web-{D14E9D7E-C329-B34E-2F4F-99532CE040C1}" dt="2020-11-23T13:01:58.529" v="2" actId="20577"/>
          <ac:spMkLst>
            <pc:docMk/>
            <pc:sldMk cId="3813671058" sldId="384"/>
            <ac:spMk id="4" creationId="{15ADDC05-50CA-4EB3-BF09-CF188C07CD62}"/>
          </ac:spMkLst>
        </pc:spChg>
      </pc:sldChg>
    </pc:docChg>
  </pc:docChgLst>
  <pc:docChgLst>
    <pc:chgData name="Ruoyang Yu" userId="07fd6fe8-5271-43d5-8987-6c6ee955ac40" providerId="ADAL" clId="{F7A1DF28-2E4B-4B46-B1CE-8389DB829860}"/>
    <pc:docChg chg="custSel addSld modSld">
      <pc:chgData name="Ruoyang Yu" userId="07fd6fe8-5271-43d5-8987-6c6ee955ac40" providerId="ADAL" clId="{F7A1DF28-2E4B-4B46-B1CE-8389DB829860}" dt="2021-03-29T09:49:17.031" v="1"/>
      <pc:docMkLst>
        <pc:docMk/>
      </pc:docMkLst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3242480980" sldId="379"/>
        </pc:sldMkLst>
      </pc:sldChg>
      <pc:sldChg chg="add">
        <pc:chgData name="Ruoyang Yu" userId="07fd6fe8-5271-43d5-8987-6c6ee955ac40" providerId="ADAL" clId="{F7A1DF28-2E4B-4B46-B1CE-8389DB829860}" dt="2021-03-29T09:49:17.031" v="1"/>
        <pc:sldMkLst>
          <pc:docMk/>
          <pc:sldMk cId="1106167474" sldId="380"/>
        </pc:sldMkLst>
      </pc:sldChg>
    </pc:docChg>
  </pc:docChgLst>
  <pc:docChgLst>
    <pc:chgData name="Jacob Ström" userId="94a859b3-bd05-472a-a1d4-1b71f5677611" providerId="ADAL" clId="{650CC44F-DBD5-8448-9173-C2E35FF1CAB6}"/>
    <pc:docChg chg="undo custSel delSld modSld">
      <pc:chgData name="Jacob Ström" userId="94a859b3-bd05-472a-a1d4-1b71f5677611" providerId="ADAL" clId="{650CC44F-DBD5-8448-9173-C2E35FF1CAB6}" dt="2020-06-21T14:59:14.487" v="814" actId="20577"/>
      <pc:docMkLst>
        <pc:docMk/>
      </pc:docMkLst>
      <pc:sldChg chg="modSp">
        <pc:chgData name="Jacob Ström" userId="94a859b3-bd05-472a-a1d4-1b71f5677611" providerId="ADAL" clId="{650CC44F-DBD5-8448-9173-C2E35FF1CAB6}" dt="2020-06-21T14:31:27.908" v="3" actId="20577"/>
        <pc:sldMkLst>
          <pc:docMk/>
          <pc:sldMk cId="2189475887" sldId="259"/>
        </pc:sldMkLst>
        <pc:spChg chg="mod">
          <ac:chgData name="Jacob Ström" userId="94a859b3-bd05-472a-a1d4-1b71f5677611" providerId="ADAL" clId="{650CC44F-DBD5-8448-9173-C2E35FF1CAB6}" dt="2020-06-21T14:31:27.908" v="3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addSp delSp modSp mod">
        <pc:chgData name="Jacob Ström" userId="94a859b3-bd05-472a-a1d4-1b71f5677611" providerId="ADAL" clId="{650CC44F-DBD5-8448-9173-C2E35FF1CAB6}" dt="2020-06-21T14:59:14.487" v="814" actId="20577"/>
        <pc:sldMkLst>
          <pc:docMk/>
          <pc:sldMk cId="3885825785" sldId="546"/>
        </pc:sldMkLst>
        <pc:spChg chg="mod">
          <ac:chgData name="Jacob Ström" userId="94a859b3-bd05-472a-a1d4-1b71f5677611" providerId="ADAL" clId="{650CC44F-DBD5-8448-9173-C2E35FF1CAB6}" dt="2020-06-21T14:33:04.912" v="102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650CC44F-DBD5-8448-9173-C2E35FF1CAB6}" dt="2020-06-21T14:59:14.487" v="814" actId="20577"/>
          <ac:spMkLst>
            <pc:docMk/>
            <pc:sldMk cId="3885825785" sldId="546"/>
            <ac:spMk id="3" creationId="{82152B26-C375-DC46-8942-0ACAC323DB2F}"/>
          </ac:spMkLst>
        </pc:spChg>
        <pc:spChg chg="add mod">
          <ac:chgData name="Jacob Ström" userId="94a859b3-bd05-472a-a1d4-1b71f5677611" providerId="ADAL" clId="{650CC44F-DBD5-8448-9173-C2E35FF1CAB6}" dt="2020-06-21T14:58:29.988" v="809" actId="404"/>
          <ac:spMkLst>
            <pc:docMk/>
            <pc:sldMk cId="3885825785" sldId="546"/>
            <ac:spMk id="16" creationId="{B936674D-5F7F-7C47-8827-A38C4D88B356}"/>
          </ac:spMkLst>
        </pc:spChg>
        <pc:graphicFrameChg chg="add del mod">
          <ac:chgData name="Jacob Ström" userId="94a859b3-bd05-472a-a1d4-1b71f5677611" providerId="ADAL" clId="{650CC44F-DBD5-8448-9173-C2E35FF1CAB6}" dt="2020-06-21T14:35:29.262" v="192" actId="478"/>
          <ac:graphicFrameMkLst>
            <pc:docMk/>
            <pc:sldMk cId="3885825785" sldId="546"/>
            <ac:graphicFrameMk id="5" creationId="{C8E5B429-1875-E64E-84E7-5E17337E7B12}"/>
          </ac:graphicFrameMkLst>
        </pc:graphicFrameChg>
        <pc:graphicFrameChg chg="add mod modGraphic">
          <ac:chgData name="Jacob Ström" userId="94a859b3-bd05-472a-a1d4-1b71f5677611" providerId="ADAL" clId="{650CC44F-DBD5-8448-9173-C2E35FF1CAB6}" dt="2020-06-21T14:50:04.216" v="446" actId="1076"/>
          <ac:graphicFrameMkLst>
            <pc:docMk/>
            <pc:sldMk cId="3885825785" sldId="546"/>
            <ac:graphicFrameMk id="6" creationId="{C94341C1-C138-E540-939C-0ED756C6D6AB}"/>
          </ac:graphicFrameMkLst>
        </pc:graphicFrameChg>
        <pc:graphicFrameChg chg="add mod">
          <ac:chgData name="Jacob Ström" userId="94a859b3-bd05-472a-a1d4-1b71f5677611" providerId="ADAL" clId="{650CC44F-DBD5-8448-9173-C2E35FF1CAB6}" dt="2020-06-21T14:50:08.305" v="447" actId="1076"/>
          <ac:graphicFrameMkLst>
            <pc:docMk/>
            <pc:sldMk cId="3885825785" sldId="546"/>
            <ac:graphicFrameMk id="7" creationId="{DB575372-5BDA-B148-87C0-911FD4B8F3FB}"/>
          </ac:graphicFrameMkLst>
        </pc:graphicFrameChg>
        <pc:graphicFrameChg chg="add del mod">
          <ac:chgData name="Jacob Ström" userId="94a859b3-bd05-472a-a1d4-1b71f5677611" providerId="ADAL" clId="{650CC44F-DBD5-8448-9173-C2E35FF1CAB6}" dt="2020-06-21T14:50:29.362" v="461"/>
          <ac:graphicFrameMkLst>
            <pc:docMk/>
            <pc:sldMk cId="3885825785" sldId="546"/>
            <ac:graphicFrameMk id="8" creationId="{5038EA0B-587C-B04B-81C3-7DC4A03CBB3D}"/>
          </ac:graphicFrameMkLst>
        </pc:graphicFrameChg>
        <pc:cxnChg chg="add mod">
          <ac:chgData name="Jacob Ström" userId="94a859b3-bd05-472a-a1d4-1b71f5677611" providerId="ADAL" clId="{650CC44F-DBD5-8448-9173-C2E35FF1CAB6}" dt="2020-06-21T14:57:59.972" v="780" actId="1076"/>
          <ac:cxnSpMkLst>
            <pc:docMk/>
            <pc:sldMk cId="3885825785" sldId="546"/>
            <ac:cxnSpMk id="10" creationId="{B4CF69F9-4669-DC4C-8A1E-E57F227B134C}"/>
          </ac:cxnSpMkLst>
        </pc:cxnChg>
        <pc:cxnChg chg="add del mod">
          <ac:chgData name="Jacob Ström" userId="94a859b3-bd05-472a-a1d4-1b71f5677611" providerId="ADAL" clId="{650CC44F-DBD5-8448-9173-C2E35FF1CAB6}" dt="2020-06-21T14:57:10.123" v="770" actId="478"/>
          <ac:cxnSpMkLst>
            <pc:docMk/>
            <pc:sldMk cId="3885825785" sldId="546"/>
            <ac:cxnSpMk id="12" creationId="{58CFC46B-00A8-A649-AE69-BD9292D11CD5}"/>
          </ac:cxnSpMkLst>
        </pc:cxnChg>
        <pc:cxnChg chg="add del mod">
          <ac:chgData name="Jacob Ström" userId="94a859b3-bd05-472a-a1d4-1b71f5677611" providerId="ADAL" clId="{650CC44F-DBD5-8448-9173-C2E35FF1CAB6}" dt="2020-06-21T14:57:38.479" v="776" actId="478"/>
          <ac:cxnSpMkLst>
            <pc:docMk/>
            <pc:sldMk cId="3885825785" sldId="546"/>
            <ac:cxnSpMk id="13" creationId="{23239634-7351-814C-BA0A-3DD28B787CBB}"/>
          </ac:cxnSpMkLst>
        </pc:cxnChg>
        <pc:cxnChg chg="add mod">
          <ac:chgData name="Jacob Ström" userId="94a859b3-bd05-472a-a1d4-1b71f5677611" providerId="ADAL" clId="{650CC44F-DBD5-8448-9173-C2E35FF1CAB6}" dt="2020-06-21T14:57:56.370" v="779" actId="1076"/>
          <ac:cxnSpMkLst>
            <pc:docMk/>
            <pc:sldMk cId="3885825785" sldId="546"/>
            <ac:cxnSpMk id="15" creationId="{B27AF074-D896-AE40-B97C-65952A69BA16}"/>
          </ac:cxnSpMkLst>
        </pc:cxnChg>
      </pc:sldChg>
      <pc:sldChg chg="del">
        <pc:chgData name="Jacob Ström" userId="94a859b3-bd05-472a-a1d4-1b71f5677611" providerId="ADAL" clId="{650CC44F-DBD5-8448-9173-C2E35FF1CAB6}" dt="2020-06-21T14:56:14.451" v="672" actId="2696"/>
        <pc:sldMkLst>
          <pc:docMk/>
          <pc:sldMk cId="2094787137" sldId="547"/>
        </pc:sldMkLst>
      </pc:sldChg>
      <pc:sldChg chg="del">
        <pc:chgData name="Jacob Ström" userId="94a859b3-bd05-472a-a1d4-1b71f5677611" providerId="ADAL" clId="{650CC44F-DBD5-8448-9173-C2E35FF1CAB6}" dt="2020-06-21T14:56:14.512" v="673" actId="2696"/>
        <pc:sldMkLst>
          <pc:docMk/>
          <pc:sldMk cId="1940191277" sldId="548"/>
        </pc:sldMkLst>
      </pc:sldChg>
      <pc:sldChg chg="del">
        <pc:chgData name="Jacob Ström" userId="94a859b3-bd05-472a-a1d4-1b71f5677611" providerId="ADAL" clId="{650CC44F-DBD5-8448-9173-C2E35FF1CAB6}" dt="2020-06-21T14:56:14.584" v="674" actId="2696"/>
        <pc:sldMkLst>
          <pc:docMk/>
          <pc:sldMk cId="2119588888" sldId="549"/>
        </pc:sldMkLst>
      </pc:sldChg>
      <pc:sldChg chg="del">
        <pc:chgData name="Jacob Ström" userId="94a859b3-bd05-472a-a1d4-1b71f5677611" providerId="ADAL" clId="{650CC44F-DBD5-8448-9173-C2E35FF1CAB6}" dt="2020-06-21T14:56:14.654" v="675" actId="2696"/>
        <pc:sldMkLst>
          <pc:docMk/>
          <pc:sldMk cId="3371772733" sldId="550"/>
        </pc:sldMkLst>
      </pc:sldChg>
      <pc:sldChg chg="del">
        <pc:chgData name="Jacob Ström" userId="94a859b3-bd05-472a-a1d4-1b71f5677611" providerId="ADAL" clId="{650CC44F-DBD5-8448-9173-C2E35FF1CAB6}" dt="2020-06-21T14:56:14.674" v="676" actId="2696"/>
        <pc:sldMkLst>
          <pc:docMk/>
          <pc:sldMk cId="632025012" sldId="551"/>
        </pc:sldMkLst>
      </pc:sldChg>
    </pc:docChg>
  </pc:docChgLst>
  <pc:docChgLst>
    <pc:chgData name="Jacob Ström" userId="94a859b3-bd05-472a-a1d4-1b71f5677611" providerId="ADAL" clId="{C2B04483-8750-AF4E-A49A-E3154F80BFEE}"/>
    <pc:docChg chg="undo custSel addSld delSld modSld sldOrd">
      <pc:chgData name="Jacob Ström" userId="94a859b3-bd05-472a-a1d4-1b71f5677611" providerId="ADAL" clId="{C2B04483-8750-AF4E-A49A-E3154F80BFEE}" dt="2021-03-01T10:24:32.327" v="2306" actId="478"/>
      <pc:docMkLst>
        <pc:docMk/>
      </pc:docMkLst>
      <pc:sldChg chg="modSp mod">
        <pc:chgData name="Jacob Ström" userId="94a859b3-bd05-472a-a1d4-1b71f5677611" providerId="ADAL" clId="{C2B04483-8750-AF4E-A49A-E3154F80BFEE}" dt="2021-03-01T10:02:01.960" v="2304" actId="20577"/>
        <pc:sldMkLst>
          <pc:docMk/>
          <pc:sldMk cId="2189475887" sldId="259"/>
        </pc:sldMkLst>
        <pc:spChg chg="mod">
          <ac:chgData name="Jacob Ström" userId="94a859b3-bd05-472a-a1d4-1b71f5677611" providerId="ADAL" clId="{C2B04483-8750-AF4E-A49A-E3154F80BFEE}" dt="2021-03-01T10:02:01.960" v="2304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del">
        <pc:chgData name="Jacob Ström" userId="94a859b3-bd05-472a-a1d4-1b71f5677611" providerId="ADAL" clId="{C2B04483-8750-AF4E-A49A-E3154F80BFEE}" dt="2021-03-01T10:02:33.522" v="2305" actId="2696"/>
        <pc:sldMkLst>
          <pc:docMk/>
          <pc:sldMk cId="1428526071" sldId="326"/>
        </pc:sldMkLst>
      </pc:sldChg>
      <pc:sldChg chg="addSp delSp modSp new del mod">
        <pc:chgData name="Jacob Ström" userId="94a859b3-bd05-472a-a1d4-1b71f5677611" providerId="ADAL" clId="{C2B04483-8750-AF4E-A49A-E3154F80BFEE}" dt="2021-03-01T09:11:47.297" v="82" actId="2696"/>
        <pc:sldMkLst>
          <pc:docMk/>
          <pc:sldMk cId="3898165997" sldId="440"/>
        </pc:sldMkLst>
        <pc:spChg chg="del">
          <ac:chgData name="Jacob Ström" userId="94a859b3-bd05-472a-a1d4-1b71f5677611" providerId="ADAL" clId="{C2B04483-8750-AF4E-A49A-E3154F80BFEE}" dt="2021-03-01T09:10:03.452" v="46"/>
          <ac:spMkLst>
            <pc:docMk/>
            <pc:sldMk cId="3898165997" sldId="440"/>
            <ac:spMk id="2" creationId="{59343AF2-3D13-814D-ADB3-5936501DEBF1}"/>
          </ac:spMkLst>
        </pc:spChg>
        <pc:spChg chg="mod">
          <ac:chgData name="Jacob Ström" userId="94a859b3-bd05-472a-a1d4-1b71f5677611" providerId="ADAL" clId="{C2B04483-8750-AF4E-A49A-E3154F80BFEE}" dt="2021-03-01T09:04:01.519" v="45" actId="20577"/>
          <ac:spMkLst>
            <pc:docMk/>
            <pc:sldMk cId="3898165997" sldId="440"/>
            <ac:spMk id="3" creationId="{152F638D-A21C-F741-A455-C0B37EDE2FC3}"/>
          </ac:spMkLst>
        </pc:spChg>
        <pc:graphicFrameChg chg="add mod">
          <ac:chgData name="Jacob Ström" userId="94a859b3-bd05-472a-a1d4-1b71f5677611" providerId="ADAL" clId="{C2B04483-8750-AF4E-A49A-E3154F80BFEE}" dt="2021-03-01T09:10:03.452" v="46"/>
          <ac:graphicFrameMkLst>
            <pc:docMk/>
            <pc:sldMk cId="3898165997" sldId="440"/>
            <ac:graphicFrameMk id="4" creationId="{36C94E05-78D1-6D43-AE1C-BAD16F592607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10:24:32.327" v="2306" actId="478"/>
        <pc:sldMkLst>
          <pc:docMk/>
          <pc:sldMk cId="4023214154" sldId="441"/>
        </pc:sldMkLst>
        <pc:spChg chg="mod">
          <ac:chgData name="Jacob Ström" userId="94a859b3-bd05-472a-a1d4-1b71f5677611" providerId="ADAL" clId="{C2B04483-8750-AF4E-A49A-E3154F80BFEE}" dt="2021-03-01T09:03:48.920" v="18" actId="20577"/>
          <ac:spMkLst>
            <pc:docMk/>
            <pc:sldMk cId="4023214154" sldId="441"/>
            <ac:spMk id="2" creationId="{3B965DB9-990D-42FA-8A96-AE9E2B1A33B1}"/>
          </ac:spMkLst>
        </pc:spChg>
        <pc:spChg chg="del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3" creationId="{C175AF2E-94A7-48E6-B776-0511504C3E0B}"/>
          </ac:spMkLst>
        </pc:spChg>
        <pc:spChg chg="add mod">
          <ac:chgData name="Jacob Ström" userId="94a859b3-bd05-472a-a1d4-1b71f5677611" providerId="ADAL" clId="{C2B04483-8750-AF4E-A49A-E3154F80BFEE}" dt="2021-03-01T10:24:32.327" v="2306" actId="478"/>
          <ac:spMkLst>
            <pc:docMk/>
            <pc:sldMk cId="4023214154" sldId="441"/>
            <ac:spMk id="5" creationId="{21959DBE-BA7C-5D42-BD5E-E347B5CEFEB6}"/>
          </ac:spMkLst>
        </pc:spChg>
      </pc:sldChg>
      <pc:sldChg chg="addSp delSp modSp new mod">
        <pc:chgData name="Jacob Ström" userId="94a859b3-bd05-472a-a1d4-1b71f5677611" providerId="ADAL" clId="{C2B04483-8750-AF4E-A49A-E3154F80BFEE}" dt="2021-03-01T09:37:00.411" v="1988" actId="6549"/>
        <pc:sldMkLst>
          <pc:docMk/>
          <pc:sldMk cId="2833143102" sldId="442"/>
        </pc:sldMkLst>
        <pc:spChg chg="mod">
          <ac:chgData name="Jacob Ström" userId="94a859b3-bd05-472a-a1d4-1b71f5677611" providerId="ADAL" clId="{C2B04483-8750-AF4E-A49A-E3154F80BFEE}" dt="2021-03-01T09:37:00.411" v="1988" actId="6549"/>
          <ac:spMkLst>
            <pc:docMk/>
            <pc:sldMk cId="2833143102" sldId="442"/>
            <ac:spMk id="2" creationId="{8C81EDFF-6FA0-9B4D-B2D0-DD0933D8761C}"/>
          </ac:spMkLst>
        </pc:spChg>
        <pc:spChg chg="mod">
          <ac:chgData name="Jacob Ström" userId="94a859b3-bd05-472a-a1d4-1b71f5677611" providerId="ADAL" clId="{C2B04483-8750-AF4E-A49A-E3154F80BFEE}" dt="2021-03-01T09:11:42.058" v="81" actId="20577"/>
          <ac:spMkLst>
            <pc:docMk/>
            <pc:sldMk cId="2833143102" sldId="442"/>
            <ac:spMk id="3" creationId="{7D3ECEA8-C63A-5C40-BE51-D752F54C1B23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6" creationId="{73C6DBF5-433C-2B4C-A52A-8F5E1036A360}"/>
          </ac:spMkLst>
        </pc:spChg>
        <pc:spChg chg="add del mod">
          <ac:chgData name="Jacob Ström" userId="94a859b3-bd05-472a-a1d4-1b71f5677611" providerId="ADAL" clId="{C2B04483-8750-AF4E-A49A-E3154F80BFEE}" dt="2021-03-01T09:36:55.707" v="1987" actId="478"/>
          <ac:spMkLst>
            <pc:docMk/>
            <pc:sldMk cId="2833143102" sldId="442"/>
            <ac:spMk id="7" creationId="{9F9FEAB7-D4E2-C14A-A744-2A4C007AA74D}"/>
          </ac:spMkLst>
        </pc:spChg>
        <pc:graphicFrameChg chg="add del mod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4" creationId="{4CDFDDA0-DDB6-7C45-B33A-401B21421750}"/>
          </ac:graphicFrameMkLst>
        </pc:graphicFrameChg>
        <pc:graphicFrameChg chg="add del mod modGraphic">
          <ac:chgData name="Jacob Ström" userId="94a859b3-bd05-472a-a1d4-1b71f5677611" providerId="ADAL" clId="{C2B04483-8750-AF4E-A49A-E3154F80BFEE}" dt="2021-03-01T09:36:55.707" v="1987" actId="478"/>
          <ac:graphicFrameMkLst>
            <pc:docMk/>
            <pc:sldMk cId="2833143102" sldId="442"/>
            <ac:graphicFrameMk id="5" creationId="{660C7DDA-0BFF-434D-B682-37BE9FC6C6BC}"/>
          </ac:graphicFrameMkLst>
        </pc:graphicFrameChg>
      </pc:sldChg>
      <pc:sldChg chg="addSp delSp modSp add mod ord">
        <pc:chgData name="Jacob Ström" userId="94a859b3-bd05-472a-a1d4-1b71f5677611" providerId="ADAL" clId="{C2B04483-8750-AF4E-A49A-E3154F80BFEE}" dt="2021-03-01T09:38:22.302" v="1996" actId="478"/>
        <pc:sldMkLst>
          <pc:docMk/>
          <pc:sldMk cId="48273356" sldId="443"/>
        </pc:sldMkLst>
        <pc:spChg chg="mod">
          <ac:chgData name="Jacob Ström" userId="94a859b3-bd05-472a-a1d4-1b71f5677611" providerId="ADAL" clId="{C2B04483-8750-AF4E-A49A-E3154F80BFEE}" dt="2021-03-01T09:38:14.159" v="1994" actId="6549"/>
          <ac:spMkLst>
            <pc:docMk/>
            <pc:sldMk cId="48273356" sldId="443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21:21.195" v="798" actId="478"/>
          <ac:spMkLst>
            <pc:docMk/>
            <pc:sldMk cId="48273356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34:08.544" v="1790" actId="552"/>
          <ac:spMkLst>
            <pc:docMk/>
            <pc:sldMk cId="48273356" sldId="443"/>
            <ac:spMk id="7" creationId="{9F9FEAB7-D4E2-C14A-A744-2A4C007AA74D}"/>
          </ac:spMkLst>
        </pc:spChg>
        <pc:spChg chg="add mod">
          <ac:chgData name="Jacob Ström" userId="94a859b3-bd05-472a-a1d4-1b71f5677611" providerId="ADAL" clId="{C2B04483-8750-AF4E-A49A-E3154F80BFEE}" dt="2021-03-01T09:23:30.388" v="1114" actId="167"/>
          <ac:spMkLst>
            <pc:docMk/>
            <pc:sldMk cId="48273356" sldId="443"/>
            <ac:spMk id="8" creationId="{898C98C8-2787-7F49-AF48-CFFC3E614F95}"/>
          </ac:spMkLst>
        </pc:spChg>
        <pc:spChg chg="add mod">
          <ac:chgData name="Jacob Ström" userId="94a859b3-bd05-472a-a1d4-1b71f5677611" providerId="ADAL" clId="{C2B04483-8750-AF4E-A49A-E3154F80BFEE}" dt="2021-03-01T09:34:48.880" v="1793" actId="20577"/>
          <ac:spMkLst>
            <pc:docMk/>
            <pc:sldMk cId="48273356" sldId="443"/>
            <ac:spMk id="11" creationId="{BCBC284A-0ACE-8C4F-B7CF-E02B42C90652}"/>
          </ac:spMkLst>
        </pc:spChg>
        <pc:spChg chg="add del mod">
          <ac:chgData name="Jacob Ström" userId="94a859b3-bd05-472a-a1d4-1b71f5677611" providerId="ADAL" clId="{C2B04483-8750-AF4E-A49A-E3154F80BFEE}" dt="2021-03-01T09:38:22.302" v="1996" actId="478"/>
          <ac:spMkLst>
            <pc:docMk/>
            <pc:sldMk cId="48273356" sldId="443"/>
            <ac:spMk id="13" creationId="{A2CBEB59-E224-9949-914E-3F59FA63C149}"/>
          </ac:spMkLst>
        </pc:spChg>
        <pc:graphicFrameChg chg="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1:21.195" v="798" actId="478"/>
          <ac:graphicFrameMkLst>
            <pc:docMk/>
            <pc:sldMk cId="48273356" sldId="443"/>
            <ac:graphicFrameMk id="5" creationId="{660C7DDA-0BFF-434D-B682-37BE9FC6C6BC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26:39.121" v="1139" actId="478"/>
          <ac:graphicFrameMkLst>
            <pc:docMk/>
            <pc:sldMk cId="48273356" sldId="443"/>
            <ac:graphicFrameMk id="9" creationId="{68759F7F-A9F1-E44D-8C62-719EE60A4C2A}"/>
          </ac:graphicFrameMkLst>
        </pc:graphicFrameChg>
        <pc:graphicFrameChg chg="add mod">
          <ac:chgData name="Jacob Ström" userId="94a859b3-bd05-472a-a1d4-1b71f5677611" providerId="ADAL" clId="{C2B04483-8750-AF4E-A49A-E3154F80BFEE}" dt="2021-03-01T09:34:01.853" v="1789" actId="552"/>
          <ac:graphicFrameMkLst>
            <pc:docMk/>
            <pc:sldMk cId="48273356" sldId="443"/>
            <ac:graphicFrameMk id="10" creationId="{811F126F-4665-D946-947B-E9B8CB69D662}"/>
          </ac:graphicFrameMkLst>
        </pc:graphicFrameChg>
        <pc:graphicFrameChg chg="add del mod">
          <ac:chgData name="Jacob Ström" userId="94a859b3-bd05-472a-a1d4-1b71f5677611" providerId="ADAL" clId="{C2B04483-8750-AF4E-A49A-E3154F80BFEE}" dt="2021-03-01T09:38:18.904" v="1995" actId="478"/>
          <ac:graphicFrameMkLst>
            <pc:docMk/>
            <pc:sldMk cId="48273356" sldId="443"/>
            <ac:graphicFrameMk id="12" creationId="{E53E3B93-1C35-CB4C-83E5-71B25BB4126B}"/>
          </ac:graphicFrameMkLst>
        </pc:graphicFrameChg>
      </pc:sldChg>
      <pc:sldChg chg="delSp modSp add del mod">
        <pc:chgData name="Jacob Ström" userId="94a859b3-bd05-472a-a1d4-1b71f5677611" providerId="ADAL" clId="{C2B04483-8750-AF4E-A49A-E3154F80BFEE}" dt="2021-03-01T09:21:10.746" v="796" actId="2696"/>
        <pc:sldMkLst>
          <pc:docMk/>
          <pc:sldMk cId="1690790179" sldId="443"/>
        </pc:sldMkLst>
        <pc:spChg chg="del">
          <ac:chgData name="Jacob Ström" userId="94a859b3-bd05-472a-a1d4-1b71f5677611" providerId="ADAL" clId="{C2B04483-8750-AF4E-A49A-E3154F80BFEE}" dt="2021-03-01T09:20:01.807" v="729" actId="478"/>
          <ac:spMkLst>
            <pc:docMk/>
            <pc:sldMk cId="1690790179" sldId="443"/>
            <ac:spMk id="6" creationId="{73C6DBF5-433C-2B4C-A52A-8F5E1036A360}"/>
          </ac:spMkLst>
        </pc:spChg>
        <pc:spChg chg="mod">
          <ac:chgData name="Jacob Ström" userId="94a859b3-bd05-472a-a1d4-1b71f5677611" providerId="ADAL" clId="{C2B04483-8750-AF4E-A49A-E3154F80BFEE}" dt="2021-03-01T09:20:17.334" v="732" actId="1076"/>
          <ac:spMkLst>
            <pc:docMk/>
            <pc:sldMk cId="1690790179" sldId="443"/>
            <ac:spMk id="7" creationId="{9F9FEAB7-D4E2-C14A-A744-2A4C007AA74D}"/>
          </ac:spMkLst>
        </pc:spChg>
        <pc:graphicFrameChg chg="mod">
          <ac:chgData name="Jacob Ström" userId="94a859b3-bd05-472a-a1d4-1b71f5677611" providerId="ADAL" clId="{C2B04483-8750-AF4E-A49A-E3154F80BFEE}" dt="2021-03-01T09:20:17.334" v="732" actId="1076"/>
          <ac:graphicFrameMkLst>
            <pc:docMk/>
            <pc:sldMk cId="1690790179" sldId="443"/>
            <ac:graphicFrameMk id="4" creationId="{4CDFDDA0-DDB6-7C45-B33A-401B21421750}"/>
          </ac:graphicFrameMkLst>
        </pc:graphicFrameChg>
        <pc:graphicFrameChg chg="del">
          <ac:chgData name="Jacob Ström" userId="94a859b3-bd05-472a-a1d4-1b71f5677611" providerId="ADAL" clId="{C2B04483-8750-AF4E-A49A-E3154F80BFEE}" dt="2021-03-01T09:20:01.807" v="729" actId="478"/>
          <ac:graphicFrameMkLst>
            <pc:docMk/>
            <pc:sldMk cId="1690790179" sldId="443"/>
            <ac:graphicFrameMk id="5" creationId="{660C7DDA-0BFF-434D-B682-37BE9FC6C6BC}"/>
          </ac:graphicFrameMkLst>
        </pc:graphicFrameChg>
      </pc:sldChg>
      <pc:sldChg chg="add">
        <pc:chgData name="Jacob Ström" userId="94a859b3-bd05-472a-a1d4-1b71f5677611" providerId="ADAL" clId="{C2B04483-8750-AF4E-A49A-E3154F80BFEE}" dt="2021-03-01T09:36:50.886" v="1986" actId="2890"/>
        <pc:sldMkLst>
          <pc:docMk/>
          <pc:sldMk cId="2435220040" sldId="444"/>
        </pc:sldMkLst>
      </pc:sldChg>
      <pc:sldChg chg="delSp modSp add mod">
        <pc:chgData name="Jacob Ström" userId="94a859b3-bd05-472a-a1d4-1b71f5677611" providerId="ADAL" clId="{C2B04483-8750-AF4E-A49A-E3154F80BFEE}" dt="2021-03-01T09:37:44.209" v="1991" actId="6549"/>
        <pc:sldMkLst>
          <pc:docMk/>
          <pc:sldMk cId="3667352791" sldId="445"/>
        </pc:sldMkLst>
        <pc:spChg chg="mod">
          <ac:chgData name="Jacob Ström" userId="94a859b3-bd05-472a-a1d4-1b71f5677611" providerId="ADAL" clId="{C2B04483-8750-AF4E-A49A-E3154F80BFEE}" dt="2021-03-01T09:37:44.209" v="1991" actId="6549"/>
          <ac:spMkLst>
            <pc:docMk/>
            <pc:sldMk cId="3667352791" sldId="445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1" creationId="{BCBC284A-0ACE-8C4F-B7CF-E02B42C90652}"/>
          </ac:spMkLst>
        </pc:spChg>
        <pc:spChg chg="del">
          <ac:chgData name="Jacob Ström" userId="94a859b3-bd05-472a-a1d4-1b71f5677611" providerId="ADAL" clId="{C2B04483-8750-AF4E-A49A-E3154F80BFEE}" dt="2021-03-01T09:37:28.188" v="1990" actId="478"/>
          <ac:spMkLst>
            <pc:docMk/>
            <pc:sldMk cId="3667352791" sldId="445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0" creationId="{811F126F-4665-D946-947B-E9B8CB69D662}"/>
          </ac:graphicFrameMkLst>
        </pc:graphicFrameChg>
        <pc:graphicFrameChg chg="del">
          <ac:chgData name="Jacob Ström" userId="94a859b3-bd05-472a-a1d4-1b71f5677611" providerId="ADAL" clId="{C2B04483-8750-AF4E-A49A-E3154F80BFEE}" dt="2021-03-01T09:37:28.188" v="1990" actId="478"/>
          <ac:graphicFrameMkLst>
            <pc:docMk/>
            <pc:sldMk cId="3667352791" sldId="445"/>
            <ac:graphicFrameMk id="12" creationId="{E53E3B93-1C35-CB4C-83E5-71B25BB4126B}"/>
          </ac:graphicFrameMkLst>
        </pc:graphicFrameChg>
      </pc:sldChg>
      <pc:sldChg chg="delSp modSp add mod">
        <pc:chgData name="Jacob Ström" userId="94a859b3-bd05-472a-a1d4-1b71f5677611" providerId="ADAL" clId="{C2B04483-8750-AF4E-A49A-E3154F80BFEE}" dt="2021-03-01T09:38:37.609" v="1999" actId="478"/>
        <pc:sldMkLst>
          <pc:docMk/>
          <pc:sldMk cId="754908050" sldId="446"/>
        </pc:sldMkLst>
        <pc:spChg chg="mod">
          <ac:chgData name="Jacob Ström" userId="94a859b3-bd05-472a-a1d4-1b71f5677611" providerId="ADAL" clId="{C2B04483-8750-AF4E-A49A-E3154F80BFEE}" dt="2021-03-01T09:38:34.491" v="1998" actId="6549"/>
          <ac:spMkLst>
            <pc:docMk/>
            <pc:sldMk cId="754908050" sldId="446"/>
            <ac:spMk id="2" creationId="{8C81EDFF-6FA0-9B4D-B2D0-DD0933D8761C}"/>
          </ac:spMkLst>
        </pc:spChg>
        <pc:spChg chg="del">
          <ac:chgData name="Jacob Ström" userId="94a859b3-bd05-472a-a1d4-1b71f5677611" providerId="ADAL" clId="{C2B04483-8750-AF4E-A49A-E3154F80BFEE}" dt="2021-03-01T09:38:37.609" v="1999" actId="478"/>
          <ac:spMkLst>
            <pc:docMk/>
            <pc:sldMk cId="754908050" sldId="446"/>
            <ac:spMk id="13" creationId="{A2CBEB59-E224-9949-914E-3F59FA63C149}"/>
          </ac:spMkLst>
        </pc:spChg>
        <pc:graphicFrameChg chg="del">
          <ac:chgData name="Jacob Ström" userId="94a859b3-bd05-472a-a1d4-1b71f5677611" providerId="ADAL" clId="{C2B04483-8750-AF4E-A49A-E3154F80BFEE}" dt="2021-03-01T09:38:37.609" v="1999" actId="478"/>
          <ac:graphicFrameMkLst>
            <pc:docMk/>
            <pc:sldMk cId="754908050" sldId="446"/>
            <ac:graphicFrameMk id="12" creationId="{E53E3B93-1C35-CB4C-83E5-71B25BB4126B}"/>
          </ac:graphicFrameMkLst>
        </pc:graphicFrameChg>
      </pc:sldChg>
      <pc:sldChg chg="modSp add mod">
        <pc:chgData name="Jacob Ström" userId="94a859b3-bd05-472a-a1d4-1b71f5677611" providerId="ADAL" clId="{C2B04483-8750-AF4E-A49A-E3154F80BFEE}" dt="2021-03-01T09:48:23.964" v="2199" actId="20577"/>
        <pc:sldMkLst>
          <pc:docMk/>
          <pc:sldMk cId="2358226781" sldId="447"/>
        </pc:sldMkLst>
        <pc:spChg chg="mod">
          <ac:chgData name="Jacob Ström" userId="94a859b3-bd05-472a-a1d4-1b71f5677611" providerId="ADAL" clId="{C2B04483-8750-AF4E-A49A-E3154F80BFEE}" dt="2021-03-01T09:48:23.964" v="2199" actId="20577"/>
          <ac:spMkLst>
            <pc:docMk/>
            <pc:sldMk cId="2358226781" sldId="447"/>
            <ac:spMk id="2" creationId="{8C81EDFF-6FA0-9B4D-B2D0-DD0933D8761C}"/>
          </ac:spMkLst>
        </pc:spChg>
      </pc:sldChg>
    </pc:docChg>
  </pc:docChgLst>
  <pc:docChgLst>
    <pc:chgData name="Jacob Ström" userId="94a859b3-bd05-472a-a1d4-1b71f5677611" providerId="ADAL" clId="{E377E153-FBAE-5B42-A8EF-51D92E3C876B}"/>
    <pc:docChg chg="custSel addSld delSld modSld sldOrd">
      <pc:chgData name="Jacob Ström" userId="94a859b3-bd05-472a-a1d4-1b71f5677611" providerId="ADAL" clId="{E377E153-FBAE-5B42-A8EF-51D92E3C876B}" dt="2020-03-23T13:14:32.389" v="456" actId="13926"/>
      <pc:docMkLst>
        <pc:docMk/>
      </pc:docMkLst>
      <pc:sldChg chg="del">
        <pc:chgData name="Jacob Ström" userId="94a859b3-bd05-472a-a1d4-1b71f5677611" providerId="ADAL" clId="{E377E153-FBAE-5B42-A8EF-51D92E3C876B}" dt="2020-03-23T13:08:43.630" v="0" actId="2696"/>
        <pc:sldMkLst>
          <pc:docMk/>
          <pc:sldMk cId="792029346" sldId="417"/>
        </pc:sldMkLst>
      </pc:sldChg>
      <pc:sldChg chg="modSp ord modTransition">
        <pc:chgData name="Jacob Ström" userId="94a859b3-bd05-472a-a1d4-1b71f5677611" providerId="ADAL" clId="{E377E153-FBAE-5B42-A8EF-51D92E3C876B}" dt="2020-03-23T13:14:32.389" v="456" actId="13926"/>
        <pc:sldMkLst>
          <pc:docMk/>
          <pc:sldMk cId="686898059" sldId="418"/>
        </pc:sldMkLst>
        <pc:spChg chg="mod">
          <ac:chgData name="Jacob Ström" userId="94a859b3-bd05-472a-a1d4-1b71f5677611" providerId="ADAL" clId="{E377E153-FBAE-5B42-A8EF-51D92E3C876B}" dt="2020-03-23T13:14:11.212" v="423" actId="13926"/>
          <ac:spMkLst>
            <pc:docMk/>
            <pc:sldMk cId="686898059" sldId="418"/>
            <ac:spMk id="2" creationId="{C8181F16-56A0-DC4A-82DD-5305F18B8E78}"/>
          </ac:spMkLst>
        </pc:spChg>
        <pc:spChg chg="mod">
          <ac:chgData name="Jacob Ström" userId="94a859b3-bd05-472a-a1d4-1b71f5677611" providerId="ADAL" clId="{E377E153-FBAE-5B42-A8EF-51D92E3C876B}" dt="2020-03-23T13:14:32.389" v="456" actId="13926"/>
          <ac:spMkLst>
            <pc:docMk/>
            <pc:sldMk cId="686898059" sldId="418"/>
            <ac:spMk id="3" creationId="{4A876D65-F8F1-3048-8E4B-60A2BFE807AC}"/>
          </ac:spMkLst>
        </pc:spChg>
      </pc:sldChg>
      <pc:sldChg chg="del">
        <pc:chgData name="Jacob Ström" userId="94a859b3-bd05-472a-a1d4-1b71f5677611" providerId="ADAL" clId="{E377E153-FBAE-5B42-A8EF-51D92E3C876B}" dt="2020-03-23T13:11:20.573" v="244" actId="2696"/>
        <pc:sldMkLst>
          <pc:docMk/>
          <pc:sldMk cId="2971752123" sldId="420"/>
        </pc:sldMkLst>
      </pc:sldChg>
      <pc:sldChg chg="del">
        <pc:chgData name="Jacob Ström" userId="94a859b3-bd05-472a-a1d4-1b71f5677611" providerId="ADAL" clId="{E377E153-FBAE-5B42-A8EF-51D92E3C876B}" dt="2020-03-23T13:08:43.676" v="1" actId="2696"/>
        <pc:sldMkLst>
          <pc:docMk/>
          <pc:sldMk cId="1668037304" sldId="422"/>
        </pc:sldMkLst>
      </pc:sldChg>
      <pc:sldChg chg="del">
        <pc:chgData name="Jacob Ström" userId="94a859b3-bd05-472a-a1d4-1b71f5677611" providerId="ADAL" clId="{E377E153-FBAE-5B42-A8EF-51D92E3C876B}" dt="2020-03-23T13:08:43.699" v="2" actId="2696"/>
        <pc:sldMkLst>
          <pc:docMk/>
          <pc:sldMk cId="1082542717" sldId="423"/>
        </pc:sldMkLst>
      </pc:sldChg>
      <pc:sldChg chg="del">
        <pc:chgData name="Jacob Ström" userId="94a859b3-bd05-472a-a1d4-1b71f5677611" providerId="ADAL" clId="{E377E153-FBAE-5B42-A8EF-51D92E3C876B}" dt="2020-03-23T13:08:43.724" v="3" actId="2696"/>
        <pc:sldMkLst>
          <pc:docMk/>
          <pc:sldMk cId="3786094496" sldId="424"/>
        </pc:sldMkLst>
      </pc:sldChg>
      <pc:sldChg chg="del">
        <pc:chgData name="Jacob Ström" userId="94a859b3-bd05-472a-a1d4-1b71f5677611" providerId="ADAL" clId="{E377E153-FBAE-5B42-A8EF-51D92E3C876B}" dt="2020-03-23T13:08:43.752" v="4" actId="2696"/>
        <pc:sldMkLst>
          <pc:docMk/>
          <pc:sldMk cId="3748347979" sldId="425"/>
        </pc:sldMkLst>
      </pc:sldChg>
      <pc:sldChg chg="del">
        <pc:chgData name="Jacob Ström" userId="94a859b3-bd05-472a-a1d4-1b71f5677611" providerId="ADAL" clId="{E377E153-FBAE-5B42-A8EF-51D92E3C876B}" dt="2020-03-23T13:08:43.766" v="5" actId="2696"/>
        <pc:sldMkLst>
          <pc:docMk/>
          <pc:sldMk cId="1598065130" sldId="427"/>
        </pc:sldMkLst>
      </pc:sldChg>
      <pc:sldChg chg="del">
        <pc:chgData name="Jacob Ström" userId="94a859b3-bd05-472a-a1d4-1b71f5677611" providerId="ADAL" clId="{E377E153-FBAE-5B42-A8EF-51D92E3C876B}" dt="2020-03-23T13:08:43.904" v="6" actId="2696"/>
        <pc:sldMkLst>
          <pc:docMk/>
          <pc:sldMk cId="1902715360" sldId="428"/>
        </pc:sldMkLst>
      </pc:sldChg>
      <pc:sldChg chg="del">
        <pc:chgData name="Jacob Ström" userId="94a859b3-bd05-472a-a1d4-1b71f5677611" providerId="ADAL" clId="{E377E153-FBAE-5B42-A8EF-51D92E3C876B}" dt="2020-03-23T13:08:49.673" v="7" actId="2696"/>
        <pc:sldMkLst>
          <pc:docMk/>
          <pc:sldMk cId="1434588510" sldId="429"/>
        </pc:sldMkLst>
      </pc:sldChg>
      <pc:sldChg chg="del">
        <pc:chgData name="Jacob Ström" userId="94a859b3-bd05-472a-a1d4-1b71f5677611" providerId="ADAL" clId="{E377E153-FBAE-5B42-A8EF-51D92E3C876B}" dt="2020-03-23T13:13:13.682" v="396" actId="2696"/>
        <pc:sldMkLst>
          <pc:docMk/>
          <pc:sldMk cId="3930430493" sldId="430"/>
        </pc:sldMkLst>
      </pc:sldChg>
      <pc:sldChg chg="modSp add">
        <pc:chgData name="Jacob Ström" userId="94a859b3-bd05-472a-a1d4-1b71f5677611" providerId="ADAL" clId="{E377E153-FBAE-5B42-A8EF-51D92E3C876B}" dt="2020-03-23T13:09:46.748" v="243" actId="20577"/>
        <pc:sldMkLst>
          <pc:docMk/>
          <pc:sldMk cId="1521057746" sldId="431"/>
        </pc:sldMkLst>
        <pc:spChg chg="mod">
          <ac:chgData name="Jacob Ström" userId="94a859b3-bd05-472a-a1d4-1b71f5677611" providerId="ADAL" clId="{E377E153-FBAE-5B42-A8EF-51D92E3C876B}" dt="2020-03-23T13:09:03.460" v="31" actId="20577"/>
          <ac:spMkLst>
            <pc:docMk/>
            <pc:sldMk cId="1521057746" sldId="431"/>
            <ac:spMk id="2" creationId="{6067F16D-60DB-2144-BDFE-8071A77951D6}"/>
          </ac:spMkLst>
        </pc:spChg>
        <pc:spChg chg="mod">
          <ac:chgData name="Jacob Ström" userId="94a859b3-bd05-472a-a1d4-1b71f5677611" providerId="ADAL" clId="{E377E153-FBAE-5B42-A8EF-51D92E3C876B}" dt="2020-03-23T13:09:46.748" v="243" actId="20577"/>
          <ac:spMkLst>
            <pc:docMk/>
            <pc:sldMk cId="1521057746" sldId="431"/>
            <ac:spMk id="3" creationId="{C5957A08-6B06-8E47-8A8F-5C4E1A836D3A}"/>
          </ac:spMkLst>
        </pc:spChg>
      </pc:sldChg>
      <pc:sldChg chg="modSp add">
        <pc:chgData name="Jacob Ström" userId="94a859b3-bd05-472a-a1d4-1b71f5677611" providerId="ADAL" clId="{E377E153-FBAE-5B42-A8EF-51D92E3C876B}" dt="2020-03-23T13:12:26.163" v="395" actId="20577"/>
        <pc:sldMkLst>
          <pc:docMk/>
          <pc:sldMk cId="713371767" sldId="432"/>
        </pc:sldMkLst>
        <pc:spChg chg="mod">
          <ac:chgData name="Jacob Ström" userId="94a859b3-bd05-472a-a1d4-1b71f5677611" providerId="ADAL" clId="{E377E153-FBAE-5B42-A8EF-51D92E3C876B}" dt="2020-03-23T13:11:35.424" v="290" actId="20577"/>
          <ac:spMkLst>
            <pc:docMk/>
            <pc:sldMk cId="713371767" sldId="432"/>
            <ac:spMk id="2" creationId="{C5032BF1-AD45-234B-AC7F-045C2FD214D1}"/>
          </ac:spMkLst>
        </pc:spChg>
        <pc:spChg chg="mod">
          <ac:chgData name="Jacob Ström" userId="94a859b3-bd05-472a-a1d4-1b71f5677611" providerId="ADAL" clId="{E377E153-FBAE-5B42-A8EF-51D92E3C876B}" dt="2020-03-23T13:12:26.163" v="395" actId="20577"/>
          <ac:spMkLst>
            <pc:docMk/>
            <pc:sldMk cId="713371767" sldId="432"/>
            <ac:spMk id="3" creationId="{DB4D4233-5FA5-C84D-AB5F-ADDE739C1830}"/>
          </ac:spMkLst>
        </pc:spChg>
      </pc:sldChg>
    </pc:docChg>
  </pc:docChgLst>
  <pc:docChgLst>
    <pc:chgData name="Ruoyang Yu" userId="S::ruoyang.yu@ericsson.com::07fd6fe8-5271-43d5-8987-6c6ee955ac40" providerId="AD" clId="Web-{D76E96D1-6435-17F6-5C5C-275033135FC3}"/>
    <pc:docChg chg="modSld">
      <pc:chgData name="Ruoyang Yu" userId="S::ruoyang.yu@ericsson.com::07fd6fe8-5271-43d5-8987-6c6ee955ac40" providerId="AD" clId="Web-{D76E96D1-6435-17F6-5C5C-275033135FC3}" dt="2021-04-12T08:17:42.595" v="19" actId="20577"/>
      <pc:docMkLst>
        <pc:docMk/>
      </pc:docMkLst>
      <pc:sldChg chg="modSp">
        <pc:chgData name="Ruoyang Yu" userId="S::ruoyang.yu@ericsson.com::07fd6fe8-5271-43d5-8987-6c6ee955ac40" providerId="AD" clId="Web-{D76E96D1-6435-17F6-5C5C-275033135FC3}" dt="2021-04-12T08:17:42.595" v="19" actId="20577"/>
        <pc:sldMkLst>
          <pc:docMk/>
          <pc:sldMk cId="1800225905" sldId="381"/>
        </pc:sldMkLst>
        <pc:spChg chg="mod">
          <ac:chgData name="Ruoyang Yu" userId="S::ruoyang.yu@ericsson.com::07fd6fe8-5271-43d5-8987-6c6ee955ac40" providerId="AD" clId="Web-{D76E96D1-6435-17F6-5C5C-275033135FC3}" dt="2021-04-12T08:17:42.595" v="19" actId="20577"/>
          <ac:spMkLst>
            <pc:docMk/>
            <pc:sldMk cId="1800225905" sldId="381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8.095" v="17" actId="20577"/>
        <pc:sldMkLst>
          <pc:docMk/>
          <pc:sldMk cId="2594127786" sldId="382"/>
        </pc:sldMkLst>
        <pc:spChg chg="mod">
          <ac:chgData name="Ruoyang Yu" userId="S::ruoyang.yu@ericsson.com::07fd6fe8-5271-43d5-8987-6c6ee955ac40" providerId="AD" clId="Web-{D76E96D1-6435-17F6-5C5C-275033135FC3}" dt="2021-04-12T08:17:38.095" v="17" actId="20577"/>
          <ac:spMkLst>
            <pc:docMk/>
            <pc:sldMk cId="2594127786" sldId="382"/>
            <ac:spMk id="2" creationId="{C75F9563-C292-4C83-BDB2-17D8CEBCA183}"/>
          </ac:spMkLst>
        </pc:spChg>
      </pc:sldChg>
      <pc:sldChg chg="modSp">
        <pc:chgData name="Ruoyang Yu" userId="S::ruoyang.yu@ericsson.com::07fd6fe8-5271-43d5-8987-6c6ee955ac40" providerId="AD" clId="Web-{D76E96D1-6435-17F6-5C5C-275033135FC3}" dt="2021-04-12T08:17:34.939" v="12" actId="20577"/>
        <pc:sldMkLst>
          <pc:docMk/>
          <pc:sldMk cId="2243789969" sldId="383"/>
        </pc:sldMkLst>
        <pc:spChg chg="mod">
          <ac:chgData name="Ruoyang Yu" userId="S::ruoyang.yu@ericsson.com::07fd6fe8-5271-43d5-8987-6c6ee955ac40" providerId="AD" clId="Web-{D76E96D1-6435-17F6-5C5C-275033135FC3}" dt="2021-04-12T08:17:34.939" v="12" actId="20577"/>
          <ac:spMkLst>
            <pc:docMk/>
            <pc:sldMk cId="2243789969" sldId="383"/>
            <ac:spMk id="2" creationId="{C75F9563-C292-4C83-BDB2-17D8CEBCA183}"/>
          </ac:spMkLst>
        </pc:spChg>
      </pc:sldChg>
    </pc:docChg>
  </pc:docChgLst>
  <pc:docChgLst>
    <pc:chgData name="Jacob Ström" userId="S::jacob.strom@ericsson.com::94a859b3-bd05-472a-a1d4-1b71f5677611" providerId="AD" clId="Web-{E27F0AA8-B17D-DC9E-AD8A-F9C91AE488FE}"/>
    <pc:docChg chg="addSld delSld modSld">
      <pc:chgData name="Jacob Ström" userId="S::jacob.strom@ericsson.com::94a859b3-bd05-472a-a1d4-1b71f5677611" providerId="AD" clId="Web-{E27F0AA8-B17D-DC9E-AD8A-F9C91AE488FE}" dt="2021-01-18T12:19:13.518" v="89" actId="20577"/>
      <pc:docMkLst>
        <pc:docMk/>
      </pc:docMkLst>
      <pc:sldChg chg="modSp">
        <pc:chgData name="Jacob Ström" userId="S::jacob.strom@ericsson.com::94a859b3-bd05-472a-a1d4-1b71f5677611" providerId="AD" clId="Web-{E27F0AA8-B17D-DC9E-AD8A-F9C91AE488FE}" dt="2021-01-18T12:09:42.799" v="1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E27F0AA8-B17D-DC9E-AD8A-F9C91AE488FE}" dt="2021-01-18T12:09:42.799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E27F0AA8-B17D-DC9E-AD8A-F9C91AE488FE}" dt="2021-01-18T12:10:04.159" v="13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E27F0AA8-B17D-DC9E-AD8A-F9C91AE488FE}" dt="2021-01-18T12:10:04.159" v="13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Sp modSp new">
        <pc:chgData name="Jacob Ström" userId="S::jacob.strom@ericsson.com::94a859b3-bd05-472a-a1d4-1b71f5677611" providerId="AD" clId="Web-{E27F0AA8-B17D-DC9E-AD8A-F9C91AE488FE}" dt="2021-01-18T12:19:13.518" v="89" actId="20577"/>
        <pc:sldMkLst>
          <pc:docMk/>
          <pc:sldMk cId="599241858" sldId="326"/>
        </pc:sldMkLst>
        <pc:spChg chg="mod">
          <ac:chgData name="Jacob Ström" userId="S::jacob.strom@ericsson.com::94a859b3-bd05-472a-a1d4-1b71f5677611" providerId="AD" clId="Web-{E27F0AA8-B17D-DC9E-AD8A-F9C91AE488FE}" dt="2021-01-18T12:12:44.241" v="25" actId="20577"/>
          <ac:spMkLst>
            <pc:docMk/>
            <pc:sldMk cId="599241858" sldId="326"/>
            <ac:spMk id="2" creationId="{F02C78DD-2B07-4B74-9CF7-79ECA08D3339}"/>
          </ac:spMkLst>
        </pc:spChg>
        <pc:spChg chg="mod">
          <ac:chgData name="Jacob Ström" userId="S::jacob.strom@ericsson.com::94a859b3-bd05-472a-a1d4-1b71f5677611" providerId="AD" clId="Web-{E27F0AA8-B17D-DC9E-AD8A-F9C91AE488FE}" dt="2021-01-18T12:18:35.485" v="79" actId="20577"/>
          <ac:spMkLst>
            <pc:docMk/>
            <pc:sldMk cId="599241858" sldId="326"/>
            <ac:spMk id="3" creationId="{3A015414-EBA3-4D0C-BCE4-D0C21CC5543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7:52.875" v="67" actId="20577"/>
          <ac:spMkLst>
            <pc:docMk/>
            <pc:sldMk cId="599241858" sldId="326"/>
            <ac:spMk id="5" creationId="{827C270F-26C5-471F-8081-E285FD930FAD}"/>
          </ac:spMkLst>
        </pc:spChg>
        <pc:spChg chg="add mod">
          <ac:chgData name="Jacob Ström" userId="S::jacob.strom@ericsson.com::94a859b3-bd05-472a-a1d4-1b71f5677611" providerId="AD" clId="Web-{E27F0AA8-B17D-DC9E-AD8A-F9C91AE488FE}" dt="2021-01-18T12:19:13.518" v="89" actId="20577"/>
          <ac:spMkLst>
            <pc:docMk/>
            <pc:sldMk cId="599241858" sldId="326"/>
            <ac:spMk id="6" creationId="{FF796DAD-3722-4E32-B803-498744B88E8F}"/>
          </ac:spMkLst>
        </pc:spChg>
      </pc:sldChg>
      <pc:sldChg chg="del">
        <pc:chgData name="Jacob Ström" userId="S::jacob.strom@ericsson.com::94a859b3-bd05-472a-a1d4-1b71f5677611" providerId="AD" clId="Web-{E27F0AA8-B17D-DC9E-AD8A-F9C91AE488FE}" dt="2021-01-18T12:10:12.409" v="20"/>
        <pc:sldMkLst>
          <pc:docMk/>
          <pc:sldMk cId="2560344942" sldId="370"/>
        </pc:sldMkLst>
      </pc:sldChg>
      <pc:sldChg chg="del">
        <pc:chgData name="Jacob Ström" userId="S::jacob.strom@ericsson.com::94a859b3-bd05-472a-a1d4-1b71f5677611" providerId="AD" clId="Web-{E27F0AA8-B17D-DC9E-AD8A-F9C91AE488FE}" dt="2021-01-18T12:10:12.409" v="19"/>
        <pc:sldMkLst>
          <pc:docMk/>
          <pc:sldMk cId="2034031989" sldId="391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8"/>
        <pc:sldMkLst>
          <pc:docMk/>
          <pc:sldMk cId="2499194130" sldId="392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7"/>
        <pc:sldMkLst>
          <pc:docMk/>
          <pc:sldMk cId="4015012933" sldId="393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6"/>
        <pc:sldMkLst>
          <pc:docMk/>
          <pc:sldMk cId="3522658958" sldId="394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5"/>
        <pc:sldMkLst>
          <pc:docMk/>
          <pc:sldMk cId="2608310753" sldId="395"/>
        </pc:sldMkLst>
      </pc:sldChg>
      <pc:sldChg chg="del">
        <pc:chgData name="Jacob Ström" userId="S::jacob.strom@ericsson.com::94a859b3-bd05-472a-a1d4-1b71f5677611" providerId="AD" clId="Web-{E27F0AA8-B17D-DC9E-AD8A-F9C91AE488FE}" dt="2021-01-18T12:10:12.393" v="14"/>
        <pc:sldMkLst>
          <pc:docMk/>
          <pc:sldMk cId="3506653062" sldId="396"/>
        </pc:sldMkLst>
      </pc:sldChg>
    </pc:docChg>
  </pc:docChgLst>
  <pc:docChgLst>
    <pc:chgData name="Jacob Ström" userId="S::jacob.strom@ericsson.com::94a859b3-bd05-472a-a1d4-1b71f5677611" providerId="AD" clId="Web-{589C9638-361A-86D1-1EB0-078391238318}"/>
    <pc:docChg chg="modSld">
      <pc:chgData name="Jacob Ström" userId="S::jacob.strom@ericsson.com::94a859b3-bd05-472a-a1d4-1b71f5677611" providerId="AD" clId="Web-{589C9638-361A-86D1-1EB0-078391238318}" dt="2021-02-15T08:32:58.697" v="173" actId="20577"/>
      <pc:docMkLst>
        <pc:docMk/>
      </pc:docMkLst>
      <pc:sldChg chg="modSp">
        <pc:chgData name="Jacob Ström" userId="S::jacob.strom@ericsson.com::94a859b3-bd05-472a-a1d4-1b71f5677611" providerId="AD" clId="Web-{589C9638-361A-86D1-1EB0-078391238318}" dt="2021-02-15T08:32:58.697" v="173" actId="20577"/>
        <pc:sldMkLst>
          <pc:docMk/>
          <pc:sldMk cId="4052842470" sldId="326"/>
        </pc:sldMkLst>
        <pc:spChg chg="mod">
          <ac:chgData name="Jacob Ström" userId="S::jacob.strom@ericsson.com::94a859b3-bd05-472a-a1d4-1b71f5677611" providerId="AD" clId="Web-{589C9638-361A-86D1-1EB0-078391238318}" dt="2021-02-15T08:17:25.094" v="17" actId="20577"/>
          <ac:spMkLst>
            <pc:docMk/>
            <pc:sldMk cId="4052842470" sldId="326"/>
            <ac:spMk id="2" creationId="{3F108CDF-F0BA-4C99-9997-BEAE404FD733}"/>
          </ac:spMkLst>
        </pc:spChg>
        <pc:spChg chg="mod">
          <ac:chgData name="Jacob Ström" userId="S::jacob.strom@ericsson.com::94a859b3-bd05-472a-a1d4-1b71f5677611" providerId="AD" clId="Web-{589C9638-361A-86D1-1EB0-078391238318}" dt="2021-02-15T08:32:58.697" v="173" actId="20577"/>
          <ac:spMkLst>
            <pc:docMk/>
            <pc:sldMk cId="4052842470" sldId="326"/>
            <ac:spMk id="3" creationId="{1495514F-B0A2-4CEC-A57A-6100136203A6}"/>
          </ac:spMkLst>
        </pc:spChg>
      </pc:sldChg>
    </pc:docChg>
  </pc:docChgLst>
  <pc:docChgLst>
    <pc:chgData name="Jacob Ström" userId="94a859b3-bd05-472a-a1d4-1b71f5677611" providerId="ADAL" clId="{371F2427-BB70-B54F-800C-168670F33903}"/>
    <pc:docChg chg="undo custSel addSld delSld modSld">
      <pc:chgData name="Jacob Ström" userId="94a859b3-bd05-472a-a1d4-1b71f5677611" providerId="ADAL" clId="{371F2427-BB70-B54F-800C-168670F33903}" dt="2020-06-15T12:28:16.915" v="3091"/>
      <pc:docMkLst>
        <pc:docMk/>
      </pc:docMkLst>
      <pc:sldChg chg="modSp">
        <pc:chgData name="Jacob Ström" userId="94a859b3-bd05-472a-a1d4-1b71f5677611" providerId="ADAL" clId="{371F2427-BB70-B54F-800C-168670F33903}" dt="2020-06-15T12:02:41.532" v="3031" actId="20577"/>
        <pc:sldMkLst>
          <pc:docMk/>
          <pc:sldMk cId="2189475887" sldId="259"/>
        </pc:sldMkLst>
        <pc:spChg chg="mod">
          <ac:chgData name="Jacob Ström" userId="94a859b3-bd05-472a-a1d4-1b71f5677611" providerId="ADAL" clId="{371F2427-BB70-B54F-800C-168670F33903}" dt="2020-06-15T12:02:41.532" v="3031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94a859b3-bd05-472a-a1d4-1b71f5677611" providerId="ADAL" clId="{371F2427-BB70-B54F-800C-168670F33903}" dt="2020-06-15T12:24:37.398" v="3053" actId="2696"/>
        <pc:sldMkLst>
          <pc:docMk/>
          <pc:sldMk cId="2790987265" sldId="531"/>
        </pc:sldMkLst>
      </pc:sldChg>
      <pc:sldChg chg="del">
        <pc:chgData name="Jacob Ström" userId="94a859b3-bd05-472a-a1d4-1b71f5677611" providerId="ADAL" clId="{371F2427-BB70-B54F-800C-168670F33903}" dt="2020-06-15T12:24:37.491" v="3055" actId="2696"/>
        <pc:sldMkLst>
          <pc:docMk/>
          <pc:sldMk cId="118853427" sldId="535"/>
        </pc:sldMkLst>
      </pc:sldChg>
      <pc:sldChg chg="del">
        <pc:chgData name="Jacob Ström" userId="94a859b3-bd05-472a-a1d4-1b71f5677611" providerId="ADAL" clId="{371F2427-BB70-B54F-800C-168670F33903}" dt="2020-06-15T12:24:37.465" v="3054" actId="2696"/>
        <pc:sldMkLst>
          <pc:docMk/>
          <pc:sldMk cId="3611995520" sldId="542"/>
        </pc:sldMkLst>
      </pc:sldChg>
      <pc:sldChg chg="modSp new">
        <pc:chgData name="Jacob Ström" userId="94a859b3-bd05-472a-a1d4-1b71f5677611" providerId="ADAL" clId="{371F2427-BB70-B54F-800C-168670F33903}" dt="2020-06-15T12:28:16.915" v="3091"/>
        <pc:sldMkLst>
          <pc:docMk/>
          <pc:sldMk cId="3885825785" sldId="546"/>
        </pc:sldMkLst>
        <pc:spChg chg="mod">
          <ac:chgData name="Jacob Ström" userId="94a859b3-bd05-472a-a1d4-1b71f5677611" providerId="ADAL" clId="{371F2427-BB70-B54F-800C-168670F33903}" dt="2020-06-14T21:06:09.731" v="61" actId="20577"/>
          <ac:spMkLst>
            <pc:docMk/>
            <pc:sldMk cId="3885825785" sldId="546"/>
            <ac:spMk id="2" creationId="{D8699A59-3777-414A-B586-C73C96142BE4}"/>
          </ac:spMkLst>
        </pc:spChg>
        <pc:spChg chg="mod">
          <ac:chgData name="Jacob Ström" userId="94a859b3-bd05-472a-a1d4-1b71f5677611" providerId="ADAL" clId="{371F2427-BB70-B54F-800C-168670F33903}" dt="2020-06-15T12:28:16.915" v="3091"/>
          <ac:spMkLst>
            <pc:docMk/>
            <pc:sldMk cId="3885825785" sldId="546"/>
            <ac:spMk id="3" creationId="{82152B26-C375-DC46-8942-0ACAC323DB2F}"/>
          </ac:spMkLst>
        </pc:spChg>
      </pc:sldChg>
      <pc:sldChg chg="modSp new">
        <pc:chgData name="Jacob Ström" userId="94a859b3-bd05-472a-a1d4-1b71f5677611" providerId="ADAL" clId="{371F2427-BB70-B54F-800C-168670F33903}" dt="2020-06-14T21:32:10.854" v="1783" actId="20577"/>
        <pc:sldMkLst>
          <pc:docMk/>
          <pc:sldMk cId="2094787137" sldId="547"/>
        </pc:sldMkLst>
        <pc:spChg chg="mod">
          <ac:chgData name="Jacob Ström" userId="94a859b3-bd05-472a-a1d4-1b71f5677611" providerId="ADAL" clId="{371F2427-BB70-B54F-800C-168670F33903}" dt="2020-06-14T21:24:49.054" v="1359" actId="20577"/>
          <ac:spMkLst>
            <pc:docMk/>
            <pc:sldMk cId="2094787137" sldId="547"/>
            <ac:spMk id="2" creationId="{ADBB33D1-03D4-844A-ABA7-9CFEEFC2E7B8}"/>
          </ac:spMkLst>
        </pc:spChg>
        <pc:spChg chg="mod">
          <ac:chgData name="Jacob Ström" userId="94a859b3-bd05-472a-a1d4-1b71f5677611" providerId="ADAL" clId="{371F2427-BB70-B54F-800C-168670F33903}" dt="2020-06-14T21:32:10.854" v="1783" actId="20577"/>
          <ac:spMkLst>
            <pc:docMk/>
            <pc:sldMk cId="2094787137" sldId="547"/>
            <ac:spMk id="3" creationId="{71B00A40-88F6-EC47-9372-B160AC16AE32}"/>
          </ac:spMkLst>
        </pc:spChg>
      </pc:sldChg>
      <pc:sldChg chg="modSp new">
        <pc:chgData name="Jacob Ström" userId="94a859b3-bd05-472a-a1d4-1b71f5677611" providerId="ADAL" clId="{371F2427-BB70-B54F-800C-168670F33903}" dt="2020-06-14T21:36:12.038" v="2037" actId="20577"/>
        <pc:sldMkLst>
          <pc:docMk/>
          <pc:sldMk cId="1940191277" sldId="548"/>
        </pc:sldMkLst>
        <pc:spChg chg="mod">
          <ac:chgData name="Jacob Ström" userId="94a859b3-bd05-472a-a1d4-1b71f5677611" providerId="ADAL" clId="{371F2427-BB70-B54F-800C-168670F33903}" dt="2020-06-14T21:25:19.466" v="1409" actId="20577"/>
          <ac:spMkLst>
            <pc:docMk/>
            <pc:sldMk cId="1940191277" sldId="548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36:12.038" v="2037" actId="20577"/>
          <ac:spMkLst>
            <pc:docMk/>
            <pc:sldMk cId="1940191277" sldId="548"/>
            <ac:spMk id="3" creationId="{F874C897-FAB5-1842-BB86-85D8174C5418}"/>
          </ac:spMkLst>
        </pc:spChg>
      </pc:sldChg>
      <pc:sldChg chg="addSp delSp modSp add">
        <pc:chgData name="Jacob Ström" userId="94a859b3-bd05-472a-a1d4-1b71f5677611" providerId="ADAL" clId="{371F2427-BB70-B54F-800C-168670F33903}" dt="2020-06-14T21:54:12.027" v="2483" actId="20577"/>
        <pc:sldMkLst>
          <pc:docMk/>
          <pc:sldMk cId="2119588888" sldId="549"/>
        </pc:sldMkLst>
        <pc:spChg chg="mod">
          <ac:chgData name="Jacob Ström" userId="94a859b3-bd05-472a-a1d4-1b71f5677611" providerId="ADAL" clId="{371F2427-BB70-B54F-800C-168670F33903}" dt="2020-06-14T21:40:37.756" v="2175" actId="20577"/>
          <ac:spMkLst>
            <pc:docMk/>
            <pc:sldMk cId="2119588888" sldId="549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4T21:54:12.027" v="2483" actId="20577"/>
          <ac:spMkLst>
            <pc:docMk/>
            <pc:sldMk cId="2119588888" sldId="549"/>
            <ac:spMk id="3" creationId="{F874C897-FAB5-1842-BB86-85D8174C5418}"/>
          </ac:spMkLst>
        </pc:spChg>
        <pc:spChg chg="add del mod">
          <ac:chgData name="Jacob Ström" userId="94a859b3-bd05-472a-a1d4-1b71f5677611" providerId="ADAL" clId="{371F2427-BB70-B54F-800C-168670F33903}" dt="2020-06-14T21:39:43.039" v="2083"/>
          <ac:spMkLst>
            <pc:docMk/>
            <pc:sldMk cId="2119588888" sldId="549"/>
            <ac:spMk id="6" creationId="{17B0C7B1-4EAB-B84F-9B9E-0C5D55E34981}"/>
          </ac:spMkLst>
        </pc:spChg>
        <pc:spChg chg="add del mod">
          <ac:chgData name="Jacob Ström" userId="94a859b3-bd05-472a-a1d4-1b71f5677611" providerId="ADAL" clId="{371F2427-BB70-B54F-800C-168670F33903}" dt="2020-06-14T21:39:46.404" v="2085"/>
          <ac:spMkLst>
            <pc:docMk/>
            <pc:sldMk cId="2119588888" sldId="549"/>
            <ac:spMk id="8" creationId="{CB37D405-61C3-B640-9057-07E47F60E30D}"/>
          </ac:spMkLst>
        </pc:spChg>
        <pc:graphicFrameChg chg="add del mod">
          <ac:chgData name="Jacob Ström" userId="94a859b3-bd05-472a-a1d4-1b71f5677611" providerId="ADAL" clId="{371F2427-BB70-B54F-800C-168670F33903}" dt="2020-06-14T21:39:43.039" v="2083"/>
          <ac:graphicFrameMkLst>
            <pc:docMk/>
            <pc:sldMk cId="2119588888" sldId="549"/>
            <ac:graphicFrameMk id="5" creationId="{7F14BDFC-47A7-D248-9A21-1C8BAE7C8E09}"/>
          </ac:graphicFrameMkLst>
        </pc:graphicFrameChg>
        <pc:graphicFrameChg chg="add del mod">
          <ac:chgData name="Jacob Ström" userId="94a859b3-bd05-472a-a1d4-1b71f5677611" providerId="ADAL" clId="{371F2427-BB70-B54F-800C-168670F33903}" dt="2020-06-14T21:39:46.404" v="2085"/>
          <ac:graphicFrameMkLst>
            <pc:docMk/>
            <pc:sldMk cId="2119588888" sldId="549"/>
            <ac:graphicFrameMk id="7" creationId="{3CB317CA-9E20-C449-999F-222216AED7E7}"/>
          </ac:graphicFrameMkLst>
        </pc:graphicFrameChg>
      </pc:sldChg>
      <pc:sldChg chg="modSp add">
        <pc:chgData name="Jacob Ström" userId="94a859b3-bd05-472a-a1d4-1b71f5677611" providerId="ADAL" clId="{371F2427-BB70-B54F-800C-168670F33903}" dt="2020-06-15T12:22:59.409" v="3052" actId="20577"/>
        <pc:sldMkLst>
          <pc:docMk/>
          <pc:sldMk cId="3371772733" sldId="550"/>
        </pc:sldMkLst>
        <pc:spChg chg="mod">
          <ac:chgData name="Jacob Ström" userId="94a859b3-bd05-472a-a1d4-1b71f5677611" providerId="ADAL" clId="{371F2427-BB70-B54F-800C-168670F33903}" dt="2020-06-14T22:18:24.794" v="2717" actId="20577"/>
          <ac:spMkLst>
            <pc:docMk/>
            <pc:sldMk cId="3371772733" sldId="550"/>
            <ac:spMk id="2" creationId="{A5E6632E-5626-B14A-96D6-DBF301DD1520}"/>
          </ac:spMkLst>
        </pc:spChg>
        <pc:spChg chg="mod">
          <ac:chgData name="Jacob Ström" userId="94a859b3-bd05-472a-a1d4-1b71f5677611" providerId="ADAL" clId="{371F2427-BB70-B54F-800C-168670F33903}" dt="2020-06-15T12:22:59.409" v="3052" actId="20577"/>
          <ac:spMkLst>
            <pc:docMk/>
            <pc:sldMk cId="3371772733" sldId="550"/>
            <ac:spMk id="3" creationId="{F874C897-FAB5-1842-BB86-85D8174C5418}"/>
          </ac:spMkLst>
        </pc:spChg>
      </pc:sldChg>
      <pc:sldChg chg="modSp add">
        <pc:chgData name="Jacob Ström" userId="94a859b3-bd05-472a-a1d4-1b71f5677611" providerId="ADAL" clId="{371F2427-BB70-B54F-800C-168670F33903}" dt="2020-06-14T22:47:08.991" v="3027" actId="20577"/>
        <pc:sldMkLst>
          <pc:docMk/>
          <pc:sldMk cId="632025012" sldId="551"/>
        </pc:sldMkLst>
        <pc:spChg chg="mod">
          <ac:chgData name="Jacob Ström" userId="94a859b3-bd05-472a-a1d4-1b71f5677611" providerId="ADAL" clId="{371F2427-BB70-B54F-800C-168670F33903}" dt="2020-06-14T22:47:08.991" v="3027" actId="20577"/>
          <ac:spMkLst>
            <pc:docMk/>
            <pc:sldMk cId="632025012" sldId="551"/>
            <ac:spMk id="3" creationId="{F874C897-FAB5-1842-BB86-85D8174C5418}"/>
          </ac:spMkLst>
        </pc:spChg>
      </pc:sldChg>
    </pc:docChg>
  </pc:docChgLst>
  <pc:docChgLst>
    <pc:chgData name="Jacob Ström" userId="S::jacob.strom@ericsson.com::94a859b3-bd05-472a-a1d4-1b71f5677611" providerId="AD" clId="Web-{918A4D68-D563-710F-BC32-37FE61793778}"/>
    <pc:docChg chg="addSld delSld modSld sldOrd">
      <pc:chgData name="Jacob Ström" userId="S::jacob.strom@ericsson.com::94a859b3-bd05-472a-a1d4-1b71f5677611" providerId="AD" clId="Web-{918A4D68-D563-710F-BC32-37FE61793778}" dt="2020-12-14T12:48:56.698" v="86" actId="14100"/>
      <pc:docMkLst>
        <pc:docMk/>
      </pc:docMkLst>
      <pc:sldChg chg="modSp">
        <pc:chgData name="Jacob Ström" userId="S::jacob.strom@ericsson.com::94a859b3-bd05-472a-a1d4-1b71f5677611" providerId="AD" clId="Web-{918A4D68-D563-710F-BC32-37FE61793778}" dt="2020-12-14T10:57:48.946" v="5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918A4D68-D563-710F-BC32-37FE61793778}" dt="2020-12-14T10:57:48.946" v="5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del">
        <pc:chgData name="Jacob Ström" userId="S::jacob.strom@ericsson.com::94a859b3-bd05-472a-a1d4-1b71f5677611" providerId="AD" clId="Web-{918A4D68-D563-710F-BC32-37FE61793778}" dt="2020-12-14T10:57:42.305" v="1"/>
        <pc:sldMkLst>
          <pc:docMk/>
          <pc:sldMk cId="452887187" sldId="390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21" v="4"/>
        <pc:sldMkLst>
          <pc:docMk/>
          <pc:sldMk cId="1382546880" sldId="391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2"/>
        <pc:sldMkLst>
          <pc:docMk/>
          <pc:sldMk cId="863935692" sldId="392"/>
        </pc:sldMkLst>
      </pc:sldChg>
      <pc:sldChg chg="del">
        <pc:chgData name="Jacob Ström" userId="S::jacob.strom@ericsson.com::94a859b3-bd05-472a-a1d4-1b71f5677611" providerId="AD" clId="Web-{918A4D68-D563-710F-BC32-37FE61793778}" dt="2020-12-14T10:57:42.305" v="0"/>
        <pc:sldMkLst>
          <pc:docMk/>
          <pc:sldMk cId="44573631" sldId="393"/>
        </pc:sldMkLst>
      </pc:sldChg>
      <pc:sldChg chg="addSp modSp add ord replId">
        <pc:chgData name="Jacob Ström" userId="S::jacob.strom@ericsson.com::94a859b3-bd05-472a-a1d4-1b71f5677611" providerId="AD" clId="Web-{918A4D68-D563-710F-BC32-37FE61793778}" dt="2020-12-14T12:48:56.698" v="86" actId="14100"/>
        <pc:sldMkLst>
          <pc:docMk/>
          <pc:sldMk cId="3522658958" sldId="394"/>
        </pc:sldMkLst>
        <pc:spChg chg="mod">
          <ac:chgData name="Jacob Ström" userId="S::jacob.strom@ericsson.com::94a859b3-bd05-472a-a1d4-1b71f5677611" providerId="AD" clId="Web-{918A4D68-D563-710F-BC32-37FE61793778}" dt="2020-12-14T12:46:59.539" v="11" actId="20577"/>
          <ac:spMkLst>
            <pc:docMk/>
            <pc:sldMk cId="3522658958" sldId="394"/>
            <ac:spMk id="2" creationId="{288EF92D-F269-49A4-8153-DDCF88A796D0}"/>
          </ac:spMkLst>
        </pc:spChg>
        <pc:spChg chg="mod">
          <ac:chgData name="Jacob Ström" userId="S::jacob.strom@ericsson.com::94a859b3-bd05-472a-a1d4-1b71f5677611" providerId="AD" clId="Web-{918A4D68-D563-710F-BC32-37FE61793778}" dt="2020-12-14T12:48:48.729" v="83" actId="20577"/>
          <ac:spMkLst>
            <pc:docMk/>
            <pc:sldMk cId="3522658958" sldId="394"/>
            <ac:spMk id="3" creationId="{D2BB2966-6A80-45BB-BB6E-F81D927C2B52}"/>
          </ac:spMkLst>
        </pc:spChg>
        <pc:cxnChg chg="add mod">
          <ac:chgData name="Jacob Ström" userId="S::jacob.strom@ericsson.com::94a859b3-bd05-472a-a1d4-1b71f5677611" providerId="AD" clId="Web-{918A4D68-D563-710F-BC32-37FE61793778}" dt="2020-12-14T12:48:56.698" v="86" actId="14100"/>
          <ac:cxnSpMkLst>
            <pc:docMk/>
            <pc:sldMk cId="3522658958" sldId="394"/>
            <ac:cxnSpMk id="5" creationId="{379B648F-91B5-47D9-91B5-CDC66F941875}"/>
          </ac:cxnSpMkLst>
        </pc:cxnChg>
      </pc:sldChg>
      <pc:sldChg chg="del">
        <pc:chgData name="Jacob Ström" userId="S::jacob.strom@ericsson.com::94a859b3-bd05-472a-a1d4-1b71f5677611" providerId="AD" clId="Web-{918A4D68-D563-710F-BC32-37FE61793778}" dt="2020-12-14T10:57:42.321" v="3"/>
        <pc:sldMkLst>
          <pc:docMk/>
          <pc:sldMk cId="952555484" sldId="666"/>
        </pc:sldMkLst>
      </pc:sldChg>
    </pc:docChg>
  </pc:docChgLst>
  <pc:docChgLst>
    <pc:chgData name="Du Liu" userId="S::du.liu@ericsson.com::f6bbb955-1166-4a0c-a0ca-de04d0e558b9" providerId="AD" clId="Web-{4AB3AB07-8ECC-A54D-CC31-3EF35F042FE8}"/>
    <pc:docChg chg="modSld">
      <pc:chgData name="Du Liu" userId="S::du.liu@ericsson.com::f6bbb955-1166-4a0c-a0ca-de04d0e558b9" providerId="AD" clId="Web-{4AB3AB07-8ECC-A54D-CC31-3EF35F042FE8}" dt="2021-02-08T09:38:25.758" v="1"/>
      <pc:docMkLst>
        <pc:docMk/>
      </pc:docMkLst>
      <pc:sldChg chg="addSp delSp modSp">
        <pc:chgData name="Du Liu" userId="S::du.liu@ericsson.com::f6bbb955-1166-4a0c-a0ca-de04d0e558b9" providerId="AD" clId="Web-{4AB3AB07-8ECC-A54D-CC31-3EF35F042FE8}" dt="2021-02-08T09:38:25.758" v="1"/>
        <pc:sldMkLst>
          <pc:docMk/>
          <pc:sldMk cId="2314091306" sldId="325"/>
        </pc:sldMkLst>
        <pc:picChg chg="add del mod">
          <ac:chgData name="Du Liu" userId="S::du.liu@ericsson.com::f6bbb955-1166-4a0c-a0ca-de04d0e558b9" providerId="AD" clId="Web-{4AB3AB07-8ECC-A54D-CC31-3EF35F042FE8}" dt="2021-02-08T09:38:25.758" v="1"/>
          <ac:picMkLst>
            <pc:docMk/>
            <pc:sldMk cId="2314091306" sldId="325"/>
            <ac:picMk id="3" creationId="{ADBC82FC-4C07-4315-8E78-00E2376205C9}"/>
          </ac:picMkLst>
        </pc:picChg>
      </pc:sldChg>
    </pc:docChg>
  </pc:docChgLst>
  <pc:docChgLst>
    <pc:chgData name="Jacob Ström" userId="S::jacob.strom@ericsson.com::94a859b3-bd05-472a-a1d4-1b71f5677611" providerId="AD" clId="Web-{6B8F00EF-F2AF-B8D2-A789-2BA0D850F316}"/>
    <pc:docChg chg="modSld">
      <pc:chgData name="Jacob Ström" userId="S::jacob.strom@ericsson.com::94a859b3-bd05-472a-a1d4-1b71f5677611" providerId="AD" clId="Web-{6B8F00EF-F2AF-B8D2-A789-2BA0D850F316}" dt="2020-05-04T09:15:05.716" v="3" actId="20577"/>
      <pc:docMkLst>
        <pc:docMk/>
      </pc:docMkLst>
      <pc:sldChg chg="modSp">
        <pc:chgData name="Jacob Ström" userId="S::jacob.strom@ericsson.com::94a859b3-bd05-472a-a1d4-1b71f5677611" providerId="AD" clId="Web-{6B8F00EF-F2AF-B8D2-A789-2BA0D850F316}" dt="2020-05-04T09:15:05.716" v="3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6B8F00EF-F2AF-B8D2-A789-2BA0D850F316}" dt="2020-05-04T09:15:01.122" v="1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6B8F00EF-F2AF-B8D2-A789-2BA0D850F316}" dt="2020-05-04T09:15:05.716" v="3" actId="20577"/>
          <ac:spMkLst>
            <pc:docMk/>
            <pc:sldMk cId="2189475887" sldId="259"/>
            <ac:spMk id="3" creationId="{BB1DC945-4710-4796-AC34-0832F26E36A9}"/>
          </ac:spMkLst>
        </pc:spChg>
      </pc:sldChg>
    </pc:docChg>
  </pc:docChgLst>
  <pc:docChgLst>
    <pc:chgData name="Jacob Ström" userId="94a859b3-bd05-472a-a1d4-1b71f5677611" providerId="ADAL" clId="{EC5CF15C-EEB4-C041-B0AD-44AF3FADE71A}"/>
    <pc:docChg chg="undo custSel addSld delSld modSld">
      <pc:chgData name="Jacob Ström" userId="94a859b3-bd05-472a-a1d4-1b71f5677611" providerId="ADAL" clId="{EC5CF15C-EEB4-C041-B0AD-44AF3FADE71A}" dt="2021-03-08T13:02:28.302" v="1295" actId="20577"/>
      <pc:docMkLst>
        <pc:docMk/>
      </pc:docMkLst>
      <pc:sldChg chg="modSp mod">
        <pc:chgData name="Jacob Ström" userId="94a859b3-bd05-472a-a1d4-1b71f5677611" providerId="ADAL" clId="{EC5CF15C-EEB4-C041-B0AD-44AF3FADE71A}" dt="2021-03-08T13:02:28.302" v="1295" actId="20577"/>
        <pc:sldMkLst>
          <pc:docMk/>
          <pc:sldMk cId="2189475887" sldId="259"/>
        </pc:sldMkLst>
        <pc:spChg chg="mod">
          <ac:chgData name="Jacob Ström" userId="94a859b3-bd05-472a-a1d4-1b71f5677611" providerId="ADAL" clId="{EC5CF15C-EEB4-C041-B0AD-44AF3FADE71A}" dt="2021-03-08T13:02:28.302" v="1295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addSp delSp modSp mod">
        <pc:chgData name="Jacob Ström" userId="94a859b3-bd05-472a-a1d4-1b71f5677611" providerId="ADAL" clId="{EC5CF15C-EEB4-C041-B0AD-44AF3FADE71A}" dt="2021-03-08T11:27:21.171" v="842"/>
        <pc:sldMkLst>
          <pc:docMk/>
          <pc:sldMk cId="982711080" sldId="450"/>
        </pc:sldMkLst>
        <pc:spChg chg="mod">
          <ac:chgData name="Jacob Ström" userId="94a859b3-bd05-472a-a1d4-1b71f5677611" providerId="ADAL" clId="{EC5CF15C-EEB4-C041-B0AD-44AF3FADE71A}" dt="2021-03-08T11:03:54.247" v="21" actId="1076"/>
          <ac:spMkLst>
            <pc:docMk/>
            <pc:sldMk cId="982711080" sldId="450"/>
            <ac:spMk id="2" creationId="{8C81EDFF-6FA0-9B4D-B2D0-DD0933D8761C}"/>
          </ac:spMkLst>
        </pc:spChg>
        <pc:spChg chg="add mod">
          <ac:chgData name="Jacob Ström" userId="94a859b3-bd05-472a-a1d4-1b71f5677611" providerId="ADAL" clId="{EC5CF15C-EEB4-C041-B0AD-44AF3FADE71A}" dt="2021-03-08T11:03:49.911" v="19" actId="1076"/>
          <ac:spMkLst>
            <pc:docMk/>
            <pc:sldMk cId="982711080" sldId="450"/>
            <ac:spMk id="5" creationId="{D163FD4C-22BB-1E49-A8F4-92D9B99E1F34}"/>
          </ac:spMkLst>
        </pc:spChg>
        <pc:spChg chg="add mod">
          <ac:chgData name="Jacob Ström" userId="94a859b3-bd05-472a-a1d4-1b71f5677611" providerId="ADAL" clId="{EC5CF15C-EEB4-C041-B0AD-44AF3FADE71A}" dt="2021-03-08T11:09:12.769" v="241" actId="1037"/>
          <ac:spMkLst>
            <pc:docMk/>
            <pc:sldMk cId="982711080" sldId="450"/>
            <ac:spMk id="6" creationId="{3901BFED-4594-DF44-90E2-32D67F83CB4D}"/>
          </ac:spMkLst>
        </pc:spChg>
        <pc:spChg chg="del">
          <ac:chgData name="Jacob Ström" userId="94a859b3-bd05-472a-a1d4-1b71f5677611" providerId="ADAL" clId="{EC5CF15C-EEB4-C041-B0AD-44AF3FADE71A}" dt="2021-03-08T11:26:48.262" v="838" actId="478"/>
          <ac:spMkLst>
            <pc:docMk/>
            <pc:sldMk cId="982711080" sldId="450"/>
            <ac:spMk id="7" creationId="{9F9FEAB7-D4E2-C14A-A744-2A4C007AA74D}"/>
          </ac:spMkLst>
        </pc:spChg>
        <pc:spChg chg="mod">
          <ac:chgData name="Jacob Ström" userId="94a859b3-bd05-472a-a1d4-1b71f5677611" providerId="ADAL" clId="{EC5CF15C-EEB4-C041-B0AD-44AF3FADE71A}" dt="2021-03-08T11:04:05.146" v="24"/>
          <ac:spMkLst>
            <pc:docMk/>
            <pc:sldMk cId="982711080" sldId="450"/>
            <ac:spMk id="10" creationId="{6EA6A290-3FAC-4546-AF12-E0B921F05030}"/>
          </ac:spMkLst>
        </pc:spChg>
        <pc:spChg chg="mod">
          <ac:chgData name="Jacob Ström" userId="94a859b3-bd05-472a-a1d4-1b71f5677611" providerId="ADAL" clId="{EC5CF15C-EEB4-C041-B0AD-44AF3FADE71A}" dt="2021-03-08T11:06:14.148" v="106" actId="1038"/>
          <ac:spMkLst>
            <pc:docMk/>
            <pc:sldMk cId="982711080" sldId="450"/>
            <ac:spMk id="11" creationId="{F7DCB732-DEBA-A44B-B587-F77FE3051D59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12" creationId="{D19C6AEA-C02C-6746-9035-6577CB3C1BA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25" creationId="{591D1496-D577-F643-948F-104F49641870}"/>
          </ac:spMkLst>
        </pc:spChg>
        <pc:spChg chg="mod">
          <ac:chgData name="Jacob Ström" userId="94a859b3-bd05-472a-a1d4-1b71f5677611" providerId="ADAL" clId="{EC5CF15C-EEB4-C041-B0AD-44AF3FADE71A}" dt="2021-03-08T11:09:28.495" v="242"/>
          <ac:spMkLst>
            <pc:docMk/>
            <pc:sldMk cId="982711080" sldId="450"/>
            <ac:spMk id="33" creationId="{C7B6FFF8-E631-2B40-ADCA-1F44A7431949}"/>
          </ac:spMkLst>
        </pc:spChg>
        <pc:spChg chg="mod">
          <ac:chgData name="Jacob Ström" userId="94a859b3-bd05-472a-a1d4-1b71f5677611" providerId="ADAL" clId="{EC5CF15C-EEB4-C041-B0AD-44AF3FADE71A}" dt="2021-03-08T11:10:44.325" v="282" actId="404"/>
          <ac:spMkLst>
            <pc:docMk/>
            <pc:sldMk cId="982711080" sldId="450"/>
            <ac:spMk id="34" creationId="{EDAE53E3-C7AB-7F45-86E2-7E8AF4D9D864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35" creationId="{E15E771C-0BD8-6E4B-A222-54E51D32C515}"/>
          </ac:spMkLst>
        </pc:spChg>
        <pc:spChg chg="add del mod">
          <ac:chgData name="Jacob Ström" userId="94a859b3-bd05-472a-a1d4-1b71f5677611" providerId="ADAL" clId="{EC5CF15C-EEB4-C041-B0AD-44AF3FADE71A}" dt="2021-03-08T11:10:03.469" v="250"/>
          <ac:spMkLst>
            <pc:docMk/>
            <pc:sldMk cId="982711080" sldId="450"/>
            <ac:spMk id="36" creationId="{5C0BDA35-584C-6F48-B225-2FCD8A02CBCB}"/>
          </ac:spMkLst>
        </pc:spChg>
        <pc:spChg chg="add del mod">
          <ac:chgData name="Jacob Ström" userId="94a859b3-bd05-472a-a1d4-1b71f5677611" providerId="ADAL" clId="{EC5CF15C-EEB4-C041-B0AD-44AF3FADE71A}" dt="2021-03-08T11:11:02.921" v="287" actId="478"/>
          <ac:spMkLst>
            <pc:docMk/>
            <pc:sldMk cId="982711080" sldId="450"/>
            <ac:spMk id="39" creationId="{28B0E9D9-EDE4-C74B-87C5-07F7DCA35EC2}"/>
          </ac:spMkLst>
        </pc:spChg>
        <pc:spChg chg="mod">
          <ac:chgData name="Jacob Ström" userId="94a859b3-bd05-472a-a1d4-1b71f5677611" providerId="ADAL" clId="{EC5CF15C-EEB4-C041-B0AD-44AF3FADE71A}" dt="2021-03-08T11:11:09.608" v="288"/>
          <ac:spMkLst>
            <pc:docMk/>
            <pc:sldMk cId="982711080" sldId="450"/>
            <ac:spMk id="41" creationId="{E849AC7B-4A5E-1542-88C7-286F2E4DDCAB}"/>
          </ac:spMkLst>
        </pc:spChg>
        <pc:spChg chg="mod">
          <ac:chgData name="Jacob Ström" userId="94a859b3-bd05-472a-a1d4-1b71f5677611" providerId="ADAL" clId="{EC5CF15C-EEB4-C041-B0AD-44AF3FADE71A}" dt="2021-03-08T11:11:45.010" v="310" actId="6549"/>
          <ac:spMkLst>
            <pc:docMk/>
            <pc:sldMk cId="982711080" sldId="450"/>
            <ac:spMk id="42" creationId="{1EB3D2D0-11D4-1B4F-9991-880D5B994514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6" creationId="{A796E714-C654-4A44-A70A-FE993C291F7D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47" creationId="{21A755A1-740C-FD48-97DC-55AA72862822}"/>
          </ac:spMkLst>
        </pc:spChg>
        <pc:spChg chg="add del mod">
          <ac:chgData name="Jacob Ström" userId="94a859b3-bd05-472a-a1d4-1b71f5677611" providerId="ADAL" clId="{EC5CF15C-EEB4-C041-B0AD-44AF3FADE71A}" dt="2021-03-08T11:19:30.842" v="584" actId="478"/>
          <ac:spMkLst>
            <pc:docMk/>
            <pc:sldMk cId="982711080" sldId="450"/>
            <ac:spMk id="48" creationId="{A6EFA516-6DC4-BD4B-A50F-9DAE4EE4E46A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2" creationId="{FAC7DEEF-62F4-D846-AE3C-15C59DDEA465}"/>
          </ac:spMkLst>
        </pc:spChg>
        <pc:spChg chg="mod">
          <ac:chgData name="Jacob Ström" userId="94a859b3-bd05-472a-a1d4-1b71f5677611" providerId="ADAL" clId="{EC5CF15C-EEB4-C041-B0AD-44AF3FADE71A}" dt="2021-03-08T11:13:12.648" v="313"/>
          <ac:spMkLst>
            <pc:docMk/>
            <pc:sldMk cId="982711080" sldId="450"/>
            <ac:spMk id="53" creationId="{44783822-A6E5-8D43-A9B1-907D33E2ACEA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69" creationId="{29BC0E3C-367E-AD4A-A344-470D46F1DE91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0" creationId="{FE9FDF17-9849-F94F-A2A5-A04BA549EA88}"/>
          </ac:spMkLst>
        </pc:spChg>
        <pc:spChg chg="add del mod">
          <ac:chgData name="Jacob Ström" userId="94a859b3-bd05-472a-a1d4-1b71f5677611" providerId="ADAL" clId="{EC5CF15C-EEB4-C041-B0AD-44AF3FADE71A}" dt="2021-03-08T11:19:27.795" v="583" actId="478"/>
          <ac:spMkLst>
            <pc:docMk/>
            <pc:sldMk cId="982711080" sldId="450"/>
            <ac:spMk id="71" creationId="{37C348D4-00AF-0B45-BB7A-9B1B6CFFD1CC}"/>
          </ac:spMkLst>
        </pc:spChg>
        <pc:spChg chg="add mod">
          <ac:chgData name="Jacob Ström" userId="94a859b3-bd05-472a-a1d4-1b71f5677611" providerId="ADAL" clId="{EC5CF15C-EEB4-C041-B0AD-44AF3FADE71A}" dt="2021-03-08T11:27:21.171" v="842"/>
          <ac:spMkLst>
            <pc:docMk/>
            <pc:sldMk cId="982711080" sldId="450"/>
            <ac:spMk id="73" creationId="{2C63D994-52B0-594E-8372-194CF8F6749D}"/>
          </ac:spMkLst>
        </pc:s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8" creationId="{C50C3738-386A-0A46-91C4-9D7B352361F9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9" creationId="{79E8BE97-3B64-A348-A716-CF5BFCFB3803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32" creationId="{7C29B764-7DC2-144D-B747-777DEEC30A5F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0" creationId="{9D7926E9-3C4A-BD49-9BEC-B17E988EE278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45" creationId="{712213A1-241D-BA4C-83DA-5C7E42AEF0C0}"/>
          </ac:grpSpMkLst>
        </pc:grpChg>
        <pc:grpChg chg="add del mod">
          <ac:chgData name="Jacob Ström" userId="94a859b3-bd05-472a-a1d4-1b71f5677611" providerId="ADAL" clId="{EC5CF15C-EEB4-C041-B0AD-44AF3FADE71A}" dt="2021-03-08T11:19:27.795" v="583" actId="478"/>
          <ac:grpSpMkLst>
            <pc:docMk/>
            <pc:sldMk cId="982711080" sldId="450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48.262" v="838" actId="478"/>
          <ac:graphicFrameMkLst>
            <pc:docMk/>
            <pc:sldMk cId="982711080" sldId="450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21.171" v="842"/>
          <ac:graphicFrameMkLst>
            <pc:docMk/>
            <pc:sldMk cId="982711080" sldId="450"/>
            <ac:graphicFrameMk id="72" creationId="{E0B76AD5-3B34-5849-8E48-F89CF4FF0EEA}"/>
          </ac:graphicFrameMkLst>
        </pc:graphicFrameChg>
        <pc:cxnChg chg="add del">
          <ac:chgData name="Jacob Ström" userId="94a859b3-bd05-472a-a1d4-1b71f5677611" providerId="ADAL" clId="{EC5CF15C-EEB4-C041-B0AD-44AF3FADE71A}" dt="2021-03-08T11:05:26.876" v="65" actId="478"/>
          <ac:cxnSpMkLst>
            <pc:docMk/>
            <pc:sldMk cId="982711080" sldId="450"/>
            <ac:cxnSpMk id="14" creationId="{B56E2CE0-39F0-3D40-AAC5-D3A645CC776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6" creationId="{1841AF1A-BE0E-7F42-9770-948D6DC1DE7D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7" creationId="{7D593DBC-C98E-F640-8BDC-7E95A64A873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19" creationId="{CC313911-D86C-9D4D-A5ED-065A3D54CF1F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1" creationId="{F25E3082-EFDE-D04D-AA60-47AC21872585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3" creationId="{849F1E0D-5FFE-8745-9E78-CD661C01B3B5}"/>
          </ac:cxnSpMkLst>
        </pc:cxnChg>
        <pc:cxnChg chg="add del mod">
          <ac:chgData name="Jacob Ström" userId="94a859b3-bd05-472a-a1d4-1b71f5677611" providerId="ADAL" clId="{EC5CF15C-EEB4-C041-B0AD-44AF3FADE71A}" dt="2021-03-08T11:08:32.301" v="224" actId="478"/>
          <ac:cxnSpMkLst>
            <pc:docMk/>
            <pc:sldMk cId="982711080" sldId="450"/>
            <ac:cxnSpMk id="26" creationId="{82C37D75-C419-9642-8086-C656956DAA4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28" creationId="{A88ED18A-F64B-5943-ADE7-7C1E24F96F4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0" creationId="{4DB8509B-5286-E74D-B958-7B74CD94FF7E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7" creationId="{7C2C80EA-2ADD-5445-A11F-D35C2D1073A1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38" creationId="{A40CAA35-F341-CB44-930D-53355D68096A}"/>
          </ac:cxnSpMkLst>
        </pc:cxnChg>
        <pc:cxnChg chg="add del">
          <ac:chgData name="Jacob Ström" userId="94a859b3-bd05-472a-a1d4-1b71f5677611" providerId="ADAL" clId="{EC5CF15C-EEB4-C041-B0AD-44AF3FADE71A}" dt="2021-03-08T11:12:34.462" v="312" actId="478"/>
          <ac:cxnSpMkLst>
            <pc:docMk/>
            <pc:sldMk cId="982711080" sldId="450"/>
            <ac:cxnSpMk id="44" creationId="{BB23EF7D-9506-8244-8A34-E9BD0286CE0B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49" creationId="{C9657DB6-50EF-B947-AEA0-802F07352562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0" creationId="{6745AE51-7C73-854C-BE45-CEF325B3B0F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5" creationId="{BC470BBB-A434-0541-9821-44577B03330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7" creationId="{518C54BC-C43C-1D44-8B1D-D1D0919B300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59" creationId="{E7D19508-4164-4944-9510-1FB3BCF430B9}"/>
          </ac:cxnSpMkLst>
        </pc:cxnChg>
        <pc:cxnChg chg="add del mod">
          <ac:chgData name="Jacob Ström" userId="94a859b3-bd05-472a-a1d4-1b71f5677611" providerId="ADAL" clId="{EC5CF15C-EEB4-C041-B0AD-44AF3FADE71A}" dt="2021-03-08T11:14:43.845" v="372" actId="11529"/>
          <ac:cxnSpMkLst>
            <pc:docMk/>
            <pc:sldMk cId="982711080" sldId="450"/>
            <ac:cxnSpMk id="62" creationId="{D8B38DA3-DC12-AF4A-912A-8D80190439D6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4" creationId="{6048034A-0FD0-9049-B49E-BB5D0B6150D9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6" creationId="{F6CDC35F-B914-1646-9A9C-6A8300CD3ED0}"/>
          </ac:cxnSpMkLst>
        </pc:cxnChg>
        <pc:cxnChg chg="add del mod">
          <ac:chgData name="Jacob Ström" userId="94a859b3-bd05-472a-a1d4-1b71f5677611" providerId="ADAL" clId="{EC5CF15C-EEB4-C041-B0AD-44AF3FADE71A}" dt="2021-03-08T11:19:27.795" v="583" actId="478"/>
          <ac:cxnSpMkLst>
            <pc:docMk/>
            <pc:sldMk cId="982711080" sldId="450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1:27:17.197" v="841"/>
        <pc:sldMkLst>
          <pc:docMk/>
          <pc:sldMk cId="2113687685" sldId="451"/>
        </pc:sldMkLst>
        <pc:spChg chg="del">
          <ac:chgData name="Jacob Ström" userId="94a859b3-bd05-472a-a1d4-1b71f5677611" providerId="ADAL" clId="{EC5CF15C-EEB4-C041-B0AD-44AF3FADE71A}" dt="2021-03-08T11:26:44.518" v="837" actId="478"/>
          <ac:spMkLst>
            <pc:docMk/>
            <pc:sldMk cId="2113687685" sldId="451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17.197" v="841"/>
          <ac:spMkLst>
            <pc:docMk/>
            <pc:sldMk cId="2113687685" sldId="451"/>
            <ac:spMk id="56" creationId="{FC198FA2-D909-114A-87EA-1D0629FEA7E7}"/>
          </ac:spMkLst>
        </pc:spChg>
        <pc:graphicFrameChg chg="del">
          <ac:chgData name="Jacob Ström" userId="94a859b3-bd05-472a-a1d4-1b71f5677611" providerId="ADAL" clId="{EC5CF15C-EEB4-C041-B0AD-44AF3FADE71A}" dt="2021-03-08T11:26:44.518" v="837" actId="478"/>
          <ac:graphicFrameMkLst>
            <pc:docMk/>
            <pc:sldMk cId="2113687685" sldId="451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17.197" v="841"/>
          <ac:graphicFrameMkLst>
            <pc:docMk/>
            <pc:sldMk cId="2113687685" sldId="451"/>
            <ac:graphicFrameMk id="54" creationId="{081F6498-42D2-6B44-B0BD-CA72E9B77461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1:27:04.465" v="840"/>
        <pc:sldMkLst>
          <pc:docMk/>
          <pc:sldMk cId="268013577" sldId="452"/>
        </pc:sldMkLst>
        <pc:spChg chg="mod">
          <ac:chgData name="Jacob Ström" userId="94a859b3-bd05-472a-a1d4-1b71f5677611" providerId="ADAL" clId="{EC5CF15C-EEB4-C041-B0AD-44AF3FADE71A}" dt="2021-03-08T11:20:04.003" v="660" actId="20577"/>
          <ac:spMkLst>
            <pc:docMk/>
            <pc:sldMk cId="268013577" sldId="452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7" creationId="{9F9FEAB7-D4E2-C14A-A744-2A4C007AA74D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12" creationId="{D19C6AEA-C02C-6746-9035-6577CB3C1BA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25" creationId="{591D1496-D577-F643-948F-104F49641870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35" creationId="{E15E771C-0BD8-6E4B-A222-54E51D32C51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48" creationId="{A6EFA516-6DC4-BD4B-A50F-9DAE4EE4E46A}"/>
          </ac:spMkLst>
        </pc:spChg>
        <pc:spChg chg="add del mod">
          <ac:chgData name="Jacob Ström" userId="94a859b3-bd05-472a-a1d4-1b71f5677611" providerId="ADAL" clId="{EC5CF15C-EEB4-C041-B0AD-44AF3FADE71A}" dt="2021-03-08T11:26:38.254" v="836" actId="478"/>
          <ac:spMkLst>
            <pc:docMk/>
            <pc:sldMk cId="268013577" sldId="452"/>
            <ac:spMk id="54" creationId="{0A5167BB-939B-3B4F-8A08-F6CB9294EC60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58" creationId="{FB7CF6A2-064A-7C4E-AACF-A2E1EA99D77C}"/>
          </ac:spMkLst>
        </pc:spChg>
        <pc:spChg chg="add mod">
          <ac:chgData name="Jacob Ström" userId="94a859b3-bd05-472a-a1d4-1b71f5677611" providerId="ADAL" clId="{EC5CF15C-EEB4-C041-B0AD-44AF3FADE71A}" dt="2021-03-08T11:27:04.465" v="840"/>
          <ac:spMkLst>
            <pc:docMk/>
            <pc:sldMk cId="268013577" sldId="452"/>
            <ac:spMk id="61" creationId="{C55040AA-627C-0846-AA35-5466D90A73D5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69" creationId="{29BC0E3C-367E-AD4A-A344-470D46F1DE91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0" creationId="{FE9FDF17-9849-F94F-A2A5-A04BA549EA88}"/>
          </ac:spMkLst>
        </pc:spChg>
        <pc:spChg chg="del">
          <ac:chgData name="Jacob Ström" userId="94a859b3-bd05-472a-a1d4-1b71f5677611" providerId="ADAL" clId="{EC5CF15C-EEB4-C041-B0AD-44AF3FADE71A}" dt="2021-03-08T11:19:40.032" v="586" actId="478"/>
          <ac:spMkLst>
            <pc:docMk/>
            <pc:sldMk cId="268013577" sldId="452"/>
            <ac:spMk id="71" creationId="{37C348D4-00AF-0B45-BB7A-9B1B6CFFD1CC}"/>
          </ac:spMkLst>
        </pc:s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8" creationId="{C50C3738-386A-0A46-91C4-9D7B352361F9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9" creationId="{79E8BE97-3B64-A348-A716-CF5BFCFB3803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32" creationId="{7C29B764-7DC2-144D-B747-777DEEC30A5F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0" creationId="{9D7926E9-3C4A-BD49-9BEC-B17E988EE278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45" creationId="{712213A1-241D-BA4C-83DA-5C7E42AEF0C0}"/>
          </ac:grpSpMkLst>
        </pc:grpChg>
        <pc:grpChg chg="del">
          <ac:chgData name="Jacob Ström" userId="94a859b3-bd05-472a-a1d4-1b71f5677611" providerId="ADAL" clId="{EC5CF15C-EEB4-C041-B0AD-44AF3FADE71A}" dt="2021-03-08T11:19:40.032" v="586" actId="478"/>
          <ac:grpSpMkLst>
            <pc:docMk/>
            <pc:sldMk cId="268013577" sldId="452"/>
            <ac:grpSpMk id="51" creationId="{106CD2B6-E30D-5B46-8CE6-05D31D69E63B}"/>
          </ac:grpSpMkLst>
        </pc:grpChg>
        <pc:graphicFrameChg chg="del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4" creationId="{4CDFDDA0-DDB6-7C45-B33A-401B21421750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1:26:38.254" v="836" actId="478"/>
          <ac:graphicFrameMkLst>
            <pc:docMk/>
            <pc:sldMk cId="268013577" sldId="452"/>
            <ac:graphicFrameMk id="13" creationId="{E3F74C89-F952-DA47-9233-6EDB084F7AFD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56" creationId="{2EB40E13-791E-904F-8BEA-E350077A7E34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4.465" v="840"/>
          <ac:graphicFrameMkLst>
            <pc:docMk/>
            <pc:sldMk cId="268013577" sldId="452"/>
            <ac:graphicFrameMk id="60" creationId="{8AC6A848-5C35-084C-87FE-EBFACEC9981E}"/>
          </ac:graphicFrameMkLst>
        </pc:graphicFrame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6" creationId="{1841AF1A-BE0E-7F42-9770-948D6DC1DE7D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7" creationId="{7D593DBC-C98E-F640-8BDC-7E95A64A873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19" creationId="{CC313911-D86C-9D4D-A5ED-065A3D54CF1F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1" creationId="{F25E3082-EFDE-D04D-AA60-47AC2187258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3" creationId="{849F1E0D-5FFE-8745-9E78-CD661C01B3B5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28" creationId="{A88ED18A-F64B-5943-ADE7-7C1E24F96F4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0" creationId="{4DB8509B-5286-E74D-B958-7B74CD94FF7E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7" creationId="{7C2C80EA-2ADD-5445-A11F-D35C2D1073A1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38" creationId="{A40CAA35-F341-CB44-930D-53355D68096A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49" creationId="{C9657DB6-50EF-B947-AEA0-802F07352562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0" creationId="{6745AE51-7C73-854C-BE45-CEF325B3B0F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5" creationId="{BC470BBB-A434-0541-9821-44577B03330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7" creationId="{518C54BC-C43C-1D44-8B1D-D1D0919B3006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59" creationId="{E7D19508-4164-4944-9510-1FB3BCF430B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4" creationId="{6048034A-0FD0-9049-B49E-BB5D0B6150D9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6" creationId="{F6CDC35F-B914-1646-9A9C-6A8300CD3ED0}"/>
          </ac:cxnSpMkLst>
        </pc:cxnChg>
        <pc:cxnChg chg="del">
          <ac:chgData name="Jacob Ström" userId="94a859b3-bd05-472a-a1d4-1b71f5677611" providerId="ADAL" clId="{EC5CF15C-EEB4-C041-B0AD-44AF3FADE71A}" dt="2021-03-08T11:19:40.032" v="586" actId="478"/>
          <ac:cxnSpMkLst>
            <pc:docMk/>
            <pc:sldMk cId="268013577" sldId="452"/>
            <ac:cxnSpMk id="68" creationId="{728F2456-E50D-CD40-B6F9-625B8B695A80}"/>
          </ac:cxnSpMkLst>
        </pc:cxnChg>
      </pc:sldChg>
      <pc:sldChg chg="addSp delSp modSp add mod">
        <pc:chgData name="Jacob Ström" userId="94a859b3-bd05-472a-a1d4-1b71f5677611" providerId="ADAL" clId="{EC5CF15C-EEB4-C041-B0AD-44AF3FADE71A}" dt="2021-03-08T12:20:08.655" v="1095" actId="6549"/>
        <pc:sldMkLst>
          <pc:docMk/>
          <pc:sldMk cId="1607918458" sldId="453"/>
        </pc:sldMkLst>
        <pc:spChg chg="del mod">
          <ac:chgData name="Jacob Ström" userId="94a859b3-bd05-472a-a1d4-1b71f5677611" providerId="ADAL" clId="{EC5CF15C-EEB4-C041-B0AD-44AF3FADE71A}" dt="2021-03-08T12:20:03.243" v="1092" actId="478"/>
          <ac:spMkLst>
            <pc:docMk/>
            <pc:sldMk cId="1607918458" sldId="453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05.275" v="1093" actId="478"/>
          <ac:spMkLst>
            <pc:docMk/>
            <pc:sldMk cId="1607918458" sldId="453"/>
            <ac:spMk id="6" creationId="{3F4005D7-911D-B640-BA18-FFC73EF2454E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9" creationId="{E85F33FD-CEAF-ED44-9AB0-987EFB393471}"/>
          </ac:spMkLst>
        </pc:spChg>
        <pc:spChg chg="add mod">
          <ac:chgData name="Jacob Ström" userId="94a859b3-bd05-472a-a1d4-1b71f5677611" providerId="ADAL" clId="{EC5CF15C-EEB4-C041-B0AD-44AF3FADE71A}" dt="2021-03-08T11:27:01.214" v="839"/>
          <ac:spMkLst>
            <pc:docMk/>
            <pc:sldMk cId="1607918458" sldId="453"/>
            <ac:spMk id="11" creationId="{B84BC689-DDA7-0948-85BA-B0398E688BF1}"/>
          </ac:spMkLst>
        </pc:spChg>
        <pc:spChg chg="add mod">
          <ac:chgData name="Jacob Ström" userId="94a859b3-bd05-472a-a1d4-1b71f5677611" providerId="ADAL" clId="{EC5CF15C-EEB4-C041-B0AD-44AF3FADE71A}" dt="2021-03-08T12:20:08.655" v="1095" actId="6549"/>
          <ac:spMkLst>
            <pc:docMk/>
            <pc:sldMk cId="1607918458" sldId="453"/>
            <ac:spMk id="14" creationId="{9256A205-F7C7-C844-9C3E-F446A13AA5F4}"/>
          </ac:spMkLst>
        </pc:spChg>
        <pc:spChg chg="del">
          <ac:chgData name="Jacob Ström" userId="94a859b3-bd05-472a-a1d4-1b71f5677611" providerId="ADAL" clId="{EC5CF15C-EEB4-C041-B0AD-44AF3FADE71A}" dt="2021-03-08T11:26:24.667" v="835" actId="478"/>
          <ac:spMkLst>
            <pc:docMk/>
            <pc:sldMk cId="1607918458" sldId="453"/>
            <ac:spMk id="54" creationId="{0A5167BB-939B-3B4F-8A08-F6CB9294EC60}"/>
          </ac:spMkLst>
        </pc:sp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8" creationId="{3BE16928-7E18-964D-8C97-20C2D25F9107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7:01.214" v="839"/>
          <ac:graphicFrameMkLst>
            <pc:docMk/>
            <pc:sldMk cId="1607918458" sldId="453"/>
            <ac:graphicFrameMk id="10" creationId="{81EAFA7B-74CA-C449-9D30-A8DC4152D4D3}"/>
          </ac:graphicFrameMkLst>
        </pc:graphicFrameChg>
        <pc:graphicFrameChg chg="del">
          <ac:chgData name="Jacob Ström" userId="94a859b3-bd05-472a-a1d4-1b71f5677611" providerId="ADAL" clId="{EC5CF15C-EEB4-C041-B0AD-44AF3FADE71A}" dt="2021-03-08T11:26:24.667" v="835" actId="478"/>
          <ac:graphicFrameMkLst>
            <pc:docMk/>
            <pc:sldMk cId="1607918458" sldId="453"/>
            <ac:graphicFrameMk id="13" creationId="{E3F74C89-F952-DA47-9233-6EDB084F7AFD}"/>
          </ac:graphicFrameMkLst>
        </pc:graphicFrameChg>
      </pc:sldChg>
      <pc:sldChg chg="addSp modSp add del mod">
        <pc:chgData name="Jacob Ström" userId="94a859b3-bd05-472a-a1d4-1b71f5677611" providerId="ADAL" clId="{EC5CF15C-EEB4-C041-B0AD-44AF3FADE71A}" dt="2021-03-08T12:19:44.825" v="1089" actId="2696"/>
        <pc:sldMkLst>
          <pc:docMk/>
          <pc:sldMk cId="3999453373" sldId="454"/>
        </pc:sldMkLst>
        <pc:spChg chg="mod">
          <ac:chgData name="Jacob Ström" userId="94a859b3-bd05-472a-a1d4-1b71f5677611" providerId="ADAL" clId="{EC5CF15C-EEB4-C041-B0AD-44AF3FADE71A}" dt="2021-03-08T11:57:28.457" v="844" actId="6549"/>
          <ac:spMkLst>
            <pc:docMk/>
            <pc:sldMk cId="3999453373" sldId="454"/>
            <ac:spMk id="2" creationId="{8C81EDFF-6FA0-9B4D-B2D0-DD0933D8761C}"/>
          </ac:spMkLst>
        </pc:spChg>
        <pc:spChg chg="mod">
          <ac:chgData name="Jacob Ström" userId="94a859b3-bd05-472a-a1d4-1b71f5677611" providerId="ADAL" clId="{EC5CF15C-EEB4-C041-B0AD-44AF3FADE71A}" dt="2021-03-08T11:26:02.240" v="831" actId="1035"/>
          <ac:spMkLst>
            <pc:docMk/>
            <pc:sldMk cId="3999453373" sldId="454"/>
            <ac:spMk id="7" creationId="{9F9FEAB7-D4E2-C14A-A744-2A4C007AA74D}"/>
          </ac:spMkLst>
        </pc:spChg>
        <pc:spChg chg="add mod">
          <ac:chgData name="Jacob Ström" userId="94a859b3-bd05-472a-a1d4-1b71f5677611" providerId="ADAL" clId="{EC5CF15C-EEB4-C041-B0AD-44AF3FADE71A}" dt="2021-03-08T11:25:24.575" v="821" actId="404"/>
          <ac:spMkLst>
            <pc:docMk/>
            <pc:sldMk cId="3999453373" sldId="454"/>
            <ac:spMk id="9" creationId="{F60308F8-D29D-A841-B7C3-D4C98BEAECB5}"/>
          </ac:spMkLst>
        </pc:spChg>
        <pc:spChg chg="mod">
          <ac:chgData name="Jacob Ström" userId="94a859b3-bd05-472a-a1d4-1b71f5677611" providerId="ADAL" clId="{EC5CF15C-EEB4-C041-B0AD-44AF3FADE71A}" dt="2021-03-08T11:26:13.919" v="834" actId="1035"/>
          <ac:spMkLst>
            <pc:docMk/>
            <pc:sldMk cId="3999453373" sldId="454"/>
            <ac:spMk id="54" creationId="{0A5167BB-939B-3B4F-8A08-F6CB9294EC60}"/>
          </ac:spMkLst>
        </pc:spChg>
        <pc:graphicFrameChg chg="mod">
          <ac:chgData name="Jacob Ström" userId="94a859b3-bd05-472a-a1d4-1b71f5677611" providerId="ADAL" clId="{EC5CF15C-EEB4-C041-B0AD-44AF3FADE71A}" dt="2021-03-08T11:26:02.240" v="831" actId="1035"/>
          <ac:graphicFrameMkLst>
            <pc:docMk/>
            <pc:sldMk cId="3999453373" sldId="454"/>
            <ac:graphicFrameMk id="4" creationId="{4CDFDDA0-DDB6-7C45-B33A-401B21421750}"/>
          </ac:graphicFrameMkLst>
        </pc:graphicFrameChg>
        <pc:graphicFrameChg chg="add mod">
          <ac:chgData name="Jacob Ström" userId="94a859b3-bd05-472a-a1d4-1b71f5677611" providerId="ADAL" clId="{EC5CF15C-EEB4-C041-B0AD-44AF3FADE71A}" dt="2021-03-08T11:25:12.584" v="804"/>
          <ac:graphicFrameMkLst>
            <pc:docMk/>
            <pc:sldMk cId="3999453373" sldId="454"/>
            <ac:graphicFrameMk id="5" creationId="{CAB289B6-579F-094B-B5E4-804CD3B3575E}"/>
          </ac:graphicFrameMkLst>
        </pc:graphicFrameChg>
        <pc:graphicFrameChg chg="mod">
          <ac:chgData name="Jacob Ström" userId="94a859b3-bd05-472a-a1d4-1b71f5677611" providerId="ADAL" clId="{EC5CF15C-EEB4-C041-B0AD-44AF3FADE71A}" dt="2021-03-08T11:26:13.919" v="834" actId="1035"/>
          <ac:graphicFrameMkLst>
            <pc:docMk/>
            <pc:sldMk cId="3999453373" sldId="454"/>
            <ac:graphicFrameMk id="13" creationId="{E3F74C89-F952-DA47-9233-6EDB084F7AFD}"/>
          </ac:graphicFrameMkLst>
        </pc:graphicFrameChg>
      </pc:sldChg>
      <pc:sldChg chg="addSp delSp modSp add mod">
        <pc:chgData name="Jacob Ström" userId="94a859b3-bd05-472a-a1d4-1b71f5677611" providerId="ADAL" clId="{EC5CF15C-EEB4-C041-B0AD-44AF3FADE71A}" dt="2021-03-08T12:20:25.362" v="1097" actId="478"/>
        <pc:sldMkLst>
          <pc:docMk/>
          <pc:sldMk cId="79921036" sldId="455"/>
        </pc:sldMkLst>
        <pc:spChg chg="mod">
          <ac:chgData name="Jacob Ström" userId="94a859b3-bd05-472a-a1d4-1b71f5677611" providerId="ADAL" clId="{EC5CF15C-EEB4-C041-B0AD-44AF3FADE71A}" dt="2021-03-08T12:20:22.153" v="1096" actId="6549"/>
          <ac:spMkLst>
            <pc:docMk/>
            <pc:sldMk cId="79921036" sldId="455"/>
            <ac:spMk id="2" creationId="{8C81EDFF-6FA0-9B4D-B2D0-DD0933D8761C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4" creationId="{EC1EE052-E252-404F-BA2F-E9030B95A248}"/>
          </ac:spMkLst>
        </pc:spChg>
        <pc:spChg chg="add del mod">
          <ac:chgData name="Jacob Ström" userId="94a859b3-bd05-472a-a1d4-1b71f5677611" providerId="ADAL" clId="{EC5CF15C-EEB4-C041-B0AD-44AF3FADE71A}" dt="2021-03-08T12:20:25.362" v="1097" actId="478"/>
          <ac:spMkLst>
            <pc:docMk/>
            <pc:sldMk cId="79921036" sldId="455"/>
            <ac:spMk id="15" creationId="{73423E97-181D-2E48-9AD1-36496399F4B2}"/>
          </ac:spMkLst>
        </pc:spChg>
        <pc:graphicFrameChg chg="add del mod">
          <ac:chgData name="Jacob Ström" userId="94a859b3-bd05-472a-a1d4-1b71f5677611" providerId="ADAL" clId="{EC5CF15C-EEB4-C041-B0AD-44AF3FADE71A}" dt="2021-03-08T11:57:48.498" v="848" actId="478"/>
          <ac:graphicFrameMkLst>
            <pc:docMk/>
            <pc:sldMk cId="79921036" sldId="455"/>
            <ac:graphicFrameMk id="6" creationId="{057DC96A-01CC-1143-A00F-AE072203505A}"/>
          </ac:graphicFrameMkLst>
        </pc:graphicFrameChg>
        <pc:graphicFrameChg chg="add del mod modGraphic">
          <ac:chgData name="Jacob Ström" userId="94a859b3-bd05-472a-a1d4-1b71f5677611" providerId="ADAL" clId="{EC5CF15C-EEB4-C041-B0AD-44AF3FADE71A}" dt="2021-03-08T12:05:54.837" v="859" actId="478"/>
          <ac:graphicFrameMkLst>
            <pc:docMk/>
            <pc:sldMk cId="79921036" sldId="455"/>
            <ac:graphicFrameMk id="8" creationId="{E7F70124-4D6F-0E4A-95AE-0D867620A23B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0" creationId="{90E42866-5E6E-F949-85E4-8E6AFEDB6969}"/>
          </ac:graphicFrameMkLst>
        </pc:graphicFrameChg>
        <pc:graphicFrameChg chg="add del mod">
          <ac:chgData name="Jacob Ström" userId="94a859b3-bd05-472a-a1d4-1b71f5677611" providerId="ADAL" clId="{EC5CF15C-EEB4-C041-B0AD-44AF3FADE71A}" dt="2021-03-08T12:20:25.362" v="1097" actId="478"/>
          <ac:graphicFrameMkLst>
            <pc:docMk/>
            <pc:sldMk cId="79921036" sldId="455"/>
            <ac:graphicFrameMk id="11" creationId="{610E10F5-EDEC-4C42-9068-D7F22C61F0E5}"/>
          </ac:graphicFrameMkLst>
        </pc:graphicFrameChg>
      </pc:sldChg>
      <pc:sldChg chg="add">
        <pc:chgData name="Jacob Ström" userId="94a859b3-bd05-472a-a1d4-1b71f5677611" providerId="ADAL" clId="{EC5CF15C-EEB4-C041-B0AD-44AF3FADE71A}" dt="2021-03-08T12:19:47.512" v="1090" actId="2890"/>
        <pc:sldMkLst>
          <pc:docMk/>
          <pc:sldMk cId="3122551135" sldId="456"/>
        </pc:sldMkLst>
      </pc:sldChg>
      <pc:sldChg chg="delSp modSp add mod">
        <pc:chgData name="Jacob Ström" userId="94a859b3-bd05-472a-a1d4-1b71f5677611" providerId="ADAL" clId="{EC5CF15C-EEB4-C041-B0AD-44AF3FADE71A}" dt="2021-03-08T12:21:00.147" v="1099" actId="478"/>
        <pc:sldMkLst>
          <pc:docMk/>
          <pc:sldMk cId="1811353744" sldId="457"/>
        </pc:sldMkLst>
        <pc:spChg chg="mod">
          <ac:chgData name="Jacob Ström" userId="94a859b3-bd05-472a-a1d4-1b71f5677611" providerId="ADAL" clId="{EC5CF15C-EEB4-C041-B0AD-44AF3FADE71A}" dt="2021-03-08T12:20:54.281" v="1098" actId="6549"/>
          <ac:spMkLst>
            <pc:docMk/>
            <pc:sldMk cId="1811353744" sldId="457"/>
            <ac:spMk id="2" creationId="{8C81EDFF-6FA0-9B4D-B2D0-DD0933D8761C}"/>
          </ac:spMkLst>
        </pc:spChg>
        <pc:spChg chg="del">
          <ac:chgData name="Jacob Ström" userId="94a859b3-bd05-472a-a1d4-1b71f5677611" providerId="ADAL" clId="{EC5CF15C-EEB4-C041-B0AD-44AF3FADE71A}" dt="2021-03-08T12:21:00.147" v="1099" actId="478"/>
          <ac:spMkLst>
            <pc:docMk/>
            <pc:sldMk cId="1811353744" sldId="457"/>
            <ac:spMk id="15" creationId="{73423E97-181D-2E48-9AD1-36496399F4B2}"/>
          </ac:spMkLst>
        </pc:spChg>
        <pc:graphicFrameChg chg="del">
          <ac:chgData name="Jacob Ström" userId="94a859b3-bd05-472a-a1d4-1b71f5677611" providerId="ADAL" clId="{EC5CF15C-EEB4-C041-B0AD-44AF3FADE71A}" dt="2021-03-08T12:21:00.147" v="1099" actId="478"/>
          <ac:graphicFrameMkLst>
            <pc:docMk/>
            <pc:sldMk cId="1811353744" sldId="457"/>
            <ac:graphicFrameMk id="11" creationId="{610E10F5-EDEC-4C42-9068-D7F22C61F0E5}"/>
          </ac:graphicFrameMkLst>
        </pc:graphicFrameChg>
      </pc:sldChg>
      <pc:sldChg chg="modSp new mod">
        <pc:chgData name="Jacob Ström" userId="94a859b3-bd05-472a-a1d4-1b71f5677611" providerId="ADAL" clId="{EC5CF15C-EEB4-C041-B0AD-44AF3FADE71A}" dt="2021-03-08T12:23:09.309" v="1236" actId="20577"/>
        <pc:sldMkLst>
          <pc:docMk/>
          <pc:sldMk cId="54591208" sldId="459"/>
        </pc:sldMkLst>
        <pc:spChg chg="mod">
          <ac:chgData name="Jacob Ström" userId="94a859b3-bd05-472a-a1d4-1b71f5677611" providerId="ADAL" clId="{EC5CF15C-EEB4-C041-B0AD-44AF3FADE71A}" dt="2021-03-08T12:23:09.309" v="1236" actId="20577"/>
          <ac:spMkLst>
            <pc:docMk/>
            <pc:sldMk cId="54591208" sldId="459"/>
            <ac:spMk id="2" creationId="{6BF89DC7-2A95-B64C-B941-61A64A28CC04}"/>
          </ac:spMkLst>
        </pc:spChg>
        <pc:spChg chg="mod">
          <ac:chgData name="Jacob Ström" userId="94a859b3-bd05-472a-a1d4-1b71f5677611" providerId="ADAL" clId="{EC5CF15C-EEB4-C041-B0AD-44AF3FADE71A}" dt="2021-03-08T12:22:25.708" v="1101"/>
          <ac:spMkLst>
            <pc:docMk/>
            <pc:sldMk cId="54591208" sldId="459"/>
            <ac:spMk id="3" creationId="{75339117-4361-504F-8212-BB9EFCDFB7B5}"/>
          </ac:spMkLst>
        </pc:spChg>
      </pc:sldChg>
    </pc:docChg>
  </pc:docChgLst>
  <pc:docChgLst>
    <pc:chgData name="Christopher Hollmann" userId="S::christopher.hollmann@ericsson.com::a4c1ec2e-8c58-4719-a9c8-a89840bae2fe" providerId="AD" clId="Web-{6C0CFC7C-8E78-ECB3-0A89-84E0E860E55D}"/>
    <pc:docChg chg="modSld">
      <pc:chgData name="Christopher Hollmann" userId="S::christopher.hollmann@ericsson.com::a4c1ec2e-8c58-4719-a9c8-a89840bae2fe" providerId="AD" clId="Web-{6C0CFC7C-8E78-ECB3-0A89-84E0E860E55D}" dt="2020-09-14T12:14:51.761" v="151" actId="20577"/>
      <pc:docMkLst>
        <pc:docMk/>
      </pc:docMkLst>
      <pc:sldChg chg="modSp">
        <pc:chgData name="Christopher Hollmann" userId="S::christopher.hollmann@ericsson.com::a4c1ec2e-8c58-4719-a9c8-a89840bae2fe" providerId="AD" clId="Web-{6C0CFC7C-8E78-ECB3-0A89-84E0E860E55D}" dt="2020-09-14T12:14:51.761" v="151" actId="20577"/>
        <pc:sldMkLst>
          <pc:docMk/>
          <pc:sldMk cId="1263596677" sldId="329"/>
        </pc:sldMkLst>
        <pc:spChg chg="mod">
          <ac:chgData name="Christopher Hollmann" userId="S::christopher.hollmann@ericsson.com::a4c1ec2e-8c58-4719-a9c8-a89840bae2fe" providerId="AD" clId="Web-{6C0CFC7C-8E78-ECB3-0A89-84E0E860E55D}" dt="2020-09-14T12:14:51.761" v="151" actId="20577"/>
          <ac:spMkLst>
            <pc:docMk/>
            <pc:sldMk cId="1263596677" sldId="329"/>
            <ac:spMk id="3" creationId="{D102A7F8-ADAA-B04F-937C-C4746669ED93}"/>
          </ac:spMkLst>
        </pc:spChg>
      </pc:sldChg>
    </pc:docChg>
  </pc:docChgLst>
  <pc:docChgLst>
    <pc:chgData name="Du Liu" userId="f6bbb955-1166-4a0c-a0ca-de04d0e558b9" providerId="ADAL" clId="{9F9A736C-A54B-43DE-BD0C-D6257DF46A3C}"/>
    <pc:docChg chg="addSld modSld">
      <pc:chgData name="Du Liu" userId="f6bbb955-1166-4a0c-a0ca-de04d0e558b9" providerId="ADAL" clId="{9F9A736C-A54B-43DE-BD0C-D6257DF46A3C}" dt="2020-12-14T11:04:34.943" v="6" actId="14"/>
      <pc:docMkLst>
        <pc:docMk/>
      </pc:docMkLst>
      <pc:sldChg chg="modSp add">
        <pc:chgData name="Du Liu" userId="f6bbb955-1166-4a0c-a0ca-de04d0e558b9" providerId="ADAL" clId="{9F9A736C-A54B-43DE-BD0C-D6257DF46A3C}" dt="2020-12-14T11:04:04.604" v="5" actId="14100"/>
        <pc:sldMkLst>
          <pc:docMk/>
          <pc:sldMk cId="2034031989" sldId="391"/>
        </pc:sldMkLst>
        <pc:spChg chg="mod">
          <ac:chgData name="Du Liu" userId="f6bbb955-1166-4a0c-a0ca-de04d0e558b9" providerId="ADAL" clId="{9F9A736C-A54B-43DE-BD0C-D6257DF46A3C}" dt="2020-12-14T11:04:04.604" v="5" actId="14100"/>
          <ac:spMkLst>
            <pc:docMk/>
            <pc:sldMk cId="2034031989" sldId="391"/>
            <ac:spMk id="2" creationId="{2604F207-9ABA-48FD-99C6-EF0D42E7E59F}"/>
          </ac:spMkLst>
        </pc:spChg>
      </pc:sldChg>
      <pc:sldChg chg="modSp add">
        <pc:chgData name="Du Liu" userId="f6bbb955-1166-4a0c-a0ca-de04d0e558b9" providerId="ADAL" clId="{9F9A736C-A54B-43DE-BD0C-D6257DF46A3C}" dt="2020-12-14T11:04:34.943" v="6" actId="14"/>
        <pc:sldMkLst>
          <pc:docMk/>
          <pc:sldMk cId="2499194130" sldId="392"/>
        </pc:sldMkLst>
        <pc:spChg chg="mod">
          <ac:chgData name="Du Liu" userId="f6bbb955-1166-4a0c-a0ca-de04d0e558b9" providerId="ADAL" clId="{9F9A736C-A54B-43DE-BD0C-D6257DF46A3C}" dt="2020-12-14T11:04:34.943" v="6" actId="14"/>
          <ac:spMkLst>
            <pc:docMk/>
            <pc:sldMk cId="2499194130" sldId="392"/>
            <ac:spMk id="3" creationId="{2CBC385E-126A-4555-B055-6DA7B0D4147F}"/>
          </ac:spMkLst>
        </pc:spChg>
      </pc:sldChg>
    </pc:docChg>
  </pc:docChgLst>
  <pc:docChgLst>
    <pc:chgData name="Ruoyang Yu" userId="07fd6fe8-5271-43d5-8987-6c6ee955ac40" providerId="ADAL" clId="{43B52015-AE16-4ABC-A7B2-A56071DC46D3}"/>
    <pc:docChg chg="custSel addSld modSld">
      <pc:chgData name="Ruoyang Yu" userId="07fd6fe8-5271-43d5-8987-6c6ee955ac40" providerId="ADAL" clId="{43B52015-AE16-4ABC-A7B2-A56071DC46D3}" dt="2021-01-25T10:11:00.271" v="47" actId="15"/>
      <pc:docMkLst>
        <pc:docMk/>
      </pc:docMkLst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2954094322" sldId="271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4181634160" sldId="285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1706934430" sldId="286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87380914" sldId="348"/>
        </pc:sldMkLst>
      </pc:sldChg>
      <pc:sldChg chg="add">
        <pc:chgData name="Ruoyang Yu" userId="07fd6fe8-5271-43d5-8987-6c6ee955ac40" providerId="ADAL" clId="{43B52015-AE16-4ABC-A7B2-A56071DC46D3}" dt="2021-01-25T10:05:56.031" v="3"/>
        <pc:sldMkLst>
          <pc:docMk/>
          <pc:sldMk cId="790835790" sldId="349"/>
        </pc:sldMkLst>
      </pc:sldChg>
      <pc:sldChg chg="modSp add mod">
        <pc:chgData name="Ruoyang Yu" userId="07fd6fe8-5271-43d5-8987-6c6ee955ac40" providerId="ADAL" clId="{43B52015-AE16-4ABC-A7B2-A56071DC46D3}" dt="2021-01-25T10:05:41.054" v="2" actId="1076"/>
        <pc:sldMkLst>
          <pc:docMk/>
          <pc:sldMk cId="1811200989" sldId="354"/>
        </pc:sldMkLst>
        <pc:spChg chg="mod">
          <ac:chgData name="Ruoyang Yu" userId="07fd6fe8-5271-43d5-8987-6c6ee955ac40" providerId="ADAL" clId="{43B52015-AE16-4ABC-A7B2-A56071DC46D3}" dt="2021-01-25T10:05:41.054" v="2" actId="1076"/>
          <ac:spMkLst>
            <pc:docMk/>
            <pc:sldMk cId="1811200989" sldId="354"/>
            <ac:spMk id="9" creationId="{B56A8EE2-AAAC-4241-8205-E8A107944637}"/>
          </ac:spMkLst>
        </pc:spChg>
      </pc:sldChg>
      <pc:sldChg chg="modSp add mod">
        <pc:chgData name="Ruoyang Yu" userId="07fd6fe8-5271-43d5-8987-6c6ee955ac40" providerId="ADAL" clId="{43B52015-AE16-4ABC-A7B2-A56071DC46D3}" dt="2021-01-25T10:10:44.248" v="25" actId="20577"/>
        <pc:sldMkLst>
          <pc:docMk/>
          <pc:sldMk cId="2130734126" sldId="356"/>
        </pc:sldMkLst>
        <pc:spChg chg="mod">
          <ac:chgData name="Ruoyang Yu" userId="07fd6fe8-5271-43d5-8987-6c6ee955ac40" providerId="ADAL" clId="{43B52015-AE16-4ABC-A7B2-A56071DC46D3}" dt="2021-01-25T10:10:44.248" v="25" actId="20577"/>
          <ac:spMkLst>
            <pc:docMk/>
            <pc:sldMk cId="2130734126" sldId="356"/>
            <ac:spMk id="2" creationId="{3B965DB9-990D-42FA-8A96-AE9E2B1A33B1}"/>
          </ac:spMkLst>
        </pc:spChg>
      </pc:sldChg>
      <pc:sldChg chg="modSp add mod">
        <pc:chgData name="Ruoyang Yu" userId="07fd6fe8-5271-43d5-8987-6c6ee955ac40" providerId="ADAL" clId="{43B52015-AE16-4ABC-A7B2-A56071DC46D3}" dt="2021-01-25T10:11:00.271" v="47" actId="15"/>
        <pc:sldMkLst>
          <pc:docMk/>
          <pc:sldMk cId="2109705023" sldId="357"/>
        </pc:sldMkLst>
        <pc:spChg chg="mod">
          <ac:chgData name="Ruoyang Yu" userId="07fd6fe8-5271-43d5-8987-6c6ee955ac40" providerId="ADAL" clId="{43B52015-AE16-4ABC-A7B2-A56071DC46D3}" dt="2021-01-25T10:11:00.271" v="47" actId="15"/>
          <ac:spMkLst>
            <pc:docMk/>
            <pc:sldMk cId="2109705023" sldId="357"/>
            <ac:spMk id="9" creationId="{B56A8EE2-AAAC-4241-8205-E8A107944637}"/>
          </ac:spMkLst>
        </pc:spChg>
      </pc:sldChg>
    </pc:docChg>
  </pc:docChgLst>
  <pc:docChgLst>
    <pc:chgData name="Jacob Ström" userId="S::jacob.strom@ericsson.com::94a859b3-bd05-472a-a1d4-1b71f5677611" providerId="AD" clId="Web-{C8572E64-D58A-18D0-FBCE-7B53E0FEE8EC}"/>
    <pc:docChg chg="addSld delSld modSld">
      <pc:chgData name="Jacob Ström" userId="S::jacob.strom@ericsson.com::94a859b3-bd05-472a-a1d4-1b71f5677611" providerId="AD" clId="Web-{C8572E64-D58A-18D0-FBCE-7B53E0FEE8EC}" dt="2021-02-08T09:39:29.057" v="679" actId="20577"/>
      <pc:docMkLst>
        <pc:docMk/>
      </pc:docMkLst>
      <pc:sldChg chg="modSp">
        <pc:chgData name="Jacob Ström" userId="S::jacob.strom@ericsson.com::94a859b3-bd05-472a-a1d4-1b71f5677611" providerId="AD" clId="Web-{C8572E64-D58A-18D0-FBCE-7B53E0FEE8EC}" dt="2021-02-08T09:23:27.071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C8572E64-D58A-18D0-FBCE-7B53E0FEE8EC}" dt="2021-02-08T09:23:27.071" v="2" actId="20577"/>
          <ac:spMkLst>
            <pc:docMk/>
            <pc:sldMk cId="2189475887" sldId="259"/>
            <ac:spMk id="2" creationId="{3B965DB9-990D-42FA-8A96-AE9E2B1A33B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23:24.336" v="1" actId="20577"/>
          <ac:spMkLst>
            <pc:docMk/>
            <pc:sldMk cId="2189475887" sldId="259"/>
            <ac:spMk id="3" creationId="{BB1DC945-4710-4796-AC34-0832F26E36A9}"/>
          </ac:spMkLst>
        </pc:spChg>
      </pc:sldChg>
      <pc:sldChg chg="modSp">
        <pc:chgData name="Jacob Ström" userId="S::jacob.strom@ericsson.com::94a859b3-bd05-472a-a1d4-1b71f5677611" providerId="AD" clId="Web-{C8572E64-D58A-18D0-FBCE-7B53E0FEE8EC}" dt="2021-02-08T09:23:36.758" v="4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C8572E64-D58A-18D0-FBCE-7B53E0FEE8EC}" dt="2021-02-08T09:23:36.758" v="4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7"/>
        <pc:sldMkLst>
          <pc:docMk/>
          <pc:sldMk cId="1371049125" sldId="307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8"/>
        <pc:sldMkLst>
          <pc:docMk/>
          <pc:sldMk cId="3272775033" sldId="3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5"/>
        <pc:sldMkLst>
          <pc:docMk/>
          <pc:sldMk cId="1160969089" sldId="309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6"/>
        <pc:sldMkLst>
          <pc:docMk/>
          <pc:sldMk cId="2307409831" sldId="3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9"/>
        <pc:sldMkLst>
          <pc:docMk/>
          <pc:sldMk cId="419283316" sldId="31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1"/>
        <pc:sldMkLst>
          <pc:docMk/>
          <pc:sldMk cId="756128352" sldId="327"/>
        </pc:sldMkLst>
      </pc:sldChg>
      <pc:sldChg chg="modSp add replId">
        <pc:chgData name="Jacob Ström" userId="S::jacob.strom@ericsson.com::94a859b3-bd05-472a-a1d4-1b71f5677611" providerId="AD" clId="Web-{C8572E64-D58A-18D0-FBCE-7B53E0FEE8EC}" dt="2021-02-08T09:39:29.057" v="679" actId="20577"/>
        <pc:sldMkLst>
          <pc:docMk/>
          <pc:sldMk cId="2179347425" sldId="327"/>
        </pc:sldMkLst>
        <pc:spChg chg="mod">
          <ac:chgData name="Jacob Ström" userId="S::jacob.strom@ericsson.com::94a859b3-bd05-472a-a1d4-1b71f5677611" providerId="AD" clId="Web-{C8572E64-D58A-18D0-FBCE-7B53E0FEE8EC}" dt="2021-02-08T09:25:06.854" v="22" actId="20577"/>
          <ac:spMkLst>
            <pc:docMk/>
            <pc:sldMk cId="2179347425" sldId="327"/>
            <ac:spMk id="2" creationId="{DCA28A87-A8AB-46D3-B524-EBAC0061E101}"/>
          </ac:spMkLst>
        </pc:spChg>
        <pc:spChg chg="mod">
          <ac:chgData name="Jacob Ström" userId="S::jacob.strom@ericsson.com::94a859b3-bd05-472a-a1d4-1b71f5677611" providerId="AD" clId="Web-{C8572E64-D58A-18D0-FBCE-7B53E0FEE8EC}" dt="2021-02-08T09:39:29.057" v="679" actId="20577"/>
          <ac:spMkLst>
            <pc:docMk/>
            <pc:sldMk cId="2179347425" sldId="327"/>
            <ac:spMk id="3" creationId="{39A17B86-8548-439F-8023-45A5335B965C}"/>
          </ac:spMkLst>
        </pc:spChg>
      </pc:sldChg>
      <pc:sldChg chg="del">
        <pc:chgData name="Jacob Ström" userId="S::jacob.strom@ericsson.com::94a859b3-bd05-472a-a1d4-1b71f5677611" providerId="AD" clId="Web-{C8572E64-D58A-18D0-FBCE-7B53E0FEE8EC}" dt="2021-02-08T09:23:49.040" v="14"/>
        <pc:sldMkLst>
          <pc:docMk/>
          <pc:sldMk cId="1232590677" sldId="35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3"/>
        <pc:sldMkLst>
          <pc:docMk/>
          <pc:sldMk cId="2606656656" sldId="36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2"/>
        <pc:sldMkLst>
          <pc:docMk/>
          <pc:sldMk cId="3642068282" sldId="361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5"/>
        <pc:sldMkLst>
          <pc:docMk/>
          <pc:sldMk cId="289423258" sldId="36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7"/>
        <pc:sldMkLst>
          <pc:docMk/>
          <pc:sldMk cId="2279568253" sldId="408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6"/>
        <pc:sldMkLst>
          <pc:docMk/>
          <pc:sldMk cId="3015443590" sldId="410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9"/>
        <pc:sldMkLst>
          <pc:docMk/>
          <pc:sldMk cId="2163145472" sldId="412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87" v="18"/>
        <pc:sldMkLst>
          <pc:docMk/>
          <pc:sldMk cId="2505260487" sldId="413"/>
        </pc:sldMkLst>
      </pc:sldChg>
      <pc:sldChg chg="del">
        <pc:chgData name="Jacob Ström" userId="S::jacob.strom@ericsson.com::94a859b3-bd05-472a-a1d4-1b71f5677611" providerId="AD" clId="Web-{C8572E64-D58A-18D0-FBCE-7B53E0FEE8EC}" dt="2021-02-08T09:23:49.040" v="10"/>
        <pc:sldMkLst>
          <pc:docMk/>
          <pc:sldMk cId="2523043074" sldId="414"/>
        </pc:sldMkLst>
      </pc:sldChg>
    </pc:docChg>
  </pc:docChgLst>
  <pc:docChgLst>
    <pc:chgData name="Christopher Hollmann" userId="S::christopher.hollmann@ericsson.com::a4c1ec2e-8c58-4719-a9c8-a89840bae2fe" providerId="AD" clId="Web-{D450CABA-8618-2203-FCFA-EA9449A449E6}"/>
    <pc:docChg chg="modSld">
      <pc:chgData name="Christopher Hollmann" userId="S::christopher.hollmann@ericsson.com::a4c1ec2e-8c58-4719-a9c8-a89840bae2fe" providerId="AD" clId="Web-{D450CABA-8618-2203-FCFA-EA9449A449E6}" dt="2020-05-11T10:59:35.143" v="2" actId="20577"/>
      <pc:docMkLst>
        <pc:docMk/>
      </pc:docMkLst>
      <pc:sldChg chg="modSp">
        <pc:chgData name="Christopher Hollmann" userId="S::christopher.hollmann@ericsson.com::a4c1ec2e-8c58-4719-a9c8-a89840bae2fe" providerId="AD" clId="Web-{D450CABA-8618-2203-FCFA-EA9449A449E6}" dt="2020-05-11T10:59:35.143" v="2" actId="20577"/>
        <pc:sldMkLst>
          <pc:docMk/>
          <pc:sldMk cId="3290929085" sldId="530"/>
        </pc:sldMkLst>
        <pc:spChg chg="mod">
          <ac:chgData name="Christopher Hollmann" userId="S::christopher.hollmann@ericsson.com::a4c1ec2e-8c58-4719-a9c8-a89840bae2fe" providerId="AD" clId="Web-{D450CABA-8618-2203-FCFA-EA9449A449E6}" dt="2020-05-11T10:59:35.143" v="2" actId="20577"/>
          <ac:spMkLst>
            <pc:docMk/>
            <pc:sldMk cId="3290929085" sldId="530"/>
            <ac:spMk id="3" creationId="{E05A19A1-BCC1-DD43-9AFF-64D97795CF1F}"/>
          </ac:spMkLst>
        </pc:spChg>
      </pc:sldChg>
    </pc:docChg>
  </pc:docChgLst>
  <pc:docChgLst>
    <pc:chgData name="Jacob Ström" userId="S::jacob.strom@ericsson.com::94a859b3-bd05-472a-a1d4-1b71f5677611" providerId="AD" clId="Web-{8AF2402B-82B8-D8D1-B732-7A1796EF4B5F}"/>
    <pc:docChg chg="addSld delSld modSld">
      <pc:chgData name="Jacob Ström" userId="S::jacob.strom@ericsson.com::94a859b3-bd05-472a-a1d4-1b71f5677611" providerId="AD" clId="Web-{8AF2402B-82B8-D8D1-B732-7A1796EF4B5F}" dt="2021-01-24T19:43:16.124" v="194"/>
      <pc:docMkLst>
        <pc:docMk/>
      </pc:docMkLst>
      <pc:sldChg chg="modSp">
        <pc:chgData name="Jacob Ström" userId="S::jacob.strom@ericsson.com::94a859b3-bd05-472a-a1d4-1b71f5677611" providerId="AD" clId="Web-{8AF2402B-82B8-D8D1-B732-7A1796EF4B5F}" dt="2021-01-24T19:39:08.962" v="2" actId="20577"/>
        <pc:sldMkLst>
          <pc:docMk/>
          <pc:sldMk cId="2189475887" sldId="259"/>
        </pc:sldMkLst>
        <pc:spChg chg="mod">
          <ac:chgData name="Jacob Ström" userId="S::jacob.strom@ericsson.com::94a859b3-bd05-472a-a1d4-1b71f5677611" providerId="AD" clId="Web-{8AF2402B-82B8-D8D1-B732-7A1796EF4B5F}" dt="2021-01-24T19:39:08.962" v="2" actId="20577"/>
          <ac:spMkLst>
            <pc:docMk/>
            <pc:sldMk cId="2189475887" sldId="259"/>
            <ac:spMk id="2" creationId="{3B965DB9-990D-42FA-8A96-AE9E2B1A33B1}"/>
          </ac:spMkLst>
        </pc:spChg>
      </pc:sldChg>
      <pc:sldChg chg="modSp">
        <pc:chgData name="Jacob Ström" userId="S::jacob.strom@ericsson.com::94a859b3-bd05-472a-a1d4-1b71f5677611" providerId="AD" clId="Web-{8AF2402B-82B8-D8D1-B732-7A1796EF4B5F}" dt="2021-01-24T19:42:36.998" v="156" actId="20577"/>
        <pc:sldMkLst>
          <pc:docMk/>
          <pc:sldMk cId="2844930513" sldId="263"/>
        </pc:sldMkLst>
        <pc:spChg chg="mod">
          <ac:chgData name="Jacob Ström" userId="S::jacob.strom@ericsson.com::94a859b3-bd05-472a-a1d4-1b71f5677611" providerId="AD" clId="Web-{8AF2402B-82B8-D8D1-B732-7A1796EF4B5F}" dt="2021-01-24T19:42:36.998" v="156" actId="20577"/>
          <ac:spMkLst>
            <pc:docMk/>
            <pc:sldMk cId="2844930513" sldId="263"/>
            <ac:spMk id="3" creationId="{E05A19A1-BCC1-DD43-9AFF-64D97795CF1F}"/>
          </ac:spMkLst>
        </pc:spChg>
      </pc:sldChg>
      <pc:sldChg chg="add del">
        <pc:chgData name="Jacob Ström" userId="S::jacob.strom@ericsson.com::94a859b3-bd05-472a-a1d4-1b71f5677611" providerId="AD" clId="Web-{8AF2402B-82B8-D8D1-B732-7A1796EF4B5F}" dt="2021-01-24T19:43:06.655" v="185"/>
        <pc:sldMkLst>
          <pc:docMk/>
          <pc:sldMk cId="856110735" sldId="29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6"/>
        <pc:sldMkLst>
          <pc:docMk/>
          <pc:sldMk cId="1694527586" sldId="291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9"/>
        <pc:sldMkLst>
          <pc:docMk/>
          <pc:sldMk cId="592794354" sldId="29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8"/>
        <pc:sldMkLst>
          <pc:docMk/>
          <pc:sldMk cId="2391965875" sldId="293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87"/>
        <pc:sldMkLst>
          <pc:docMk/>
          <pc:sldMk cId="2330548847" sldId="2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4"/>
        <pc:sldMkLst>
          <pc:docMk/>
          <pc:sldMk cId="1029717852" sldId="295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55" v="183"/>
        <pc:sldMkLst>
          <pc:docMk/>
          <pc:sldMk cId="1130347999" sldId="296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7"/>
        <pc:sldMkLst>
          <pc:docMk/>
          <pc:sldMk cId="2085506769" sldId="328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5"/>
        <pc:sldMkLst>
          <pc:docMk/>
          <pc:sldMk cId="2546132753" sldId="329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6"/>
        <pc:sldMkLst>
          <pc:docMk/>
          <pc:sldMk cId="3945112293" sldId="330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16.124" v="194"/>
        <pc:sldMkLst>
          <pc:docMk/>
          <pc:sldMk cId="3242091281" sldId="331"/>
        </pc:sldMkLst>
      </pc:sldChg>
      <pc:sldChg chg="del">
        <pc:chgData name="Jacob Ström" userId="S::jacob.strom@ericsson.com::94a859b3-bd05-472a-a1d4-1b71f5677611" providerId="AD" clId="Web-{8AF2402B-82B8-D8D1-B732-7A1796EF4B5F}" dt="2021-01-24T19:42:12.200" v="144"/>
        <pc:sldMkLst>
          <pc:docMk/>
          <pc:sldMk cId="3667582291" sldId="332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3"/>
        <pc:sldMkLst>
          <pc:docMk/>
          <pc:sldMk cId="1820014656" sldId="394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2"/>
        <pc:sldMkLst>
          <pc:docMk/>
          <pc:sldMk cId="4193199811" sldId="396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1"/>
        <pc:sldMkLst>
          <pc:docMk/>
          <pc:sldMk cId="2785271280" sldId="397"/>
        </pc:sldMkLst>
      </pc:sldChg>
      <pc:sldChg chg="add del">
        <pc:chgData name="Jacob Ström" userId="S::jacob.strom@ericsson.com::94a859b3-bd05-472a-a1d4-1b71f5677611" providerId="AD" clId="Web-{8AF2402B-82B8-D8D1-B732-7A1796EF4B5F}" dt="2021-01-24T19:43:06.670" v="190"/>
        <pc:sldMkLst>
          <pc:docMk/>
          <pc:sldMk cId="2405524010" sldId="398"/>
        </pc:sldMkLst>
      </pc:sldChg>
      <pc:sldChg chg="add del">
        <pc:chgData name="Jacob Ström" userId="S::jacob.strom@ericsson.com::94a859b3-bd05-472a-a1d4-1b71f5677611" providerId="AD" clId="Web-{8AF2402B-82B8-D8D1-B732-7A1796EF4B5F}" dt="2021-01-24T19:42:50.842" v="171"/>
        <pc:sldMkLst>
          <pc:docMk/>
          <pc:sldMk cId="2430178188" sldId="39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D287-7107-41C8-A81E-1B3D8B7C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E60E-E2D8-477E-8A36-2B32D24D1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4B43B-2B73-4DD4-B01B-3E340B2BF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D6EB4-133D-4926-8695-3B8A087844C2}" type="datetimeFigureOut">
              <a:rPr lang="sv-SE" smtClean="0"/>
              <a:t>2021-04-22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7AD7F-436C-4544-B5AC-9FCEA46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96291-F6A5-4706-BA5C-F6F907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66DE-E29B-4D74-BD20-C9D85ACE97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945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2481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7" r:id="rId47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JVET-V0094</a:t>
            </a:r>
            <a:br>
              <a:rPr lang="en-US" sz="4800" dirty="0"/>
            </a:br>
            <a:br>
              <a:rPr lang="en-US" sz="4800" dirty="0"/>
            </a:br>
            <a:r>
              <a:rPr lang="en-US" sz="4800" dirty="0"/>
              <a:t>EE2: Bilateral filter in VTM, EE2 and VVenC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J. Ström, P. Wennersten, K. Andersson, </a:t>
            </a:r>
            <a:br>
              <a:rPr lang="sv-SE" dirty="0"/>
            </a:br>
            <a:r>
              <a:rPr lang="sv-SE" dirty="0"/>
              <a:t>R. Sjöberg (Ericsson) </a:t>
            </a:r>
            <a:br>
              <a:rPr lang="sv-SE" dirty="0"/>
            </a:br>
            <a:r>
              <a:rPr lang="sv-SE" dirty="0"/>
              <a:t>S. </a:t>
            </a:r>
            <a:r>
              <a:rPr lang="sv-SE" dirty="0" err="1"/>
              <a:t>Ikonin</a:t>
            </a:r>
            <a:r>
              <a:rPr lang="sv-SE" dirty="0"/>
              <a:t>, E. </a:t>
            </a:r>
            <a:r>
              <a:rPr lang="sv-SE" dirty="0" err="1"/>
              <a:t>Alshina</a:t>
            </a:r>
            <a:r>
              <a:rPr lang="sv-SE" dirty="0"/>
              <a:t> (</a:t>
            </a:r>
            <a:r>
              <a:rPr lang="sv-SE" dirty="0" err="1"/>
              <a:t>Huawei</a:t>
            </a:r>
            <a:r>
              <a:rPr lang="sv-SE" dirty="0"/>
              <a:t>)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4ABA-23AD-0343-986E-E0F1FE566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VVenC encoder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E2B7-C3BA-4145-A19B-9B7A5FDEA4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13164"/>
            <a:ext cx="11233150" cy="4824123"/>
          </a:xfrm>
        </p:spPr>
        <p:txBody>
          <a:bodyPr/>
          <a:lstStyle/>
          <a:p>
            <a:r>
              <a:rPr lang="en-US" sz="1800" dirty="0"/>
              <a:t>The bilateral filtering is part of RDO mode decision on the encoder side. One argument raised before was that this might be unacceptable for real-world implementations.</a:t>
            </a:r>
          </a:p>
          <a:p>
            <a:r>
              <a:rPr lang="en-US" sz="1800" dirty="0"/>
              <a:t>Therefore, we implemented this in VVenC, which is aiming at being a real-world codec.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Filtering in RDO not necessary for fast encoders.</a:t>
            </a: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br>
              <a:rPr lang="en-US" sz="1800" dirty="0"/>
            </a:br>
            <a:endParaRPr lang="en-US" sz="1800" dirty="0"/>
          </a:p>
          <a:p>
            <a:r>
              <a:rPr lang="en-US" sz="1800" dirty="0"/>
              <a:t>Bilateral filtering fast (100%) if no filtering in the RDO used, and still reasonable (102%-104%) when filtering in the RDO is used. </a:t>
            </a:r>
            <a:endParaRPr lang="en-US" dirty="0"/>
          </a:p>
          <a:p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DC4BA-D0FA-1144-9C45-968B85461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9</a:t>
            </a:fld>
            <a:endParaRPr lang="sv-SE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5589C0-AB88-B343-A8DD-0FE02507E565}"/>
              </a:ext>
            </a:extLst>
          </p:cNvPr>
          <p:cNvGraphicFramePr>
            <a:graphicFrameLocks noGrp="1"/>
          </p:cNvGraphicFramePr>
          <p:nvPr/>
        </p:nvGraphicFramePr>
        <p:xfrm>
          <a:off x="3953506" y="2657359"/>
          <a:ext cx="6120223" cy="929944"/>
        </p:xfrm>
        <a:graphic>
          <a:graphicData uri="http://schemas.openxmlformats.org/drawingml/2006/table">
            <a:tbl>
              <a:tblPr firstRow="1" firstCol="1" bandRow="1"/>
              <a:tblGrid>
                <a:gridCol w="2929851">
                  <a:extLst>
                    <a:ext uri="{9D8B030D-6E8A-4147-A177-3AD203B41FA5}">
                      <a16:colId xmlns:a16="http://schemas.microsoft.com/office/drawing/2014/main" val="3185407574"/>
                    </a:ext>
                  </a:extLst>
                </a:gridCol>
                <a:gridCol w="797593">
                  <a:extLst>
                    <a:ext uri="{9D8B030D-6E8A-4147-A177-3AD203B41FA5}">
                      <a16:colId xmlns:a16="http://schemas.microsoft.com/office/drawing/2014/main" val="1545679139"/>
                    </a:ext>
                  </a:extLst>
                </a:gridCol>
                <a:gridCol w="797593">
                  <a:extLst>
                    <a:ext uri="{9D8B030D-6E8A-4147-A177-3AD203B41FA5}">
                      <a16:colId xmlns:a16="http://schemas.microsoft.com/office/drawing/2014/main" val="273557267"/>
                    </a:ext>
                  </a:extLst>
                </a:gridCol>
                <a:gridCol w="875824">
                  <a:extLst>
                    <a:ext uri="{9D8B030D-6E8A-4147-A177-3AD203B41FA5}">
                      <a16:colId xmlns:a16="http://schemas.microsoft.com/office/drawing/2014/main" val="2099885485"/>
                    </a:ext>
                  </a:extLst>
                </a:gridCol>
                <a:gridCol w="719362">
                  <a:extLst>
                    <a:ext uri="{9D8B030D-6E8A-4147-A177-3AD203B41FA5}">
                      <a16:colId xmlns:a16="http://schemas.microsoft.com/office/drawing/2014/main" val="257979155"/>
                    </a:ext>
                  </a:extLst>
                </a:gridCol>
              </a:tblGrid>
              <a:tr h="2721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‘faster’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‘medium’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‘slow’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816195"/>
                  </a:ext>
                </a:extLst>
              </a:tr>
              <a:tr h="34276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Without filtering in the RDO selection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16966"/>
                  </a:ext>
                </a:extLst>
              </a:tr>
              <a:tr h="31502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 filtering in the RDO selection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27501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AD95551-C24A-C544-A0C1-315155DE93E3}"/>
              </a:ext>
            </a:extLst>
          </p:cNvPr>
          <p:cNvSpPr txBox="1"/>
          <p:nvPr/>
        </p:nvSpPr>
        <p:spPr bwMode="auto">
          <a:xfrm>
            <a:off x="961901" y="27704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dirty="0"/>
              <a:t>BDR-Y results for RA: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18C611C-B09D-634F-AC1C-6781ED94F6BE}"/>
              </a:ext>
            </a:extLst>
          </p:cNvPr>
          <p:cNvGraphicFramePr>
            <a:graphicFrameLocks noGrp="1"/>
          </p:cNvGraphicFramePr>
          <p:nvPr/>
        </p:nvGraphicFramePr>
        <p:xfrm>
          <a:off x="3945018" y="4524217"/>
          <a:ext cx="6137197" cy="877247"/>
        </p:xfrm>
        <a:graphic>
          <a:graphicData uri="http://schemas.openxmlformats.org/drawingml/2006/table">
            <a:tbl>
              <a:tblPr firstRow="1" firstCol="1" bandRow="1"/>
              <a:tblGrid>
                <a:gridCol w="2937977">
                  <a:extLst>
                    <a:ext uri="{9D8B030D-6E8A-4147-A177-3AD203B41FA5}">
                      <a16:colId xmlns:a16="http://schemas.microsoft.com/office/drawing/2014/main" val="3846537774"/>
                    </a:ext>
                  </a:extLst>
                </a:gridCol>
                <a:gridCol w="799805">
                  <a:extLst>
                    <a:ext uri="{9D8B030D-6E8A-4147-A177-3AD203B41FA5}">
                      <a16:colId xmlns:a16="http://schemas.microsoft.com/office/drawing/2014/main" val="3176158422"/>
                    </a:ext>
                  </a:extLst>
                </a:gridCol>
                <a:gridCol w="799805">
                  <a:extLst>
                    <a:ext uri="{9D8B030D-6E8A-4147-A177-3AD203B41FA5}">
                      <a16:colId xmlns:a16="http://schemas.microsoft.com/office/drawing/2014/main" val="681743992"/>
                    </a:ext>
                  </a:extLst>
                </a:gridCol>
                <a:gridCol w="898900">
                  <a:extLst>
                    <a:ext uri="{9D8B030D-6E8A-4147-A177-3AD203B41FA5}">
                      <a16:colId xmlns:a16="http://schemas.microsoft.com/office/drawing/2014/main" val="3189427450"/>
                    </a:ext>
                  </a:extLst>
                </a:gridCol>
                <a:gridCol w="700710">
                  <a:extLst>
                    <a:ext uri="{9D8B030D-6E8A-4147-A177-3AD203B41FA5}">
                      <a16:colId xmlns:a16="http://schemas.microsoft.com/office/drawing/2014/main" val="217374055"/>
                    </a:ext>
                  </a:extLst>
                </a:gridCol>
              </a:tblGrid>
              <a:tr h="255375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‘faster’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‘medium’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‘slow’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6442293"/>
                  </a:ext>
                </a:extLst>
              </a:tr>
              <a:tr h="30596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Without filtering in the RDO selection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908163"/>
                  </a:ext>
                </a:extLst>
              </a:tr>
              <a:tr h="315903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 filtering in the RDO selection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813" marR="8681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90061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8E6F066-07E5-2548-8314-BCE9CA178D7A}"/>
              </a:ext>
            </a:extLst>
          </p:cNvPr>
          <p:cNvSpPr txBox="1"/>
          <p:nvPr/>
        </p:nvSpPr>
        <p:spPr bwMode="auto">
          <a:xfrm>
            <a:off x="961901" y="47991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dirty="0"/>
              <a:t>Encoder runtimes RA:</a:t>
            </a:r>
          </a:p>
        </p:txBody>
      </p:sp>
    </p:spTree>
    <p:extLst>
      <p:ext uri="{BB962C8B-B14F-4D97-AF65-F5344CB8AC3E}">
        <p14:creationId xmlns:p14="http://schemas.microsoft.com/office/powerpoint/2010/main" val="3156554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A8813-B7F9-2349-BCF1-2707BD0EF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89A36D-2A6E-FA4E-AE75-C6B3EEC9333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77538"/>
            <a:ext cx="11233150" cy="4859749"/>
          </a:xfrm>
        </p:spPr>
        <p:txBody>
          <a:bodyPr/>
          <a:lstStyle/>
          <a:p>
            <a:r>
              <a:rPr lang="en-SE" sz="1600" dirty="0"/>
              <a:t>Tool on tests</a:t>
            </a:r>
          </a:p>
          <a:p>
            <a:pPr lvl="1"/>
            <a:r>
              <a:rPr lang="en-CA" sz="1600" dirty="0"/>
              <a:t>AI: -0.48% (Y) 0.22% (U) 0.23% (V), runtimes 107% (enc) 106% (dec)</a:t>
            </a:r>
          </a:p>
          <a:p>
            <a:pPr lvl="1"/>
            <a:r>
              <a:rPr lang="en-CA" sz="1600" dirty="0"/>
              <a:t>RA: -0.45% (Y) 0.14% (U) 0.21% (V), runtimes 104% (enc) 103% (dec)</a:t>
            </a:r>
          </a:p>
          <a:p>
            <a:r>
              <a:rPr lang="en-CA" sz="1600" dirty="0"/>
              <a:t>Tool-off test T2</a:t>
            </a:r>
          </a:p>
          <a:p>
            <a:pPr lvl="1"/>
            <a:r>
              <a:rPr lang="en-CA" sz="1600" dirty="0"/>
              <a:t>AI: 0.46% (Y) -0.28% (U) -0.24% (V), runtimes 93% (enc) 97% (dec)</a:t>
            </a:r>
          </a:p>
          <a:p>
            <a:pPr lvl="1"/>
            <a:r>
              <a:rPr lang="en-CA" sz="1600" dirty="0"/>
              <a:t>RA: 0.43% (Y) -0.19% (U) -0.14% (V), runtimes 95% (enc) 99% (dec)</a:t>
            </a:r>
          </a:p>
          <a:p>
            <a:pPr lvl="1"/>
            <a:r>
              <a:rPr lang="en-CA" sz="1600" dirty="0"/>
              <a:t>LDB: 0.43% (Y) -0.55% (U) -0.41% (V), runtimes 94% (enc) 99% (dec)</a:t>
            </a:r>
          </a:p>
          <a:p>
            <a:r>
              <a:rPr lang="en-SE" sz="1600" dirty="0"/>
              <a:t>Tool-off test T4</a:t>
            </a:r>
          </a:p>
          <a:p>
            <a:pPr lvl="1"/>
            <a:r>
              <a:rPr lang="en-CA" sz="1600" dirty="0"/>
              <a:t>AI: 0.45% (Y) -0.28% (U) -0.30% (V), runtimes 90% (enc) 97% (dec)</a:t>
            </a:r>
          </a:p>
          <a:p>
            <a:pPr lvl="1"/>
            <a:r>
              <a:rPr lang="en-CA" sz="1600" dirty="0"/>
              <a:t>RA: 0.39% (Y) -0.23% (U) -0.31% (V), runtimes 98% (enc) 100% (dec)</a:t>
            </a:r>
          </a:p>
          <a:p>
            <a:pPr lvl="1"/>
            <a:r>
              <a:rPr lang="en-SE" sz="1600" dirty="0"/>
              <a:t>LDB: 0.44% (Y) -0.63% (U) -0.63% (V), runtimes 102% (enc) 101% (dec)</a:t>
            </a:r>
          </a:p>
          <a:p>
            <a:pPr lvl="1"/>
            <a:endParaRPr lang="en-SE" sz="1600" dirty="0"/>
          </a:p>
          <a:p>
            <a:r>
              <a:rPr lang="en-SE" sz="1600" dirty="0"/>
              <a:t>No need to filter during the RDO selection for fast encoders</a:t>
            </a:r>
          </a:p>
          <a:p>
            <a:r>
              <a:rPr lang="en-SE" sz="1600" dirty="0">
                <a:solidFill>
                  <a:schemeClr val="accent1"/>
                </a:solidFill>
              </a:rPr>
              <a:t>Thanks to HHI for crosschecking!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E0860-D8E7-0349-B0C4-DC6892E967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10</a:t>
            </a:fld>
            <a:endParaRPr lang="sv-SE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6B78447-6DEF-2C4D-86B1-FDAF8DC80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366984"/>
              </p:ext>
            </p:extLst>
          </p:nvPr>
        </p:nvGraphicFramePr>
        <p:xfrm>
          <a:off x="7980218" y="4238718"/>
          <a:ext cx="4090875" cy="1573306"/>
        </p:xfrm>
        <a:graphic>
          <a:graphicData uri="http://schemas.openxmlformats.org/drawingml/2006/table">
            <a:tbl>
              <a:tblPr firstRow="1" firstCol="1" bandRow="1"/>
              <a:tblGrid>
                <a:gridCol w="1215519">
                  <a:extLst>
                    <a:ext uri="{9D8B030D-6E8A-4147-A177-3AD203B41FA5}">
                      <a16:colId xmlns:a16="http://schemas.microsoft.com/office/drawing/2014/main" val="3185407574"/>
                    </a:ext>
                  </a:extLst>
                </a:gridCol>
                <a:gridCol w="718839">
                  <a:extLst>
                    <a:ext uri="{9D8B030D-6E8A-4147-A177-3AD203B41FA5}">
                      <a16:colId xmlns:a16="http://schemas.microsoft.com/office/drawing/2014/main" val="1545679139"/>
                    </a:ext>
                  </a:extLst>
                </a:gridCol>
                <a:gridCol w="618837">
                  <a:extLst>
                    <a:ext uri="{9D8B030D-6E8A-4147-A177-3AD203B41FA5}">
                      <a16:colId xmlns:a16="http://schemas.microsoft.com/office/drawing/2014/main" val="273557267"/>
                    </a:ext>
                  </a:extLst>
                </a:gridCol>
                <a:gridCol w="818841">
                  <a:extLst>
                    <a:ext uri="{9D8B030D-6E8A-4147-A177-3AD203B41FA5}">
                      <a16:colId xmlns:a16="http://schemas.microsoft.com/office/drawing/2014/main" val="2099885485"/>
                    </a:ext>
                  </a:extLst>
                </a:gridCol>
                <a:gridCol w="718839">
                  <a:extLst>
                    <a:ext uri="{9D8B030D-6E8A-4147-A177-3AD203B41FA5}">
                      <a16:colId xmlns:a16="http://schemas.microsoft.com/office/drawing/2014/main" val="257979155"/>
                    </a:ext>
                  </a:extLst>
                </a:gridCol>
              </a:tblGrid>
              <a:tr h="38458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‘faster’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‘fast’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‘medium’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‘slow’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816195"/>
                  </a:ext>
                </a:extLst>
              </a:tr>
              <a:tr h="4638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Without filtering in the RDO selection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16966"/>
                  </a:ext>
                </a:extLst>
              </a:tr>
              <a:tr h="28392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 filtering in the RDO selection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SE" sz="13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E" sz="13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1808" marR="618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27501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891CE4B-57F0-8A47-BD87-D8949D0D61DD}"/>
              </a:ext>
            </a:extLst>
          </p:cNvPr>
          <p:cNvSpPr txBox="1"/>
          <p:nvPr/>
        </p:nvSpPr>
        <p:spPr bwMode="auto">
          <a:xfrm>
            <a:off x="8991600" y="381410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en-SE" sz="2000" dirty="0"/>
              <a:t>Result over VVenC</a:t>
            </a:r>
          </a:p>
          <a:p>
            <a:pPr algn="l">
              <a:buClr>
                <a:schemeClr val="tx1"/>
              </a:buClr>
            </a:pPr>
            <a:endParaRPr lang="en-SE" sz="2000" dirty="0" err="1"/>
          </a:p>
        </p:txBody>
      </p:sp>
    </p:spTree>
    <p:extLst>
      <p:ext uri="{BB962C8B-B14F-4D97-AF65-F5344CB8AC3E}">
        <p14:creationId xmlns:p14="http://schemas.microsoft.com/office/powerpoint/2010/main" val="1731125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rubrik 1">
            <a:extLst>
              <a:ext uri="{FF2B5EF4-FFF2-40B4-BE49-F238E27FC236}">
                <a16:creationId xmlns:a16="http://schemas.microsoft.com/office/drawing/2014/main" id="{27D50E7B-84F2-46EC-B15C-64F2A980211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4091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31CB8-2ECE-9B40-AB07-5F9C9A4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86D71-60C7-664E-A23A-4FCEF463A14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5"/>
            <a:ext cx="6249988" cy="4392612"/>
          </a:xfrm>
        </p:spPr>
        <p:txBody>
          <a:bodyPr/>
          <a:lstStyle/>
          <a:p>
            <a:r>
              <a:rPr lang="en-SE" dirty="0"/>
              <a:t>Based on </a:t>
            </a:r>
          </a:p>
          <a:p>
            <a:pPr lvl="1"/>
            <a:r>
              <a:rPr lang="en-SE" dirty="0"/>
              <a:t>JVET-P0073 (“</a:t>
            </a:r>
            <a:r>
              <a:rPr lang="en-US" dirty="0"/>
              <a:t>CE5-3.1: Combination of bilateral filter and SAO”) </a:t>
            </a:r>
            <a:r>
              <a:rPr lang="en-SE" dirty="0"/>
              <a:t>and </a:t>
            </a:r>
          </a:p>
          <a:p>
            <a:pPr lvl="1"/>
            <a:r>
              <a:rPr lang="en-SE" dirty="0"/>
              <a:t>JVET-P0078 (“</a:t>
            </a:r>
            <a:r>
              <a:rPr lang="en-US" dirty="0"/>
              <a:t>CE5-3: Combination of Hadamard filter and SAO (CE5-3.2, CE5-3.4)”)</a:t>
            </a:r>
          </a:p>
          <a:p>
            <a:r>
              <a:rPr lang="en-US" dirty="0"/>
              <a:t>High level overview</a:t>
            </a:r>
          </a:p>
          <a:p>
            <a:pPr lvl="1"/>
            <a:r>
              <a:rPr lang="en-US" dirty="0"/>
              <a:t>In the same loop filter stage as SAO</a:t>
            </a:r>
            <a:endParaRPr lang="en-SE" dirty="0"/>
          </a:p>
          <a:p>
            <a:endParaRPr lang="en-SE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F06D0E-1F5E-6445-AAD0-F81D622AAF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6D84092-A3BD-CC44-B32C-7204FA97E65F}"/>
              </a:ext>
            </a:extLst>
          </p:cNvPr>
          <p:cNvGrpSpPr/>
          <p:nvPr/>
        </p:nvGrpSpPr>
        <p:grpSpPr>
          <a:xfrm>
            <a:off x="8284812" y="1670933"/>
            <a:ext cx="3502343" cy="4275708"/>
            <a:chOff x="4041424" y="970845"/>
            <a:chExt cx="3502343" cy="427570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73ECD1C-5495-BE49-B8A5-51D682BD5E00}"/>
                </a:ext>
              </a:extLst>
            </p:cNvPr>
            <p:cNvSpPr txBox="1"/>
            <p:nvPr/>
          </p:nvSpPr>
          <p:spPr>
            <a:xfrm>
              <a:off x="5034845" y="970845"/>
              <a:ext cx="14713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dirty="0"/>
                <a:t>Samples from</a:t>
              </a:r>
            </a:p>
            <a:p>
              <a:pPr algn="ctr"/>
              <a:r>
                <a:rPr lang="en-SE" dirty="0"/>
                <a:t>deblocking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F5F9EB7-8C6C-9843-B62A-8BB2B6C5798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26844" y="1611532"/>
              <a:ext cx="1243684" cy="56158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91CC99E5-FBEA-6249-9512-1B39F27BE9BB}"/>
                </a:ext>
              </a:extLst>
            </p:cNvPr>
            <p:cNvCxnSpPr>
              <a:cxnSpLocks/>
            </p:cNvCxnSpPr>
            <p:nvPr/>
          </p:nvCxnSpPr>
          <p:spPr>
            <a:xfrm>
              <a:off x="5785555" y="1611532"/>
              <a:ext cx="1243684" cy="56158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2AE2F1B-6560-7241-8FC4-C7C2994E6A48}"/>
                </a:ext>
              </a:extLst>
            </p:cNvPr>
            <p:cNvSpPr/>
            <p:nvPr/>
          </p:nvSpPr>
          <p:spPr>
            <a:xfrm>
              <a:off x="4041424" y="2212619"/>
              <a:ext cx="1001854" cy="654755"/>
            </a:xfrm>
            <a:prstGeom prst="rect">
              <a:avLst/>
            </a:prstGeom>
            <a:solidFill>
              <a:srgbClr val="A6DF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D0FFBCB-B527-EA4D-A095-24ABC8907C1A}"/>
                </a:ext>
              </a:extLst>
            </p:cNvPr>
            <p:cNvSpPr txBox="1"/>
            <p:nvPr/>
          </p:nvSpPr>
          <p:spPr>
            <a:xfrm>
              <a:off x="4255911" y="2336797"/>
              <a:ext cx="4812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b="1" dirty="0"/>
                <a:t>BIF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90B7807-85AB-EA4F-B900-5252B785B13D}"/>
                </a:ext>
              </a:extLst>
            </p:cNvPr>
            <p:cNvSpPr/>
            <p:nvPr/>
          </p:nvSpPr>
          <p:spPr>
            <a:xfrm>
              <a:off x="6541913" y="2218263"/>
              <a:ext cx="1001854" cy="654755"/>
            </a:xfrm>
            <a:prstGeom prst="rect">
              <a:avLst/>
            </a:prstGeom>
            <a:solidFill>
              <a:srgbClr val="A6DF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E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2BA6EA5-A16D-A34B-90FB-242B6ADAA3B0}"/>
                </a:ext>
              </a:extLst>
            </p:cNvPr>
            <p:cNvSpPr txBox="1"/>
            <p:nvPr/>
          </p:nvSpPr>
          <p:spPr>
            <a:xfrm>
              <a:off x="6756400" y="2342441"/>
              <a:ext cx="582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b="1" dirty="0"/>
                <a:t>SAO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AC7E06F-B8B3-CA46-BB89-BEEF1A3F7782}"/>
                </a:ext>
              </a:extLst>
            </p:cNvPr>
            <p:cNvCxnSpPr>
              <a:cxnSpLocks/>
            </p:cNvCxnSpPr>
            <p:nvPr/>
          </p:nvCxnSpPr>
          <p:spPr>
            <a:xfrm>
              <a:off x="4492978" y="2904110"/>
              <a:ext cx="1095022" cy="58415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C46BEB5-12F0-FC44-A9D6-C9CE062BB7F8}"/>
                </a:ext>
              </a:extLst>
            </p:cNvPr>
            <p:cNvGrpSpPr/>
            <p:nvPr/>
          </p:nvGrpSpPr>
          <p:grpSpPr>
            <a:xfrm>
              <a:off x="5588000" y="3437462"/>
              <a:ext cx="383822" cy="389470"/>
              <a:chOff x="5667022" y="3742263"/>
              <a:chExt cx="383822" cy="389470"/>
            </a:xfrm>
          </p:grpSpPr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E910FB1-BE2E-6B46-BD1C-DE34F6A56074}"/>
                  </a:ext>
                </a:extLst>
              </p:cNvPr>
              <p:cNvSpPr/>
              <p:nvPr/>
            </p:nvSpPr>
            <p:spPr>
              <a:xfrm>
                <a:off x="5667022" y="3747911"/>
                <a:ext cx="383822" cy="383822"/>
              </a:xfrm>
              <a:prstGeom prst="ellipse">
                <a:avLst/>
              </a:prstGeom>
              <a:solidFill>
                <a:srgbClr val="A6DFFF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E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5C3A94D-7CAD-3F4B-BD1F-E2734C66ACE2}"/>
                  </a:ext>
                </a:extLst>
              </p:cNvPr>
              <p:cNvSpPr txBox="1"/>
              <p:nvPr/>
            </p:nvSpPr>
            <p:spPr>
              <a:xfrm>
                <a:off x="5717822" y="3742263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SE" dirty="0"/>
                  <a:t>+</a:t>
                </a:r>
              </a:p>
            </p:txBody>
          </p:sp>
        </p:grp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ACCE567-ACFA-A047-881F-E4A654137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43600" y="2909754"/>
              <a:ext cx="1095022" cy="58415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86EA1A3-0D72-7048-954F-1B6E369D29E7}"/>
                </a:ext>
              </a:extLst>
            </p:cNvPr>
            <p:cNvSpPr txBox="1"/>
            <p:nvPr/>
          </p:nvSpPr>
          <p:spPr>
            <a:xfrm>
              <a:off x="5548489" y="3810000"/>
              <a:ext cx="4716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sz="1600" dirty="0"/>
                <a:t>clip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A1C00F0-E72B-2B4F-B5C7-294B6F3A286D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5784291" y="4148554"/>
              <a:ext cx="0" cy="42344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4BCE473-C4E5-DE4B-B441-6C6BE66EAAE4}"/>
                </a:ext>
              </a:extLst>
            </p:cNvPr>
            <p:cNvSpPr txBox="1"/>
            <p:nvPr/>
          </p:nvSpPr>
          <p:spPr>
            <a:xfrm>
              <a:off x="5175956" y="4600222"/>
              <a:ext cx="121475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SE" dirty="0"/>
                <a:t>Samples to</a:t>
              </a:r>
            </a:p>
            <a:p>
              <a:pPr algn="ctr"/>
              <a:r>
                <a:rPr lang="en-SE" dirty="0"/>
                <a:t>ALF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9318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0737B-A5FC-C747-A8F3-8578519F8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Differences from JVET-P0073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FB1ACC-4F62-A945-B135-0FC8EBE84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491270-BEFF-9F48-86C9-FA2A4DAA9727}"/>
              </a:ext>
            </a:extLst>
          </p:cNvPr>
          <p:cNvSpPr/>
          <p:nvPr/>
        </p:nvSpPr>
        <p:spPr bwMode="auto">
          <a:xfrm>
            <a:off x="5567363" y="2381249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365D06A-D63C-2C4A-BA26-E159699DB403}"/>
              </a:ext>
            </a:extLst>
          </p:cNvPr>
          <p:cNvSpPr/>
          <p:nvPr/>
        </p:nvSpPr>
        <p:spPr bwMode="auto">
          <a:xfrm>
            <a:off x="5038726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5C131DB-BAE6-CE43-808D-D76301380A02}"/>
              </a:ext>
            </a:extLst>
          </p:cNvPr>
          <p:cNvSpPr/>
          <p:nvPr/>
        </p:nvSpPr>
        <p:spPr bwMode="auto">
          <a:xfrm>
            <a:off x="5567363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EEA479-5693-8B47-8C46-AC3B62DB7D7E}"/>
              </a:ext>
            </a:extLst>
          </p:cNvPr>
          <p:cNvSpPr/>
          <p:nvPr/>
        </p:nvSpPr>
        <p:spPr bwMode="auto">
          <a:xfrm>
            <a:off x="6093617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0EF1DB-942B-0D4C-9C16-7F0AF05C8D49}"/>
              </a:ext>
            </a:extLst>
          </p:cNvPr>
          <p:cNvSpPr/>
          <p:nvPr/>
        </p:nvSpPr>
        <p:spPr bwMode="auto">
          <a:xfrm>
            <a:off x="4510089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9E4DBD-55D5-8B42-853A-931101F19CC6}"/>
              </a:ext>
            </a:extLst>
          </p:cNvPr>
          <p:cNvSpPr/>
          <p:nvPr/>
        </p:nvSpPr>
        <p:spPr bwMode="auto">
          <a:xfrm>
            <a:off x="5038726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78570A5-E72C-E34D-9356-CF7B6D30859F}"/>
              </a:ext>
            </a:extLst>
          </p:cNvPr>
          <p:cNvSpPr/>
          <p:nvPr/>
        </p:nvSpPr>
        <p:spPr bwMode="auto">
          <a:xfrm>
            <a:off x="5567363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DE91EAF-8F7F-9144-839C-B41B206A83A8}"/>
              </a:ext>
            </a:extLst>
          </p:cNvPr>
          <p:cNvSpPr/>
          <p:nvPr/>
        </p:nvSpPr>
        <p:spPr bwMode="auto">
          <a:xfrm>
            <a:off x="6093617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448FDC8-83B7-0D46-94D8-8AB8E6872C9B}"/>
              </a:ext>
            </a:extLst>
          </p:cNvPr>
          <p:cNvSpPr/>
          <p:nvPr/>
        </p:nvSpPr>
        <p:spPr bwMode="auto">
          <a:xfrm>
            <a:off x="6622254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AA78BDE-E4D9-3441-840C-70F05A59C7E1}"/>
              </a:ext>
            </a:extLst>
          </p:cNvPr>
          <p:cNvSpPr/>
          <p:nvPr/>
        </p:nvSpPr>
        <p:spPr bwMode="auto">
          <a:xfrm>
            <a:off x="5038726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5DE2C1D-90E5-F749-949E-D06030E3BBA9}"/>
              </a:ext>
            </a:extLst>
          </p:cNvPr>
          <p:cNvSpPr/>
          <p:nvPr/>
        </p:nvSpPr>
        <p:spPr bwMode="auto">
          <a:xfrm>
            <a:off x="5567363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C45467C-9777-D44B-AA9D-91DC04FC5961}"/>
              </a:ext>
            </a:extLst>
          </p:cNvPr>
          <p:cNvSpPr/>
          <p:nvPr/>
        </p:nvSpPr>
        <p:spPr bwMode="auto">
          <a:xfrm>
            <a:off x="6093617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2EF994-393A-FB45-8FA3-D44ACCC1800B}"/>
              </a:ext>
            </a:extLst>
          </p:cNvPr>
          <p:cNvSpPr/>
          <p:nvPr/>
        </p:nvSpPr>
        <p:spPr bwMode="auto">
          <a:xfrm>
            <a:off x="5567363" y="4495797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A3545B0-0918-564D-967A-B288D9CEF9F8}"/>
              </a:ext>
            </a:extLst>
          </p:cNvPr>
          <p:cNvSpPr/>
          <p:nvPr/>
        </p:nvSpPr>
        <p:spPr bwMode="auto">
          <a:xfrm>
            <a:off x="1350175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0F85094-2988-214E-A13B-4F32B600ADFB}"/>
              </a:ext>
            </a:extLst>
          </p:cNvPr>
          <p:cNvSpPr/>
          <p:nvPr/>
        </p:nvSpPr>
        <p:spPr bwMode="auto">
          <a:xfrm>
            <a:off x="1878812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B8EC3C0-8393-A145-B62D-5D738E0F5709}"/>
              </a:ext>
            </a:extLst>
          </p:cNvPr>
          <p:cNvSpPr/>
          <p:nvPr/>
        </p:nvSpPr>
        <p:spPr bwMode="auto">
          <a:xfrm>
            <a:off x="2405066" y="2909886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5C1611D-D68D-BD4A-8ECF-7C8C06823F0F}"/>
              </a:ext>
            </a:extLst>
          </p:cNvPr>
          <p:cNvSpPr/>
          <p:nvPr/>
        </p:nvSpPr>
        <p:spPr bwMode="auto">
          <a:xfrm>
            <a:off x="1350175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3E206BD-9561-4A4E-A4A2-C38CD3416868}"/>
              </a:ext>
            </a:extLst>
          </p:cNvPr>
          <p:cNvSpPr/>
          <p:nvPr/>
        </p:nvSpPr>
        <p:spPr bwMode="auto">
          <a:xfrm>
            <a:off x="1878812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DEB6402-8FC4-CF4B-8EC9-11100944C8E8}"/>
              </a:ext>
            </a:extLst>
          </p:cNvPr>
          <p:cNvSpPr/>
          <p:nvPr/>
        </p:nvSpPr>
        <p:spPr bwMode="auto">
          <a:xfrm>
            <a:off x="2405066" y="3438523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A342BB8-6FB5-2F41-8B8F-7754FAFB8800}"/>
              </a:ext>
            </a:extLst>
          </p:cNvPr>
          <p:cNvSpPr/>
          <p:nvPr/>
        </p:nvSpPr>
        <p:spPr bwMode="auto">
          <a:xfrm>
            <a:off x="1350175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9D1EF5B-306D-CF4C-95E8-E6AC242D56A0}"/>
              </a:ext>
            </a:extLst>
          </p:cNvPr>
          <p:cNvSpPr/>
          <p:nvPr/>
        </p:nvSpPr>
        <p:spPr bwMode="auto">
          <a:xfrm>
            <a:off x="1878812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A4EFF4D-0AE3-4347-94AB-08BD56F10144}"/>
              </a:ext>
            </a:extLst>
          </p:cNvPr>
          <p:cNvSpPr/>
          <p:nvPr/>
        </p:nvSpPr>
        <p:spPr bwMode="auto">
          <a:xfrm>
            <a:off x="2405066" y="3967160"/>
            <a:ext cx="528637" cy="528637"/>
          </a:xfrm>
          <a:prstGeom prst="rect">
            <a:avLst/>
          </a:prstGeom>
          <a:solidFill>
            <a:srgbClr val="57C1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4D13D26-FD41-FF47-83EF-E23F4F76F1E8}"/>
              </a:ext>
            </a:extLst>
          </p:cNvPr>
          <p:cNvSpPr txBox="1"/>
          <p:nvPr/>
        </p:nvSpPr>
        <p:spPr bwMode="auto">
          <a:xfrm>
            <a:off x="1157293" y="561975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Bilateral filter size</a:t>
            </a:r>
            <a:br>
              <a:rPr lang="en-SE" sz="2000" dirty="0"/>
            </a:br>
            <a:r>
              <a:rPr lang="en-SE" sz="2000" dirty="0"/>
              <a:t>of JVET-P0073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CABBE0C-672A-614F-B871-611C5971E2D5}"/>
              </a:ext>
            </a:extLst>
          </p:cNvPr>
          <p:cNvSpPr txBox="1"/>
          <p:nvPr/>
        </p:nvSpPr>
        <p:spPr bwMode="auto">
          <a:xfrm>
            <a:off x="5179217" y="561975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Current filter</a:t>
            </a:r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466A21CF-C7EC-A44E-B11C-0D306D3E41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72413" y="1844675"/>
            <a:ext cx="3840162" cy="4392612"/>
          </a:xfrm>
        </p:spPr>
        <p:txBody>
          <a:bodyPr/>
          <a:lstStyle/>
          <a:p>
            <a:r>
              <a:rPr lang="en-SE" dirty="0"/>
              <a:t>Larger filter support</a:t>
            </a:r>
          </a:p>
          <a:p>
            <a:pPr lvl="1"/>
            <a:r>
              <a:rPr lang="en-SE" dirty="0"/>
              <a:t>5x5 diamond </a:t>
            </a:r>
          </a:p>
          <a:p>
            <a:r>
              <a:rPr lang="en-SE" dirty="0"/>
              <a:t>Larger table </a:t>
            </a:r>
          </a:p>
          <a:p>
            <a:pPr lvl="1"/>
            <a:r>
              <a:rPr lang="en-SE" dirty="0"/>
              <a:t>26 rows of 16 items per row, 6 bits (312 bytes)</a:t>
            </a:r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731289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0737B-A5FC-C747-A8F3-8578519F8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Differences from JVET-P0073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FB1ACC-4F62-A945-B135-0FC8EBE84F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62" name="Content Placeholder 2">
            <a:extLst>
              <a:ext uri="{FF2B5EF4-FFF2-40B4-BE49-F238E27FC236}">
                <a16:creationId xmlns:a16="http://schemas.microsoft.com/office/drawing/2014/main" id="{466A21CF-C7EC-A44E-B11C-0D306D3E41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72413" y="1844675"/>
            <a:ext cx="3840162" cy="4392612"/>
          </a:xfrm>
        </p:spPr>
        <p:txBody>
          <a:bodyPr/>
          <a:lstStyle/>
          <a:p>
            <a:r>
              <a:rPr lang="en-SE" dirty="0"/>
              <a:t>Larger filter support</a:t>
            </a:r>
          </a:p>
          <a:p>
            <a:pPr lvl="1"/>
            <a:r>
              <a:rPr lang="en-SE" dirty="0"/>
              <a:t>5x5 diamond </a:t>
            </a:r>
          </a:p>
          <a:p>
            <a:r>
              <a:rPr lang="en-SE" dirty="0"/>
              <a:t>Larger table </a:t>
            </a:r>
          </a:p>
          <a:p>
            <a:pPr lvl="1"/>
            <a:r>
              <a:rPr lang="en-SE" dirty="0"/>
              <a:t>26 rows of 16 items per table, 6 bits (312 bytes)</a:t>
            </a:r>
          </a:p>
          <a:p>
            <a:r>
              <a:rPr lang="en-SE" dirty="0"/>
              <a:t>Syntax from JVET-P0078 on how to turn off filter on a per-CTU basis.</a:t>
            </a:r>
          </a:p>
          <a:p>
            <a:endParaRPr lang="en-SE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C77440-193C-7740-AB4D-90B1DAE50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844675"/>
            <a:ext cx="7248555" cy="367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64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5BB40-8560-7F44-9A35-19E3565F6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Results tool-on test vs VTM-11.0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12B6E-FBD3-F74C-B8A1-B1E39164EF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082327F0-DC58-BD4F-83A2-228E9538447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68982840"/>
              </p:ext>
            </p:extLst>
          </p:nvPr>
        </p:nvGraphicFramePr>
        <p:xfrm>
          <a:off x="538230" y="2643184"/>
          <a:ext cx="5475264" cy="2808966"/>
        </p:xfrm>
        <a:graphic>
          <a:graphicData uri="http://schemas.openxmlformats.org/drawingml/2006/table">
            <a:tbl>
              <a:tblPr/>
              <a:tblGrid>
                <a:gridCol w="912544">
                  <a:extLst>
                    <a:ext uri="{9D8B030D-6E8A-4147-A177-3AD203B41FA5}">
                      <a16:colId xmlns:a16="http://schemas.microsoft.com/office/drawing/2014/main" val="3629908683"/>
                    </a:ext>
                  </a:extLst>
                </a:gridCol>
                <a:gridCol w="912544">
                  <a:extLst>
                    <a:ext uri="{9D8B030D-6E8A-4147-A177-3AD203B41FA5}">
                      <a16:colId xmlns:a16="http://schemas.microsoft.com/office/drawing/2014/main" val="1428463721"/>
                    </a:ext>
                  </a:extLst>
                </a:gridCol>
                <a:gridCol w="912544">
                  <a:extLst>
                    <a:ext uri="{9D8B030D-6E8A-4147-A177-3AD203B41FA5}">
                      <a16:colId xmlns:a16="http://schemas.microsoft.com/office/drawing/2014/main" val="1715261308"/>
                    </a:ext>
                  </a:extLst>
                </a:gridCol>
                <a:gridCol w="912544">
                  <a:extLst>
                    <a:ext uri="{9D8B030D-6E8A-4147-A177-3AD203B41FA5}">
                      <a16:colId xmlns:a16="http://schemas.microsoft.com/office/drawing/2014/main" val="3839029764"/>
                    </a:ext>
                  </a:extLst>
                </a:gridCol>
                <a:gridCol w="912544">
                  <a:extLst>
                    <a:ext uri="{9D8B030D-6E8A-4147-A177-3AD203B41FA5}">
                      <a16:colId xmlns:a16="http://schemas.microsoft.com/office/drawing/2014/main" val="674707021"/>
                    </a:ext>
                  </a:extLst>
                </a:gridCol>
                <a:gridCol w="912544">
                  <a:extLst>
                    <a:ext uri="{9D8B030D-6E8A-4147-A177-3AD203B41FA5}">
                      <a16:colId xmlns:a16="http://schemas.microsoft.com/office/drawing/2014/main" val="3783461167"/>
                    </a:ext>
                  </a:extLst>
                </a:gridCol>
              </a:tblGrid>
              <a:tr h="219527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123968" marR="123968" marT="61984" marB="619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344388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</a:t>
                      </a:r>
                    </a:p>
                  </a:txBody>
                  <a:tcPr marL="123968" marR="123968" marT="61984" marB="6198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674780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7714548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753344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7927064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480918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955536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4320511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086052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210427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7256856"/>
                  </a:ext>
                </a:extLst>
              </a:tr>
              <a:tr h="21952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12913" marR="12913" marT="129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913" marR="12913" marT="129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913" marR="12913" marT="1291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8149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4837B855-BAAD-744F-8E4A-98B54D5652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872371"/>
              </p:ext>
            </p:extLst>
          </p:nvPr>
        </p:nvGraphicFramePr>
        <p:xfrm>
          <a:off x="6367529" y="2643183"/>
          <a:ext cx="5493690" cy="2817192"/>
        </p:xfrm>
        <a:graphic>
          <a:graphicData uri="http://schemas.openxmlformats.org/drawingml/2006/table">
            <a:tbl>
              <a:tblPr/>
              <a:tblGrid>
                <a:gridCol w="915615">
                  <a:extLst>
                    <a:ext uri="{9D8B030D-6E8A-4147-A177-3AD203B41FA5}">
                      <a16:colId xmlns:a16="http://schemas.microsoft.com/office/drawing/2014/main" val="4234180371"/>
                    </a:ext>
                  </a:extLst>
                </a:gridCol>
                <a:gridCol w="915615">
                  <a:extLst>
                    <a:ext uri="{9D8B030D-6E8A-4147-A177-3AD203B41FA5}">
                      <a16:colId xmlns:a16="http://schemas.microsoft.com/office/drawing/2014/main" val="1164996466"/>
                    </a:ext>
                  </a:extLst>
                </a:gridCol>
                <a:gridCol w="915615">
                  <a:extLst>
                    <a:ext uri="{9D8B030D-6E8A-4147-A177-3AD203B41FA5}">
                      <a16:colId xmlns:a16="http://schemas.microsoft.com/office/drawing/2014/main" val="3681328059"/>
                    </a:ext>
                  </a:extLst>
                </a:gridCol>
                <a:gridCol w="915615">
                  <a:extLst>
                    <a:ext uri="{9D8B030D-6E8A-4147-A177-3AD203B41FA5}">
                      <a16:colId xmlns:a16="http://schemas.microsoft.com/office/drawing/2014/main" val="2261037091"/>
                    </a:ext>
                  </a:extLst>
                </a:gridCol>
                <a:gridCol w="915615">
                  <a:extLst>
                    <a:ext uri="{9D8B030D-6E8A-4147-A177-3AD203B41FA5}">
                      <a16:colId xmlns:a16="http://schemas.microsoft.com/office/drawing/2014/main" val="1648262260"/>
                    </a:ext>
                  </a:extLst>
                </a:gridCol>
                <a:gridCol w="915615">
                  <a:extLst>
                    <a:ext uri="{9D8B030D-6E8A-4147-A177-3AD203B41FA5}">
                      <a16:colId xmlns:a16="http://schemas.microsoft.com/office/drawing/2014/main" val="2449859291"/>
                    </a:ext>
                  </a:extLst>
                </a:gridCol>
              </a:tblGrid>
              <a:tr h="220266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124385" marR="124385" marT="62193" marB="6219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8646150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VTM-11.0</a:t>
                      </a:r>
                    </a:p>
                  </a:txBody>
                  <a:tcPr marL="124385" marR="124385" marT="62193" marB="6219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3567376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057706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9644470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4461325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9952386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552345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7608415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5274209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035584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6061831"/>
                  </a:ext>
                </a:extLst>
              </a:tr>
              <a:tr h="22026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12957" marR="12957" marT="1295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957" marR="12957" marT="129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957" marR="12957" marT="1295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9908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27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5BB40-8560-7F44-9A35-19E3565F6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Results tool-off test JVET-U0100 T2 drop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12B6E-FBD3-F74C-B8A1-B1E39164EF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5</a:t>
            </a:fld>
            <a:endParaRPr lang="sv-SE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183A2A-B3CD-1746-B81E-8361814BE41A}"/>
              </a:ext>
            </a:extLst>
          </p:cNvPr>
          <p:cNvSpPr txBox="1">
            <a:spLocks/>
          </p:cNvSpPr>
          <p:nvPr/>
        </p:nvSpPr>
        <p:spPr bwMode="auto">
          <a:xfrm>
            <a:off x="479425" y="1844675"/>
            <a:ext cx="59070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SE" dirty="0"/>
              <a:t>Anchor is JVET-U0100 T2 drop + bilateral filter (commit 44eb)</a:t>
            </a:r>
          </a:p>
          <a:p>
            <a:r>
              <a:rPr lang="en-SE" dirty="0"/>
              <a:t>Test is JVET-U0100 T2 drop (commit ca5a)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A914019-C1B4-8846-AD1A-01C90D12B9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274214"/>
              </p:ext>
            </p:extLst>
          </p:nvPr>
        </p:nvGraphicFramePr>
        <p:xfrm>
          <a:off x="582529" y="3247900"/>
          <a:ext cx="5137704" cy="2627862"/>
        </p:xfrm>
        <a:graphic>
          <a:graphicData uri="http://schemas.openxmlformats.org/drawingml/2006/table">
            <a:tbl>
              <a:tblPr/>
              <a:tblGrid>
                <a:gridCol w="856284">
                  <a:extLst>
                    <a:ext uri="{9D8B030D-6E8A-4147-A177-3AD203B41FA5}">
                      <a16:colId xmlns:a16="http://schemas.microsoft.com/office/drawing/2014/main" val="3004318709"/>
                    </a:ext>
                  </a:extLst>
                </a:gridCol>
                <a:gridCol w="856284">
                  <a:extLst>
                    <a:ext uri="{9D8B030D-6E8A-4147-A177-3AD203B41FA5}">
                      <a16:colId xmlns:a16="http://schemas.microsoft.com/office/drawing/2014/main" val="3802443754"/>
                    </a:ext>
                  </a:extLst>
                </a:gridCol>
                <a:gridCol w="856284">
                  <a:extLst>
                    <a:ext uri="{9D8B030D-6E8A-4147-A177-3AD203B41FA5}">
                      <a16:colId xmlns:a16="http://schemas.microsoft.com/office/drawing/2014/main" val="3618524703"/>
                    </a:ext>
                  </a:extLst>
                </a:gridCol>
                <a:gridCol w="856284">
                  <a:extLst>
                    <a:ext uri="{9D8B030D-6E8A-4147-A177-3AD203B41FA5}">
                      <a16:colId xmlns:a16="http://schemas.microsoft.com/office/drawing/2014/main" val="2748463335"/>
                    </a:ext>
                  </a:extLst>
                </a:gridCol>
                <a:gridCol w="856284">
                  <a:extLst>
                    <a:ext uri="{9D8B030D-6E8A-4147-A177-3AD203B41FA5}">
                      <a16:colId xmlns:a16="http://schemas.microsoft.com/office/drawing/2014/main" val="39403912"/>
                    </a:ext>
                  </a:extLst>
                </a:gridCol>
                <a:gridCol w="856284">
                  <a:extLst>
                    <a:ext uri="{9D8B030D-6E8A-4147-A177-3AD203B41FA5}">
                      <a16:colId xmlns:a16="http://schemas.microsoft.com/office/drawing/2014/main" val="1494589069"/>
                    </a:ext>
                  </a:extLst>
                </a:gridCol>
              </a:tblGrid>
              <a:tr h="186605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6235899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T2 + BIF (44eb)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364730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647590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195518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926462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143679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7239532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00066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887617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578404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08601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66418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BEECC32-06BD-544A-8331-3217D97DC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435061"/>
              </p:ext>
            </p:extLst>
          </p:nvPr>
        </p:nvGraphicFramePr>
        <p:xfrm>
          <a:off x="6762749" y="1130782"/>
          <a:ext cx="5137710" cy="2627862"/>
        </p:xfrm>
        <a:graphic>
          <a:graphicData uri="http://schemas.openxmlformats.org/drawingml/2006/table">
            <a:tbl>
              <a:tblPr/>
              <a:tblGrid>
                <a:gridCol w="856285">
                  <a:extLst>
                    <a:ext uri="{9D8B030D-6E8A-4147-A177-3AD203B41FA5}">
                      <a16:colId xmlns:a16="http://schemas.microsoft.com/office/drawing/2014/main" val="3883973804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2966602390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66574634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4173916098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2294346429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3013265778"/>
                    </a:ext>
                  </a:extLst>
                </a:gridCol>
              </a:tblGrid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875424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T2 + BIF (44eb)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756141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93920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018714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73972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90784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97673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7256079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698030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669285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40933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88672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45A721B-6990-6541-BD46-62C670562C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6655"/>
              </p:ext>
            </p:extLst>
          </p:nvPr>
        </p:nvGraphicFramePr>
        <p:xfrm>
          <a:off x="6762749" y="3983581"/>
          <a:ext cx="5137710" cy="2627862"/>
        </p:xfrm>
        <a:graphic>
          <a:graphicData uri="http://schemas.openxmlformats.org/drawingml/2006/table">
            <a:tbl>
              <a:tblPr/>
              <a:tblGrid>
                <a:gridCol w="856285">
                  <a:extLst>
                    <a:ext uri="{9D8B030D-6E8A-4147-A177-3AD203B41FA5}">
                      <a16:colId xmlns:a16="http://schemas.microsoft.com/office/drawing/2014/main" val="3344098998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587688029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706768677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1500336660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2113556149"/>
                    </a:ext>
                  </a:extLst>
                </a:gridCol>
                <a:gridCol w="856285">
                  <a:extLst>
                    <a:ext uri="{9D8B030D-6E8A-4147-A177-3AD203B41FA5}">
                      <a16:colId xmlns:a16="http://schemas.microsoft.com/office/drawing/2014/main" val="3032354874"/>
                    </a:ext>
                  </a:extLst>
                </a:gridCol>
              </a:tblGrid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3995523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T2 + BIF (44eb)</a:t>
                      </a:r>
                    </a:p>
                  </a:txBody>
                  <a:tcPr marL="116325" marR="116325" marT="58163" marB="5816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492730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92784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8582878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541692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8255948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071510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10076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0902392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876232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223444"/>
                  </a:ext>
                </a:extLst>
              </a:tr>
              <a:tr h="20599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12117" marR="12117" marT="121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12117" marR="12117" marT="121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117" marR="12117" marT="1211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749371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671371C2-DBC3-6748-9C62-571CBE681A5B}"/>
              </a:ext>
            </a:extLst>
          </p:cNvPr>
          <p:cNvSpPr/>
          <p:nvPr/>
        </p:nvSpPr>
        <p:spPr bwMode="auto">
          <a:xfrm>
            <a:off x="11257808" y="391886"/>
            <a:ext cx="736270" cy="51063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0017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5BB40-8560-7F44-9A35-19E3565F6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Results tool-off test JVET-U0100 T4 drop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412B6E-FBD3-F74C-B8A1-B1E39164EF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</a:t>
            </a:fld>
            <a:endParaRPr lang="sv-SE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183A2A-B3CD-1746-B81E-8361814BE41A}"/>
              </a:ext>
            </a:extLst>
          </p:cNvPr>
          <p:cNvSpPr txBox="1">
            <a:spLocks/>
          </p:cNvSpPr>
          <p:nvPr/>
        </p:nvSpPr>
        <p:spPr bwMode="auto">
          <a:xfrm>
            <a:off x="479425" y="1844675"/>
            <a:ext cx="59070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2788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10795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435100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770063" indent="-342900" algn="l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tx1"/>
              </a:buClr>
              <a:buFont typeface="Ericsson Hilda Light" panose="00000400000000000000" pitchFamily="2" charset="0"/>
              <a:buChar char="—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Hilda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SE" dirty="0"/>
              <a:t>Anchor is JVET-U0100 T4 drop + bilateral filter (commit 3ab5)</a:t>
            </a:r>
          </a:p>
          <a:p>
            <a:r>
              <a:rPr lang="en-SE" dirty="0"/>
              <a:t>Test is JVET-U0100 T4 drop (commit 59b1)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1371C2-DBC3-6748-9C62-571CBE681A5B}"/>
              </a:ext>
            </a:extLst>
          </p:cNvPr>
          <p:cNvSpPr/>
          <p:nvPr/>
        </p:nvSpPr>
        <p:spPr bwMode="auto">
          <a:xfrm>
            <a:off x="11257808" y="391886"/>
            <a:ext cx="736270" cy="51063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59C0A5-0F86-4641-BFB7-F98E6AD67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984262"/>
              </p:ext>
            </p:extLst>
          </p:nvPr>
        </p:nvGraphicFramePr>
        <p:xfrm>
          <a:off x="6763281" y="1241578"/>
          <a:ext cx="5121528" cy="2634042"/>
        </p:xfrm>
        <a:graphic>
          <a:graphicData uri="http://schemas.openxmlformats.org/drawingml/2006/table">
            <a:tbl>
              <a:tblPr/>
              <a:tblGrid>
                <a:gridCol w="853588">
                  <a:extLst>
                    <a:ext uri="{9D8B030D-6E8A-4147-A177-3AD203B41FA5}">
                      <a16:colId xmlns:a16="http://schemas.microsoft.com/office/drawing/2014/main" val="3533214656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731135183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462779287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3645769135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2831833483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2466539307"/>
                    </a:ext>
                  </a:extLst>
                </a:gridCol>
              </a:tblGrid>
              <a:tr h="290296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7989" marR="87989" marT="43994" marB="4399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3177860"/>
                  </a:ext>
                </a:extLst>
              </a:tr>
              <a:tr h="290296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T4 + bilateral (3ab5)</a:t>
                      </a:r>
                    </a:p>
                  </a:txBody>
                  <a:tcPr marL="87989" marR="87989" marT="43994" marB="4399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5915005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97260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73588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943145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023356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065823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919560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2047256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98122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0135830"/>
                  </a:ext>
                </a:extLst>
              </a:tr>
              <a:tr h="205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75214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1BFA948-4661-D54F-A13A-34A1369B53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076745"/>
              </p:ext>
            </p:extLst>
          </p:nvPr>
        </p:nvGraphicFramePr>
        <p:xfrm>
          <a:off x="6763281" y="4040981"/>
          <a:ext cx="5121528" cy="2428798"/>
        </p:xfrm>
        <a:graphic>
          <a:graphicData uri="http://schemas.openxmlformats.org/drawingml/2006/table">
            <a:tbl>
              <a:tblPr/>
              <a:tblGrid>
                <a:gridCol w="853588">
                  <a:extLst>
                    <a:ext uri="{9D8B030D-6E8A-4147-A177-3AD203B41FA5}">
                      <a16:colId xmlns:a16="http://schemas.microsoft.com/office/drawing/2014/main" val="2357924027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3250411725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4025944913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772650598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3952274605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1247833472"/>
                    </a:ext>
                  </a:extLst>
                </a:gridCol>
              </a:tblGrid>
              <a:tr h="290351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87928" marR="87928" marT="43964" marB="4396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2189962"/>
                  </a:ext>
                </a:extLst>
              </a:tr>
              <a:tr h="290351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+ bilateral 3ab5</a:t>
                      </a:r>
                    </a:p>
                  </a:txBody>
                  <a:tcPr marL="87928" marR="87928" marT="43964" marB="43964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9878014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0187045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478069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SE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900928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2164842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18949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160372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372404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-1.74%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008738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592551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0CC4268-97DF-3D4F-8149-F011FD8633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027637"/>
              </p:ext>
            </p:extLst>
          </p:nvPr>
        </p:nvGraphicFramePr>
        <p:xfrm>
          <a:off x="588113" y="3272263"/>
          <a:ext cx="5121528" cy="2620640"/>
        </p:xfrm>
        <a:graphic>
          <a:graphicData uri="http://schemas.openxmlformats.org/drawingml/2006/table">
            <a:tbl>
              <a:tblPr/>
              <a:tblGrid>
                <a:gridCol w="853588">
                  <a:extLst>
                    <a:ext uri="{9D8B030D-6E8A-4147-A177-3AD203B41FA5}">
                      <a16:colId xmlns:a16="http://schemas.microsoft.com/office/drawing/2014/main" val="4054716728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1793285374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126380007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2372042542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539905958"/>
                    </a:ext>
                  </a:extLst>
                </a:gridCol>
                <a:gridCol w="853588">
                  <a:extLst>
                    <a:ext uri="{9D8B030D-6E8A-4147-A177-3AD203B41FA5}">
                      <a16:colId xmlns:a16="http://schemas.microsoft.com/office/drawing/2014/main" val="2644606768"/>
                    </a:ext>
                  </a:extLst>
                </a:gridCol>
              </a:tblGrid>
              <a:tr h="20534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115959" marR="115959" marT="57980" marB="579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518719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JVET-U0100 T4 + bilateral 3ab5</a:t>
                      </a:r>
                    </a:p>
                  </a:txBody>
                  <a:tcPr marL="115959" marR="115959" marT="57980" marB="579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267773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endParaRPr lang="en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4853521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065514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1075610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997579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706260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45196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4190082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4801743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115125"/>
                  </a:ext>
                </a:extLst>
              </a:tr>
              <a:tr h="2053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12079" marR="12079" marT="120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12079" marR="12079" marT="1207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12079" marR="12079" marT="1207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090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2429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4ABA-23AD-0343-986E-E0F1FE566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VVenC encoder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E2B7-C3BA-4145-A19B-9B7A5FDEA4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13164"/>
            <a:ext cx="11233150" cy="4824123"/>
          </a:xfrm>
        </p:spPr>
        <p:txBody>
          <a:bodyPr/>
          <a:lstStyle/>
          <a:p>
            <a:r>
              <a:rPr lang="en-US" sz="1800" dirty="0"/>
              <a:t>The bilateral filtering is part of RDO mode decision on the encoder side. One argument raised before was that this might be unacceptable for real-world implementations.</a:t>
            </a:r>
          </a:p>
          <a:p>
            <a:endParaRPr lang="en-US" dirty="0"/>
          </a:p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260947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54ABA-23AD-0343-986E-E0F1FE566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VVenC encoder test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3E2B7-C3BA-4145-A19B-9B7A5FDEA47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413164"/>
            <a:ext cx="11233150" cy="4824123"/>
          </a:xfrm>
        </p:spPr>
        <p:txBody>
          <a:bodyPr/>
          <a:lstStyle/>
          <a:p>
            <a:r>
              <a:rPr lang="en-US" sz="1800" dirty="0"/>
              <a:t>The bilateral filtering is part of RDO mode decision on the encoder side. One argument raised before was that this might be unacceptable for real-world implementations.</a:t>
            </a:r>
          </a:p>
          <a:p>
            <a:r>
              <a:rPr lang="en-US" sz="1800" dirty="0"/>
              <a:t>Therefore, we implemented this in VVenC, which is aiming at being a real-world codec. 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ADC4BA-D0FA-1144-9C45-968B85461A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8</a:t>
            </a:fld>
            <a:endParaRPr lang="sv-SE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C5589C0-AB88-B343-A8DD-0FE02507E565}"/>
              </a:ext>
            </a:extLst>
          </p:cNvPr>
          <p:cNvGraphicFramePr>
            <a:graphicFrameLocks noGrp="1"/>
          </p:cNvGraphicFramePr>
          <p:nvPr/>
        </p:nvGraphicFramePr>
        <p:xfrm>
          <a:off x="3953506" y="2657359"/>
          <a:ext cx="6120223" cy="929944"/>
        </p:xfrm>
        <a:graphic>
          <a:graphicData uri="http://schemas.openxmlformats.org/drawingml/2006/table">
            <a:tbl>
              <a:tblPr firstRow="1" firstCol="1" bandRow="1"/>
              <a:tblGrid>
                <a:gridCol w="2929851">
                  <a:extLst>
                    <a:ext uri="{9D8B030D-6E8A-4147-A177-3AD203B41FA5}">
                      <a16:colId xmlns:a16="http://schemas.microsoft.com/office/drawing/2014/main" val="3185407574"/>
                    </a:ext>
                  </a:extLst>
                </a:gridCol>
                <a:gridCol w="797593">
                  <a:extLst>
                    <a:ext uri="{9D8B030D-6E8A-4147-A177-3AD203B41FA5}">
                      <a16:colId xmlns:a16="http://schemas.microsoft.com/office/drawing/2014/main" val="1545679139"/>
                    </a:ext>
                  </a:extLst>
                </a:gridCol>
                <a:gridCol w="797593">
                  <a:extLst>
                    <a:ext uri="{9D8B030D-6E8A-4147-A177-3AD203B41FA5}">
                      <a16:colId xmlns:a16="http://schemas.microsoft.com/office/drawing/2014/main" val="273557267"/>
                    </a:ext>
                  </a:extLst>
                </a:gridCol>
                <a:gridCol w="875824">
                  <a:extLst>
                    <a:ext uri="{9D8B030D-6E8A-4147-A177-3AD203B41FA5}">
                      <a16:colId xmlns:a16="http://schemas.microsoft.com/office/drawing/2014/main" val="2099885485"/>
                    </a:ext>
                  </a:extLst>
                </a:gridCol>
                <a:gridCol w="719362">
                  <a:extLst>
                    <a:ext uri="{9D8B030D-6E8A-4147-A177-3AD203B41FA5}">
                      <a16:colId xmlns:a16="http://schemas.microsoft.com/office/drawing/2014/main" val="257979155"/>
                    </a:ext>
                  </a:extLst>
                </a:gridCol>
              </a:tblGrid>
              <a:tr h="27214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‘faster’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‘fast’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‘medium’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‘slow’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816195"/>
                  </a:ext>
                </a:extLst>
              </a:tr>
              <a:tr h="342768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Without filtering in the RDO selection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916966"/>
                  </a:ext>
                </a:extLst>
              </a:tr>
              <a:tr h="315029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With filtering in the RDO selection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027501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AD95551-C24A-C544-A0C1-315155DE93E3}"/>
              </a:ext>
            </a:extLst>
          </p:cNvPr>
          <p:cNvSpPr txBox="1"/>
          <p:nvPr/>
        </p:nvSpPr>
        <p:spPr bwMode="auto">
          <a:xfrm>
            <a:off x="961901" y="277042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dirty="0"/>
              <a:t>BDR-Y results for RA:</a:t>
            </a:r>
          </a:p>
        </p:txBody>
      </p:sp>
    </p:spTree>
    <p:extLst>
      <p:ext uri="{BB962C8B-B14F-4D97-AF65-F5344CB8AC3E}">
        <p14:creationId xmlns:p14="http://schemas.microsoft.com/office/powerpoint/2010/main" val="166668313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1" ma:contentTypeDescription="Create a new document." ma:contentTypeScope="" ma:versionID="9665564d08f2dd585f85a24b1906fe16">
  <xsd:schema xmlns:xsd="http://www.w3.org/2001/XMLSchema" xmlns:xs="http://www.w3.org/2001/XMLSchema" xmlns:p="http://schemas.microsoft.com/office/2006/metadata/properties" xmlns:ns2="9a92e56b-3e23-4a59-8847-2fe7905ae976" xmlns:ns3="7880890e-bdfe-44d3-bb23-b32cfefcf3d2" targetNamespace="http://schemas.microsoft.com/office/2006/metadata/properties" ma:root="true" ma:fieldsID="6662153e4495d6b8183e8c129c47e890" ns2:_="" ns3:_="">
    <xsd:import namespace="9a92e56b-3e23-4a59-8847-2fe7905ae976"/>
    <xsd:import namespace="7880890e-bdfe-44d3-bb23-b32cfefcf3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7FD85D02-2108-4532-82D7-2E64CA628BC3}">
  <ds:schemaRefs/>
</ds:datastoreItem>
</file>

<file path=customXml/itemProps2.xml><?xml version="1.0" encoding="utf-8"?>
<ds:datastoreItem xmlns:ds="http://schemas.openxmlformats.org/officeDocument/2006/customXml" ds:itemID="{847502A6-7CBE-43AF-BDF6-4D4423521D8C}">
  <ds:schemaRefs/>
</ds:datastoreItem>
</file>

<file path=customXml/itemProps3.xml><?xml version="1.0" encoding="utf-8"?>
<ds:datastoreItem xmlns:ds="http://schemas.openxmlformats.org/officeDocument/2006/customXml" ds:itemID="{148489CD-643B-4F30-B4BB-A68CE2E07571}">
  <ds:schemaRefs>
    <ds:schemaRef ds:uri="7880890e-bdfe-44d3-bb23-b32cfefcf3d2"/>
    <ds:schemaRef ds:uri="9a92e56b-3e23-4a59-8847-2fe7905ae97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E19ABE3C-F981-4E12-9DFA-D4A1FA183F4F}">
  <ds:schemaRefs/>
</ds:datastoreItem>
</file>

<file path=customXml/itemProps5.xml><?xml version="1.0" encoding="utf-8"?>
<ds:datastoreItem xmlns:ds="http://schemas.openxmlformats.org/officeDocument/2006/customXml" ds:itemID="{678D6601-9FC3-4288-8EBA-E3BE48ABD03C}">
  <ds:schemaRefs/>
</ds:datastoreItem>
</file>

<file path=customXml/itemProps6.xml><?xml version="1.0" encoding="utf-8"?>
<ds:datastoreItem xmlns:ds="http://schemas.openxmlformats.org/officeDocument/2006/customXml" ds:itemID="{F858A597-A9D7-4305-9498-38F883860993}">
  <ds:schemaRefs>
    <ds:schemaRef ds:uri="7880890e-bdfe-44d3-bb23-b32cfefcf3d2"/>
    <ds:schemaRef ds:uri="9a92e56b-3e23-4a59-8847-2fe7905ae97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8.xml><?xml version="1.0" encoding="utf-8"?>
<ds:datastoreItem xmlns:ds="http://schemas.openxmlformats.org/officeDocument/2006/customXml" ds:itemID="{7E6C7596-ABB9-4C75-92F5-E12E7F20E3FD}">
  <ds:schemaRefs/>
</ds:datastoreItem>
</file>

<file path=customXml/itemProps9.xml><?xml version="1.0" encoding="utf-8"?>
<ds:datastoreItem xmlns:ds="http://schemas.openxmlformats.org/officeDocument/2006/customXml" ds:itemID="{03AF3FDC-ACD1-46F3-A43E-782322DF981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1927</TotalTime>
  <Words>1904</Words>
  <Application>Microsoft Macintosh PowerPoint</Application>
  <PresentationFormat>Widescreen</PresentationFormat>
  <Paragraphs>625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Ericsson Hilda</vt:lpstr>
      <vt:lpstr>Arial</vt:lpstr>
      <vt:lpstr>Ericsson Technical Icons</vt:lpstr>
      <vt:lpstr>Ericsson Hilda Light</vt:lpstr>
      <vt:lpstr>Times New Roman</vt:lpstr>
      <vt:lpstr>PresentationTemplate2017</vt:lpstr>
      <vt:lpstr>JVET-V0094  EE2: Bilateral filter in VTM, EE2 and VVenC  </vt:lpstr>
      <vt:lpstr>Overview</vt:lpstr>
      <vt:lpstr>Differences from JVET-P0073</vt:lpstr>
      <vt:lpstr>Differences from JVET-P0073</vt:lpstr>
      <vt:lpstr>Results tool-on test vs VTM-11.0</vt:lpstr>
      <vt:lpstr>Results tool-off test JVET-U0100 T2 drop</vt:lpstr>
      <vt:lpstr>Results tool-off test JVET-U0100 T4 drop</vt:lpstr>
      <vt:lpstr>VVenC encoder test</vt:lpstr>
      <vt:lpstr>VVenC encoder test</vt:lpstr>
      <vt:lpstr>VVenC encoder test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16</cp:revision>
  <dcterms:created xsi:type="dcterms:W3CDTF">2019-11-04T13:17:40Z</dcterms:created>
  <dcterms:modified xsi:type="dcterms:W3CDTF">2021-04-22T20:57:34Z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</Properties>
</file>