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8" r:id="rId4"/>
  </p:sldMasterIdLst>
  <p:notesMasterIdLst>
    <p:notesMasterId r:id="rId14"/>
  </p:notesMasterIdLst>
  <p:handoutMasterIdLst>
    <p:handoutMasterId r:id="rId15"/>
  </p:handoutMasterIdLst>
  <p:sldIdLst>
    <p:sldId id="370" r:id="rId5"/>
    <p:sldId id="2076137559" r:id="rId6"/>
    <p:sldId id="2076137569" r:id="rId7"/>
    <p:sldId id="2076137565" r:id="rId8"/>
    <p:sldId id="2076137561" r:id="rId9"/>
    <p:sldId id="2076137563" r:id="rId10"/>
    <p:sldId id="2076137570" r:id="rId11"/>
    <p:sldId id="2076137566" r:id="rId12"/>
    <p:sldId id="364" r:id="rId13"/>
  </p:sldIdLst>
  <p:sldSz cx="12204700" cy="6859588"/>
  <p:notesSz cx="6794500" cy="9931400"/>
  <p:defaultTextStyle>
    <a:defPPr>
      <a:defRPr lang="ja-JP"/>
    </a:defPPr>
    <a:lvl1pPr marL="0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4466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89325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63398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17864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72331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267974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81263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35729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7C183872-DD4A-4B8B-B276-1E76D9311151}">
          <p14:sldIdLst>
            <p14:sldId id="370"/>
            <p14:sldId id="2076137559"/>
            <p14:sldId id="2076137569"/>
            <p14:sldId id="2076137565"/>
            <p14:sldId id="2076137561"/>
            <p14:sldId id="2076137563"/>
            <p14:sldId id="2076137570"/>
            <p14:sldId id="2076137566"/>
            <p14:sldId id="3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048">
          <p15:clr>
            <a:srgbClr val="A4A3A4"/>
          </p15:clr>
        </p15:guide>
        <p15:guide id="2" orient="horz" pos="227">
          <p15:clr>
            <a:srgbClr val="A4A3A4"/>
          </p15:clr>
        </p15:guide>
        <p15:guide id="3" orient="horz" pos="568">
          <p15:clr>
            <a:srgbClr val="A4A3A4"/>
          </p15:clr>
        </p15:guide>
        <p15:guide id="4" orient="horz" pos="3929">
          <p15:clr>
            <a:srgbClr val="A4A3A4"/>
          </p15:clr>
        </p15:guide>
        <p15:guide id="5" orient="horz" pos="682">
          <p15:clr>
            <a:srgbClr val="A4A3A4"/>
          </p15:clr>
        </p15:guide>
        <p15:guide id="6" orient="horz" pos="2160">
          <p15:clr>
            <a:srgbClr val="A4A3A4"/>
          </p15:clr>
        </p15:guide>
        <p15:guide id="7" pos="3844">
          <p15:clr>
            <a:srgbClr val="A4A3A4"/>
          </p15:clr>
        </p15:guide>
        <p15:guide id="8" pos="261">
          <p15:clr>
            <a:srgbClr val="A4A3A4"/>
          </p15:clr>
        </p15:guide>
        <p15:guide id="9" pos="442">
          <p15:clr>
            <a:srgbClr val="A4A3A4"/>
          </p15:clr>
        </p15:guide>
        <p15:guide id="10" pos="7234">
          <p15:clr>
            <a:srgbClr val="A4A3A4"/>
          </p15:clr>
        </p15:guide>
        <p15:guide id="11" pos="74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iri Kato" initials="D.K" lastIdx="3" clrIdx="0"/>
  <p:cmAuthor id="1" name="Maruyama, Shinya (Sony)" initials="MS(" lastIdx="1" clrIdx="1">
    <p:extLst>
      <p:ext uri="{19B8F6BF-5375-455C-9EA6-DF929625EA0E}">
        <p15:presenceInfo xmlns:p15="http://schemas.microsoft.com/office/powerpoint/2012/main" userId="S::Shinya.Maruyama@sony.com::00a56cfe-77cb-45b8-a2c8-6fdeb9ef391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46464"/>
    <a:srgbClr val="C8C8C8"/>
    <a:srgbClr val="003366"/>
    <a:srgbClr val="717171"/>
    <a:srgbClr val="B2B2B2"/>
    <a:srgbClr val="B3B3B3"/>
    <a:srgbClr val="B1B1B1"/>
    <a:srgbClr val="B0B0B0"/>
    <a:srgbClr val="AFAF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DF38F3-9D02-436A-933A-EA4CFB8F632C}" v="37" dt="2021-04-20T15:35:29.902"/>
  </p1510:revLst>
</p1510:revInfo>
</file>

<file path=ppt/tableStyles.xml><?xml version="1.0" encoding="utf-8"?>
<a:tblStyleLst xmlns:a="http://schemas.openxmlformats.org/drawingml/2006/main" def="{5C22544A-7EE6-4342-B048-85BDC9FD1C3A}">
  <a:tblStyle styleId="{37CE84F3-28C3-443E-9E96-99CF82512B78}" styleName="濃色スタイル 1 - アクセント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14" y="420"/>
      </p:cViewPr>
      <p:guideLst>
        <p:guide orient="horz" pos="4048"/>
        <p:guide orient="horz" pos="227"/>
        <p:guide orient="horz" pos="568"/>
        <p:guide orient="horz" pos="3929"/>
        <p:guide orient="horz" pos="682"/>
        <p:guide orient="horz" pos="2160"/>
        <p:guide pos="3844"/>
        <p:guide pos="261"/>
        <p:guide pos="442"/>
        <p:guide pos="7234"/>
        <p:guide pos="741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2"/>
          <a:sy n="1" d="2"/>
        </p:scale>
        <p:origin x="0" y="0"/>
      </p:cViewPr>
      <p:guideLst>
        <p:guide orient="horz" pos="3128"/>
        <p:guide pos="2140"/>
      </p:guideLst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ondo, Kenji (SGC)" userId="39c41c6a-b243-4aea-b9e3-f4f896c94d06" providerId="ADAL" clId="{17DF38F3-9D02-436A-933A-EA4CFB8F632C}"/>
    <pc:docChg chg="undo custSel addSld delSld modSld modSection">
      <pc:chgData name="Kondo, Kenji (SGC)" userId="39c41c6a-b243-4aea-b9e3-f4f896c94d06" providerId="ADAL" clId="{17DF38F3-9D02-436A-933A-EA4CFB8F632C}" dt="2021-04-20T16:20:45.303" v="848" actId="20577"/>
      <pc:docMkLst>
        <pc:docMk/>
      </pc:docMkLst>
      <pc:sldChg chg="modSp add del">
        <pc:chgData name="Kondo, Kenji (SGC)" userId="39c41c6a-b243-4aea-b9e3-f4f896c94d06" providerId="ADAL" clId="{17DF38F3-9D02-436A-933A-EA4CFB8F632C}" dt="2021-04-20T15:10:43.867" v="20"/>
        <pc:sldMkLst>
          <pc:docMk/>
          <pc:sldMk cId="243824050" sldId="267"/>
        </pc:sldMkLst>
        <pc:spChg chg="mod">
          <ac:chgData name="Kondo, Kenji (SGC)" userId="39c41c6a-b243-4aea-b9e3-f4f896c94d06" providerId="ADAL" clId="{17DF38F3-9D02-436A-933A-EA4CFB8F632C}" dt="2021-04-20T15:10:43.867" v="20"/>
          <ac:spMkLst>
            <pc:docMk/>
            <pc:sldMk cId="243824050" sldId="267"/>
            <ac:spMk id="2" creationId="{B93EA1A6-AD71-486D-BBE6-417F9F4EF563}"/>
          </ac:spMkLst>
        </pc:spChg>
      </pc:sldChg>
      <pc:sldChg chg="modSp add del">
        <pc:chgData name="Kondo, Kenji (SGC)" userId="39c41c6a-b243-4aea-b9e3-f4f896c94d06" providerId="ADAL" clId="{17DF38F3-9D02-436A-933A-EA4CFB8F632C}" dt="2021-04-20T15:10:30.791" v="16"/>
        <pc:sldMkLst>
          <pc:docMk/>
          <pc:sldMk cId="4264360744" sldId="268"/>
        </pc:sldMkLst>
        <pc:spChg chg="mod">
          <ac:chgData name="Kondo, Kenji (SGC)" userId="39c41c6a-b243-4aea-b9e3-f4f896c94d06" providerId="ADAL" clId="{17DF38F3-9D02-436A-933A-EA4CFB8F632C}" dt="2021-04-20T15:10:30.791" v="16"/>
          <ac:spMkLst>
            <pc:docMk/>
            <pc:sldMk cId="4264360744" sldId="268"/>
            <ac:spMk id="2" creationId="{B93EA1A6-AD71-486D-BBE6-417F9F4EF563}"/>
          </ac:spMkLst>
        </pc:spChg>
      </pc:sldChg>
      <pc:sldChg chg="modSp add del">
        <pc:chgData name="Kondo, Kenji (SGC)" userId="39c41c6a-b243-4aea-b9e3-f4f896c94d06" providerId="ADAL" clId="{17DF38F3-9D02-436A-933A-EA4CFB8F632C}" dt="2021-04-20T15:10:30.791" v="16"/>
        <pc:sldMkLst>
          <pc:docMk/>
          <pc:sldMk cId="1211685645" sldId="321"/>
        </pc:sldMkLst>
        <pc:spChg chg="mod">
          <ac:chgData name="Kondo, Kenji (SGC)" userId="39c41c6a-b243-4aea-b9e3-f4f896c94d06" providerId="ADAL" clId="{17DF38F3-9D02-436A-933A-EA4CFB8F632C}" dt="2021-04-20T15:10:30.791" v="16"/>
          <ac:spMkLst>
            <pc:docMk/>
            <pc:sldMk cId="1211685645" sldId="321"/>
            <ac:spMk id="2" creationId="{B93EA1A6-AD71-486D-BBE6-417F9F4EF563}"/>
          </ac:spMkLst>
        </pc:spChg>
      </pc:sldChg>
      <pc:sldChg chg="add del">
        <pc:chgData name="Kondo, Kenji (SGC)" userId="39c41c6a-b243-4aea-b9e3-f4f896c94d06" providerId="ADAL" clId="{17DF38F3-9D02-436A-933A-EA4CFB8F632C}" dt="2021-04-20T15:10:30.791" v="16"/>
        <pc:sldMkLst>
          <pc:docMk/>
          <pc:sldMk cId="2006339675" sldId="322"/>
        </pc:sldMkLst>
      </pc:sldChg>
      <pc:sldChg chg="modSp">
        <pc:chgData name="Kondo, Kenji (SGC)" userId="39c41c6a-b243-4aea-b9e3-f4f896c94d06" providerId="ADAL" clId="{17DF38F3-9D02-436A-933A-EA4CFB8F632C}" dt="2021-04-20T13:29:17.686" v="7"/>
        <pc:sldMkLst>
          <pc:docMk/>
          <pc:sldMk cId="2542336461" sldId="370"/>
        </pc:sldMkLst>
        <pc:spChg chg="mod">
          <ac:chgData name="Kondo, Kenji (SGC)" userId="39c41c6a-b243-4aea-b9e3-f4f896c94d06" providerId="ADAL" clId="{17DF38F3-9D02-436A-933A-EA4CFB8F632C}" dt="2021-04-20T13:29:17.686" v="7"/>
          <ac:spMkLst>
            <pc:docMk/>
            <pc:sldMk cId="2542336461" sldId="370"/>
            <ac:spMk id="6" creationId="{121A1F47-B37E-4B1D-AC27-99CABC46E332}"/>
          </ac:spMkLst>
        </pc:spChg>
      </pc:sldChg>
      <pc:sldChg chg="modSp">
        <pc:chgData name="Kondo, Kenji (SGC)" userId="39c41c6a-b243-4aea-b9e3-f4f896c94d06" providerId="ADAL" clId="{17DF38F3-9D02-436A-933A-EA4CFB8F632C}" dt="2021-04-20T15:51:06.867" v="744" actId="20577"/>
        <pc:sldMkLst>
          <pc:docMk/>
          <pc:sldMk cId="3224594843" sldId="2076137559"/>
        </pc:sldMkLst>
        <pc:spChg chg="mod">
          <ac:chgData name="Kondo, Kenji (SGC)" userId="39c41c6a-b243-4aea-b9e3-f4f896c94d06" providerId="ADAL" clId="{17DF38F3-9D02-436A-933A-EA4CFB8F632C}" dt="2021-04-20T15:51:06.867" v="744" actId="20577"/>
          <ac:spMkLst>
            <pc:docMk/>
            <pc:sldMk cId="3224594843" sldId="2076137559"/>
            <ac:spMk id="2" creationId="{75A37C54-553D-4902-93C0-0624BB12A77D}"/>
          </ac:spMkLst>
        </pc:spChg>
        <pc:spChg chg="mod">
          <ac:chgData name="Kondo, Kenji (SGC)" userId="39c41c6a-b243-4aea-b9e3-f4f896c94d06" providerId="ADAL" clId="{17DF38F3-9D02-436A-933A-EA4CFB8F632C}" dt="2021-04-20T15:44:52.587" v="589" actId="20577"/>
          <ac:spMkLst>
            <pc:docMk/>
            <pc:sldMk cId="3224594843" sldId="2076137559"/>
            <ac:spMk id="3" creationId="{8AF3CB12-6599-45C1-8F6E-AC0F3E157ED0}"/>
          </ac:spMkLst>
        </pc:spChg>
      </pc:sldChg>
      <pc:sldChg chg="addSp delSp modSp">
        <pc:chgData name="Kondo, Kenji (SGC)" userId="39c41c6a-b243-4aea-b9e3-f4f896c94d06" providerId="ADAL" clId="{17DF38F3-9D02-436A-933A-EA4CFB8F632C}" dt="2021-04-20T15:23:18.134" v="228" actId="20577"/>
        <pc:sldMkLst>
          <pc:docMk/>
          <pc:sldMk cId="1757100696" sldId="2076137561"/>
        </pc:sldMkLst>
        <pc:spChg chg="mod">
          <ac:chgData name="Kondo, Kenji (SGC)" userId="39c41c6a-b243-4aea-b9e3-f4f896c94d06" providerId="ADAL" clId="{17DF38F3-9D02-436A-933A-EA4CFB8F632C}" dt="2021-04-20T15:23:18.134" v="228" actId="20577"/>
          <ac:spMkLst>
            <pc:docMk/>
            <pc:sldMk cId="1757100696" sldId="2076137561"/>
            <ac:spMk id="4" creationId="{BFC5F510-6E2B-425E-9A8D-2656105F4DCB}"/>
          </ac:spMkLst>
        </pc:spChg>
        <pc:graphicFrameChg chg="add mod modGraphic">
          <ac:chgData name="Kondo, Kenji (SGC)" userId="39c41c6a-b243-4aea-b9e3-f4f896c94d06" providerId="ADAL" clId="{17DF38F3-9D02-436A-933A-EA4CFB8F632C}" dt="2021-04-20T15:21:55.448" v="203" actId="1076"/>
          <ac:graphicFrameMkLst>
            <pc:docMk/>
            <pc:sldMk cId="1757100696" sldId="2076137561"/>
            <ac:graphicFrameMk id="2" creationId="{CB8A66BB-00CF-4549-B74A-03897BDE49F2}"/>
          </ac:graphicFrameMkLst>
        </pc:graphicFrameChg>
        <pc:graphicFrameChg chg="add mod modGraphic">
          <ac:chgData name="Kondo, Kenji (SGC)" userId="39c41c6a-b243-4aea-b9e3-f4f896c94d06" providerId="ADAL" clId="{17DF38F3-9D02-436A-933A-EA4CFB8F632C}" dt="2021-04-20T15:21:59.775" v="204" actId="14100"/>
          <ac:graphicFrameMkLst>
            <pc:docMk/>
            <pc:sldMk cId="1757100696" sldId="2076137561"/>
            <ac:graphicFrameMk id="3" creationId="{B404665A-2D4B-49EA-98A5-5D3FEDE26045}"/>
          </ac:graphicFrameMkLst>
        </pc:graphicFrameChg>
        <pc:graphicFrameChg chg="del">
          <ac:chgData name="Kondo, Kenji (SGC)" userId="39c41c6a-b243-4aea-b9e3-f4f896c94d06" providerId="ADAL" clId="{17DF38F3-9D02-436A-933A-EA4CFB8F632C}" dt="2021-04-20T15:21:05.347" v="193" actId="478"/>
          <ac:graphicFrameMkLst>
            <pc:docMk/>
            <pc:sldMk cId="1757100696" sldId="2076137561"/>
            <ac:graphicFrameMk id="5" creationId="{E979B9AE-68EB-4C5B-AE54-C533E84CAB2E}"/>
          </ac:graphicFrameMkLst>
        </pc:graphicFrameChg>
        <pc:graphicFrameChg chg="del">
          <ac:chgData name="Kondo, Kenji (SGC)" userId="39c41c6a-b243-4aea-b9e3-f4f896c94d06" providerId="ADAL" clId="{17DF38F3-9D02-436A-933A-EA4CFB8F632C}" dt="2021-04-20T15:21:08.444" v="194" actId="478"/>
          <ac:graphicFrameMkLst>
            <pc:docMk/>
            <pc:sldMk cId="1757100696" sldId="2076137561"/>
            <ac:graphicFrameMk id="6" creationId="{FF35ECBA-84E6-499E-A218-41FD8D97DE4B}"/>
          </ac:graphicFrameMkLst>
        </pc:graphicFrameChg>
      </pc:sldChg>
      <pc:sldChg chg="addSp delSp modSp">
        <pc:chgData name="Kondo, Kenji (SGC)" userId="39c41c6a-b243-4aea-b9e3-f4f896c94d06" providerId="ADAL" clId="{17DF38F3-9D02-436A-933A-EA4CFB8F632C}" dt="2021-04-20T15:23:36.112" v="232"/>
        <pc:sldMkLst>
          <pc:docMk/>
          <pc:sldMk cId="154955695" sldId="2076137563"/>
        </pc:sldMkLst>
        <pc:spChg chg="mod">
          <ac:chgData name="Kondo, Kenji (SGC)" userId="39c41c6a-b243-4aea-b9e3-f4f896c94d06" providerId="ADAL" clId="{17DF38F3-9D02-436A-933A-EA4CFB8F632C}" dt="2021-04-20T15:23:36.112" v="232"/>
          <ac:spMkLst>
            <pc:docMk/>
            <pc:sldMk cId="154955695" sldId="2076137563"/>
            <ac:spMk id="2" creationId="{DD847F84-A61D-4EFB-863A-A387AD772298}"/>
          </ac:spMkLst>
        </pc:spChg>
        <pc:spChg chg="del">
          <ac:chgData name="Kondo, Kenji (SGC)" userId="39c41c6a-b243-4aea-b9e3-f4f896c94d06" providerId="ADAL" clId="{17DF38F3-9D02-436A-933A-EA4CFB8F632C}" dt="2021-04-20T15:22:30.072" v="206" actId="478"/>
          <ac:spMkLst>
            <pc:docMk/>
            <pc:sldMk cId="154955695" sldId="2076137563"/>
            <ac:spMk id="4" creationId="{80C14E6E-207E-4299-B150-40B6C4D9DB42}"/>
          </ac:spMkLst>
        </pc:spChg>
        <pc:graphicFrameChg chg="del">
          <ac:chgData name="Kondo, Kenji (SGC)" userId="39c41c6a-b243-4aea-b9e3-f4f896c94d06" providerId="ADAL" clId="{17DF38F3-9D02-436A-933A-EA4CFB8F632C}" dt="2021-04-20T15:22:28.417" v="205" actId="478"/>
          <ac:graphicFrameMkLst>
            <pc:docMk/>
            <pc:sldMk cId="154955695" sldId="2076137563"/>
            <ac:graphicFrameMk id="3" creationId="{56723599-9D80-483B-A957-734CCF547FB5}"/>
          </ac:graphicFrameMkLst>
        </pc:graphicFrameChg>
        <pc:graphicFrameChg chg="add mod modGraphic">
          <ac:chgData name="Kondo, Kenji (SGC)" userId="39c41c6a-b243-4aea-b9e3-f4f896c94d06" providerId="ADAL" clId="{17DF38F3-9D02-436A-933A-EA4CFB8F632C}" dt="2021-04-20T15:22:54.138" v="209" actId="1076"/>
          <ac:graphicFrameMkLst>
            <pc:docMk/>
            <pc:sldMk cId="154955695" sldId="2076137563"/>
            <ac:graphicFrameMk id="5" creationId="{43F8BE56-C36D-4DD7-BD17-7F90FA7E5E34}"/>
          </ac:graphicFrameMkLst>
        </pc:graphicFrameChg>
      </pc:sldChg>
      <pc:sldChg chg="del">
        <pc:chgData name="Kondo, Kenji (SGC)" userId="39c41c6a-b243-4aea-b9e3-f4f896c94d06" providerId="ADAL" clId="{17DF38F3-9D02-436A-933A-EA4CFB8F632C}" dt="2021-04-20T13:29:30.594" v="8" actId="2696"/>
        <pc:sldMkLst>
          <pc:docMk/>
          <pc:sldMk cId="3168436332" sldId="2076137564"/>
        </pc:sldMkLst>
      </pc:sldChg>
      <pc:sldChg chg="modSp">
        <pc:chgData name="Kondo, Kenji (SGC)" userId="39c41c6a-b243-4aea-b9e3-f4f896c94d06" providerId="ADAL" clId="{17DF38F3-9D02-436A-933A-EA4CFB8F632C}" dt="2021-04-20T15:53:15.371" v="802" actId="20577"/>
        <pc:sldMkLst>
          <pc:docMk/>
          <pc:sldMk cId="4105406865" sldId="2076137565"/>
        </pc:sldMkLst>
        <pc:spChg chg="mod">
          <ac:chgData name="Kondo, Kenji (SGC)" userId="39c41c6a-b243-4aea-b9e3-f4f896c94d06" providerId="ADAL" clId="{17DF38F3-9D02-436A-933A-EA4CFB8F632C}" dt="2021-04-20T15:53:15.371" v="802" actId="20577"/>
          <ac:spMkLst>
            <pc:docMk/>
            <pc:sldMk cId="4105406865" sldId="2076137565"/>
            <ac:spMk id="2" creationId="{5EFFF8A8-CDA6-48FC-AF43-30CA856378E4}"/>
          </ac:spMkLst>
        </pc:spChg>
      </pc:sldChg>
      <pc:sldChg chg="addSp delSp modSp">
        <pc:chgData name="Kondo, Kenji (SGC)" userId="39c41c6a-b243-4aea-b9e3-f4f896c94d06" providerId="ADAL" clId="{17DF38F3-9D02-436A-933A-EA4CFB8F632C}" dt="2021-04-20T16:20:45.303" v="848" actId="20577"/>
        <pc:sldMkLst>
          <pc:docMk/>
          <pc:sldMk cId="2258870352" sldId="2076137566"/>
        </pc:sldMkLst>
        <pc:spChg chg="mod">
          <ac:chgData name="Kondo, Kenji (SGC)" userId="39c41c6a-b243-4aea-b9e3-f4f896c94d06" providerId="ADAL" clId="{17DF38F3-9D02-436A-933A-EA4CFB8F632C}" dt="2021-04-20T16:20:45.303" v="848" actId="20577"/>
          <ac:spMkLst>
            <pc:docMk/>
            <pc:sldMk cId="2258870352" sldId="2076137566"/>
            <ac:spMk id="4" creationId="{03A8A642-A9BD-4861-A81D-F8D346DEB4B3}"/>
          </ac:spMkLst>
        </pc:spChg>
        <pc:graphicFrameChg chg="add del mod modGraphic">
          <ac:chgData name="Kondo, Kenji (SGC)" userId="39c41c6a-b243-4aea-b9e3-f4f896c94d06" providerId="ADAL" clId="{17DF38F3-9D02-436A-933A-EA4CFB8F632C}" dt="2021-04-20T15:35:07.601" v="426"/>
          <ac:graphicFrameMkLst>
            <pc:docMk/>
            <pc:sldMk cId="2258870352" sldId="2076137566"/>
            <ac:graphicFrameMk id="2" creationId="{F5A2E585-51C7-4B4C-9D01-D03394160B94}"/>
          </ac:graphicFrameMkLst>
        </pc:graphicFrameChg>
        <pc:graphicFrameChg chg="del">
          <ac:chgData name="Kondo, Kenji (SGC)" userId="39c41c6a-b243-4aea-b9e3-f4f896c94d06" providerId="ADAL" clId="{17DF38F3-9D02-436A-933A-EA4CFB8F632C}" dt="2021-04-20T15:24:45.712" v="250" actId="478"/>
          <ac:graphicFrameMkLst>
            <pc:docMk/>
            <pc:sldMk cId="2258870352" sldId="2076137566"/>
            <ac:graphicFrameMk id="7" creationId="{682EA461-E7F0-4A70-9431-9A5F417BEB88}"/>
          </ac:graphicFrameMkLst>
        </pc:graphicFrameChg>
        <pc:graphicFrameChg chg="del">
          <ac:chgData name="Kondo, Kenji (SGC)" userId="39c41c6a-b243-4aea-b9e3-f4f896c94d06" providerId="ADAL" clId="{17DF38F3-9D02-436A-933A-EA4CFB8F632C}" dt="2021-04-20T15:24:47.128" v="251" actId="478"/>
          <ac:graphicFrameMkLst>
            <pc:docMk/>
            <pc:sldMk cId="2258870352" sldId="2076137566"/>
            <ac:graphicFrameMk id="8" creationId="{2D64892C-665A-4AEA-AE85-0D5138AFDBCA}"/>
          </ac:graphicFrameMkLst>
        </pc:graphicFrameChg>
        <pc:graphicFrameChg chg="del">
          <ac:chgData name="Kondo, Kenji (SGC)" userId="39c41c6a-b243-4aea-b9e3-f4f896c94d06" providerId="ADAL" clId="{17DF38F3-9D02-436A-933A-EA4CFB8F632C}" dt="2021-04-20T15:24:50.076" v="252" actId="478"/>
          <ac:graphicFrameMkLst>
            <pc:docMk/>
            <pc:sldMk cId="2258870352" sldId="2076137566"/>
            <ac:graphicFrameMk id="9" creationId="{1DEC471C-8FEE-4A07-9C89-6409745A5F8D}"/>
          </ac:graphicFrameMkLst>
        </pc:graphicFrameChg>
        <pc:graphicFrameChg chg="add del mod modGraphic">
          <ac:chgData name="Kondo, Kenji (SGC)" userId="39c41c6a-b243-4aea-b9e3-f4f896c94d06" providerId="ADAL" clId="{17DF38F3-9D02-436A-933A-EA4CFB8F632C}" dt="2021-04-20T15:29:31.933" v="395" actId="478"/>
          <ac:graphicFrameMkLst>
            <pc:docMk/>
            <pc:sldMk cId="2258870352" sldId="2076137566"/>
            <ac:graphicFrameMk id="10" creationId="{CF23832B-5BF6-4979-8D19-ADCD380592BB}"/>
          </ac:graphicFrameMkLst>
        </pc:graphicFrameChg>
        <pc:graphicFrameChg chg="add mod modGraphic">
          <ac:chgData name="Kondo, Kenji (SGC)" userId="39c41c6a-b243-4aea-b9e3-f4f896c94d06" providerId="ADAL" clId="{17DF38F3-9D02-436A-933A-EA4CFB8F632C}" dt="2021-04-20T15:35:36.869" v="430" actId="1076"/>
          <ac:graphicFrameMkLst>
            <pc:docMk/>
            <pc:sldMk cId="2258870352" sldId="2076137566"/>
            <ac:graphicFrameMk id="11" creationId="{D46BE16C-71DF-4C1F-AB06-F04A00CEF9F9}"/>
          </ac:graphicFrameMkLst>
        </pc:graphicFrameChg>
        <pc:graphicFrameChg chg="add mod modGraphic">
          <ac:chgData name="Kondo, Kenji (SGC)" userId="39c41c6a-b243-4aea-b9e3-f4f896c94d06" providerId="ADAL" clId="{17DF38F3-9D02-436A-933A-EA4CFB8F632C}" dt="2021-04-20T15:35:20.051" v="427"/>
          <ac:graphicFrameMkLst>
            <pc:docMk/>
            <pc:sldMk cId="2258870352" sldId="2076137566"/>
            <ac:graphicFrameMk id="12" creationId="{D3A1938F-3C01-4A82-A82E-1C5C1899F44C}"/>
          </ac:graphicFrameMkLst>
        </pc:graphicFrameChg>
        <pc:graphicFrameChg chg="add mod modGraphic">
          <ac:chgData name="Kondo, Kenji (SGC)" userId="39c41c6a-b243-4aea-b9e3-f4f896c94d06" providerId="ADAL" clId="{17DF38F3-9D02-436A-933A-EA4CFB8F632C}" dt="2021-04-20T15:35:36.869" v="430" actId="1076"/>
          <ac:graphicFrameMkLst>
            <pc:docMk/>
            <pc:sldMk cId="2258870352" sldId="2076137566"/>
            <ac:graphicFrameMk id="13" creationId="{5F367FCD-2A2F-42AF-9EED-EE9A0C3EAB6F}"/>
          </ac:graphicFrameMkLst>
        </pc:graphicFrameChg>
      </pc:sldChg>
      <pc:sldChg chg="del">
        <pc:chgData name="Kondo, Kenji (SGC)" userId="39c41c6a-b243-4aea-b9e3-f4f896c94d06" providerId="ADAL" clId="{17DF38F3-9D02-436A-933A-EA4CFB8F632C}" dt="2021-04-20T13:29:31.890" v="9" actId="2696"/>
        <pc:sldMkLst>
          <pc:docMk/>
          <pc:sldMk cId="2591898636" sldId="2076137567"/>
        </pc:sldMkLst>
      </pc:sldChg>
      <pc:sldChg chg="del">
        <pc:chgData name="Kondo, Kenji (SGC)" userId="39c41c6a-b243-4aea-b9e3-f4f896c94d06" providerId="ADAL" clId="{17DF38F3-9D02-436A-933A-EA4CFB8F632C}" dt="2021-04-20T15:23:56.289" v="244" actId="2696"/>
        <pc:sldMkLst>
          <pc:docMk/>
          <pc:sldMk cId="4047191437" sldId="2076137568"/>
        </pc:sldMkLst>
      </pc:sldChg>
      <pc:sldChg chg="del">
        <pc:chgData name="Kondo, Kenji (SGC)" userId="39c41c6a-b243-4aea-b9e3-f4f896c94d06" providerId="ADAL" clId="{17DF38F3-9D02-436A-933A-EA4CFB8F632C}" dt="2021-04-20T13:29:32.687" v="10" actId="2696"/>
        <pc:sldMkLst>
          <pc:docMk/>
          <pc:sldMk cId="1515313077" sldId="2076137569"/>
        </pc:sldMkLst>
      </pc:sldChg>
      <pc:sldChg chg="addSp delSp modSp add">
        <pc:chgData name="Kondo, Kenji (SGC)" userId="39c41c6a-b243-4aea-b9e3-f4f896c94d06" providerId="ADAL" clId="{17DF38F3-9D02-436A-933A-EA4CFB8F632C}" dt="2021-04-20T16:05:46.667" v="830" actId="20577"/>
        <pc:sldMkLst>
          <pc:docMk/>
          <pc:sldMk cId="2957193246" sldId="2076137569"/>
        </pc:sldMkLst>
        <pc:spChg chg="mod">
          <ac:chgData name="Kondo, Kenji (SGC)" userId="39c41c6a-b243-4aea-b9e3-f4f896c94d06" providerId="ADAL" clId="{17DF38F3-9D02-436A-933A-EA4CFB8F632C}" dt="2021-04-20T16:05:46.667" v="830" actId="20577"/>
          <ac:spMkLst>
            <pc:docMk/>
            <pc:sldMk cId="2957193246" sldId="2076137569"/>
            <ac:spMk id="2" creationId="{5EB52775-E6EC-444E-9C9D-56FDEEE55540}"/>
          </ac:spMkLst>
        </pc:spChg>
        <pc:spChg chg="mod">
          <ac:chgData name="Kondo, Kenji (SGC)" userId="39c41c6a-b243-4aea-b9e3-f4f896c94d06" providerId="ADAL" clId="{17DF38F3-9D02-436A-933A-EA4CFB8F632C}" dt="2021-04-20T15:13:01.142" v="75" actId="20577"/>
          <ac:spMkLst>
            <pc:docMk/>
            <pc:sldMk cId="2957193246" sldId="2076137569"/>
            <ac:spMk id="3" creationId="{23703AEE-B17D-4D8A-86B9-D2D0696FC239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4" creationId="{125E3F96-667E-4A92-99A7-C84DFA389FA8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5" creationId="{6FCF3365-D5E1-41BE-BD6C-20AFF4524A33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6" creationId="{A0E59928-6008-43CC-B201-B5064383DE0D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7" creationId="{FD8F49C2-A399-43B8-B4B4-543BA1B4F40F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8" creationId="{319561C1-CDC1-4AFF-97C1-9D5D60B2648C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9" creationId="{36C634A5-D6B8-4DEC-92E2-E318C20CFBBC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10" creationId="{A95C85EC-9C5A-40DD-A481-B75BA264BB9D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11" creationId="{EE15A81D-3FBC-436D-A637-230D6C99156E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12" creationId="{8424509B-B4A0-4A8D-9BD7-FF46685FAC30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13" creationId="{4BF11FC6-F3BE-4F5D-90F1-753529052689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14" creationId="{77A252B4-07C9-43CD-B5BD-4B028264A316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15" creationId="{E1E68D46-33CC-4DB6-82B4-BD5E506991B7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16" creationId="{1E044FF9-F7FE-449E-8EBE-0FEEC3970077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17" creationId="{6153C578-7418-4155-91DA-394295D7A6BE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18" creationId="{A6313F7C-7B0C-46B6-8DD7-62B332B4FE93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19" creationId="{2085A4D0-94EE-4BED-A32F-C690D74431A0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20" creationId="{20A13D65-47FB-43FE-8092-AE08C44556CC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21" creationId="{D5AA33EA-F9C6-4813-A3F6-22008D2D89AF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22" creationId="{7BB1C55D-F7B1-44D3-94A6-6FCF7771A57D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23" creationId="{978A587C-0F13-4C5B-81C1-D3E2A9F13232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24" creationId="{B63E9B3B-50E4-4090-B77C-2DFAB12B986F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25" creationId="{CA140D94-DCC0-4D01-951D-AED564B92392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26" creationId="{180F80FB-FAA6-41DA-A16A-8AC4D1CC037E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27" creationId="{4144994E-34C0-4503-8B07-E862A425AA3A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28" creationId="{459C12A6-59B0-4E7C-98E2-377FCE1F0599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29" creationId="{CFBF8A12-2DFE-4CB3-818D-30EE5F088FD7}"/>
          </ac:spMkLst>
        </pc:spChg>
        <pc:spChg chg="add del">
          <ac:chgData name="Kondo, Kenji (SGC)" userId="39c41c6a-b243-4aea-b9e3-f4f896c94d06" providerId="ADAL" clId="{17DF38F3-9D02-436A-933A-EA4CFB8F632C}" dt="2021-04-20T15:12:02.698" v="67"/>
          <ac:spMkLst>
            <pc:docMk/>
            <pc:sldMk cId="2957193246" sldId="2076137569"/>
            <ac:spMk id="30" creationId="{A82151F8-B8B0-4CA5-AFE4-50EBC57B3AAC}"/>
          </ac:spMkLst>
        </pc:spChg>
        <pc:spChg chg="add del mod">
          <ac:chgData name="Kondo, Kenji (SGC)" userId="39c41c6a-b243-4aea-b9e3-f4f896c94d06" providerId="ADAL" clId="{17DF38F3-9D02-436A-933A-EA4CFB8F632C}" dt="2021-04-20T15:12:02.272" v="66" actId="11529"/>
          <ac:spMkLst>
            <pc:docMk/>
            <pc:sldMk cId="2957193246" sldId="2076137569"/>
            <ac:spMk id="31" creationId="{808A75BC-E91C-4CC6-AE0B-E21F66465E11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32" creationId="{2A95E852-4C38-42FF-A0D7-6FEF28E12676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33" creationId="{10052183-0A41-4B54-84DD-F5F5B05E721F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34" creationId="{E370ADDF-573D-4144-A215-39D9A76AE72F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35" creationId="{A65B7DD0-C6D5-498A-8EAC-DA7109606B14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36" creationId="{3416B8BD-D00C-4506-9B76-9B4F50CB793B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37" creationId="{5BF776FE-B91F-46AC-84E2-BDB2F81998BD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38" creationId="{F5DE4B96-485A-42E8-A395-13A97C3273E9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39" creationId="{1626BF91-3643-45AC-8406-1A91619E9AA5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40" creationId="{E832F47E-D84F-4EDD-BFD3-0054B6F8D95B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41" creationId="{C5050742-5BD1-4AF0-B27B-70B91F28650D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42" creationId="{55C98475-1F71-4DC3-9E42-637DB4876EF3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43" creationId="{5409F6DB-8EB0-45D4-9760-F916E92B89E7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44" creationId="{84E7791B-7472-4580-BECB-9859EEED349C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45" creationId="{B7AF2864-A84D-43AD-A68D-50FFF8BCB9C6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46" creationId="{4823DD79-6A49-4674-9062-951FC81FC392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47" creationId="{C73284B3-FF94-4EAD-B7D1-FE9E67AB8F0D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48" creationId="{2E2B996A-84AE-4C03-9133-A915B8D272F6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49" creationId="{882556F5-96C7-4142-BB67-476AB879FD99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50" creationId="{16A72086-9EA1-48C0-9014-89A2EA1739C9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51" creationId="{6AF6DFC7-3CF9-4367-A902-CBF567867241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52" creationId="{E2D92AA0-B7C8-4666-AC7B-1D4D2C7A81FC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53" creationId="{307121B9-C9F1-4887-8FDF-C8B8705FFE02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54" creationId="{2A1316EA-4903-4EC7-B488-21EFC29595C2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55" creationId="{033AE351-E264-48F6-8C7F-43867FD9F5F0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56" creationId="{FF3467A1-B132-4459-99A3-745C3986C125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57" creationId="{60863E50-4294-4677-9261-6FCA1FE6036D}"/>
          </ac:spMkLst>
        </pc:spChg>
        <pc:spChg chg="add del">
          <ac:chgData name="Kondo, Kenji (SGC)" userId="39c41c6a-b243-4aea-b9e3-f4f896c94d06" providerId="ADAL" clId="{17DF38F3-9D02-436A-933A-EA4CFB8F632C}" dt="2021-04-20T15:12:08.049" v="71"/>
          <ac:spMkLst>
            <pc:docMk/>
            <pc:sldMk cId="2957193246" sldId="2076137569"/>
            <ac:spMk id="58" creationId="{E7D06C1C-CD7F-4AD6-B655-74E41A83058E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59" creationId="{65A137A5-D375-4B98-B196-C150B9860D3A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60" creationId="{1BB9FD02-B5A3-4AEA-B86B-6D982AA0A738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61" creationId="{F91AFB3F-FD89-488B-915A-89332EE3671B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62" creationId="{D78B1E8D-2F33-4320-B77B-C1F2B448267E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63" creationId="{630D9E30-0C43-4F63-8553-D94B4D66B997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64" creationId="{60513FE6-3E31-4455-837A-75CF7567A19D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65" creationId="{5BE9F7BD-D6A3-46B7-A436-65F04CF7EAEF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66" creationId="{2C5DB081-DF55-4C41-8481-69A470178688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67" creationId="{1B37641B-0782-4A1F-B8AF-874975787DB8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68" creationId="{B9EF14E0-92C2-4241-8965-24A69AD61137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69" creationId="{7A50EFD7-609B-45F1-B0B0-109F8E36695A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70" creationId="{EF6E4BF3-A618-4EAD-881F-B78BE29C9013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71" creationId="{E363C15B-367F-442B-906E-B725F234383B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72" creationId="{BCF74E9D-B596-46B5-A352-C2151F1FAAF7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73" creationId="{10B1A826-40C4-40B2-AB85-FA02D0D706DA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74" creationId="{67CF19B8-E45A-4EFD-82C6-B21BD6CFF5D1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75" creationId="{B8E7850F-280E-468F-B191-2A03573CE40D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76" creationId="{64176EE3-2A37-4C4A-90F1-BA5EA5E20307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77" creationId="{F62F0582-FBDD-4F9B-AE98-B2D6AC57078D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78" creationId="{F5D67A6D-71F8-442F-8D5A-752997E184AB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79" creationId="{64ED31C4-DA75-4E31-BE50-F5EE77BFBAAD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80" creationId="{707A259F-6E0A-4097-BD44-42E46D795921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81" creationId="{7B5AAFBA-FA17-4677-9A8A-55601FFB504A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82" creationId="{5701B72E-2FEF-49E5-BD20-D296DF9BF3C7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83" creationId="{2E34B7AF-DA70-4228-99CE-1D38131B4A5D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84" creationId="{283F1646-0589-4E9E-96F9-1870D0392520}"/>
          </ac:spMkLst>
        </pc:spChg>
        <pc:spChg chg="add">
          <ac:chgData name="Kondo, Kenji (SGC)" userId="39c41c6a-b243-4aea-b9e3-f4f896c94d06" providerId="ADAL" clId="{17DF38F3-9D02-436A-933A-EA4CFB8F632C}" dt="2021-04-20T15:12:08.067" v="72"/>
          <ac:spMkLst>
            <pc:docMk/>
            <pc:sldMk cId="2957193246" sldId="2076137569"/>
            <ac:spMk id="85" creationId="{9B19FBC6-9B22-45AA-B19B-20E902B4B1B7}"/>
          </ac:spMkLst>
        </pc:spChg>
      </pc:sldChg>
      <pc:sldChg chg="addSp delSp modSp add">
        <pc:chgData name="Kondo, Kenji (SGC)" userId="39c41c6a-b243-4aea-b9e3-f4f896c94d06" providerId="ADAL" clId="{17DF38F3-9D02-436A-933A-EA4CFB8F632C}" dt="2021-04-20T15:37:00.506" v="490" actId="14100"/>
        <pc:sldMkLst>
          <pc:docMk/>
          <pc:sldMk cId="667978832" sldId="2076137570"/>
        </pc:sldMkLst>
        <pc:spChg chg="mod">
          <ac:chgData name="Kondo, Kenji (SGC)" userId="39c41c6a-b243-4aea-b9e3-f4f896c94d06" providerId="ADAL" clId="{17DF38F3-9D02-436A-933A-EA4CFB8F632C}" dt="2021-04-20T15:23:48.011" v="242" actId="20577"/>
          <ac:spMkLst>
            <pc:docMk/>
            <pc:sldMk cId="667978832" sldId="2076137570"/>
            <ac:spMk id="2" creationId="{DD847F84-A61D-4EFB-863A-A387AD772298}"/>
          </ac:spMkLst>
        </pc:spChg>
        <pc:graphicFrameChg chg="add mod modGraphic">
          <ac:chgData name="Kondo, Kenji (SGC)" userId="39c41c6a-b243-4aea-b9e3-f4f896c94d06" providerId="ADAL" clId="{17DF38F3-9D02-436A-933A-EA4CFB8F632C}" dt="2021-04-20T15:37:00.506" v="490" actId="14100"/>
          <ac:graphicFrameMkLst>
            <pc:docMk/>
            <pc:sldMk cId="667978832" sldId="2076137570"/>
            <ac:graphicFrameMk id="3" creationId="{B3B4528D-CFD4-46D1-912D-63E20FB42FE2}"/>
          </ac:graphicFrameMkLst>
        </pc:graphicFrameChg>
        <pc:graphicFrameChg chg="del">
          <ac:chgData name="Kondo, Kenji (SGC)" userId="39c41c6a-b243-4aea-b9e3-f4f896c94d06" providerId="ADAL" clId="{17DF38F3-9D02-436A-933A-EA4CFB8F632C}" dt="2021-04-20T15:23:50.977" v="243" actId="478"/>
          <ac:graphicFrameMkLst>
            <pc:docMk/>
            <pc:sldMk cId="667978832" sldId="2076137570"/>
            <ac:graphicFrameMk id="5" creationId="{43F8BE56-C36D-4DD7-BD17-7F90FA7E5E34}"/>
          </ac:graphicFrameMkLst>
        </pc:graphicFrameChg>
      </pc:sldChg>
    </pc:docChg>
  </pc:docChgLst>
  <pc:docChgLst>
    <pc:chgData name="Kenji" userId="39c41c6a-b243-4aea-b9e3-f4f896c94d06" providerId="ADAL" clId="{FA5D99DE-C795-4A1A-BDAC-649E66D353CB}"/>
    <pc:docChg chg="addSld modSld sldOrd">
      <pc:chgData name="Kenji" userId="39c41c6a-b243-4aea-b9e3-f4f896c94d06" providerId="ADAL" clId="{FA5D99DE-C795-4A1A-BDAC-649E66D353CB}" dt="2021-01-07T05:25:58.891" v="60"/>
      <pc:docMkLst>
        <pc:docMk/>
      </pc:docMkLst>
      <pc:sldChg chg="addSp delSp modSp add">
        <pc:chgData name="Kenji" userId="39c41c6a-b243-4aea-b9e3-f4f896c94d06" providerId="ADAL" clId="{FA5D99DE-C795-4A1A-BDAC-649E66D353CB}" dt="2021-01-07T02:30:17.871" v="1"/>
        <pc:sldMkLst>
          <pc:docMk/>
          <pc:sldMk cId="3178382483" sldId="2076137560"/>
        </pc:sldMkLst>
        <pc:spChg chg="del">
          <ac:chgData name="Kenji" userId="39c41c6a-b243-4aea-b9e3-f4f896c94d06" providerId="ADAL" clId="{FA5D99DE-C795-4A1A-BDAC-649E66D353CB}" dt="2021-01-07T02:30:17.871" v="1"/>
          <ac:spMkLst>
            <pc:docMk/>
            <pc:sldMk cId="3178382483" sldId="2076137560"/>
            <ac:spMk id="2" creationId="{F8875D2D-2877-4B95-BAC6-DD1638C3FBD8}"/>
          </ac:spMkLst>
        </pc:spChg>
        <pc:graphicFrameChg chg="add mod">
          <ac:chgData name="Kenji" userId="39c41c6a-b243-4aea-b9e3-f4f896c94d06" providerId="ADAL" clId="{FA5D99DE-C795-4A1A-BDAC-649E66D353CB}" dt="2021-01-07T02:30:17.871" v="1"/>
          <ac:graphicFrameMkLst>
            <pc:docMk/>
            <pc:sldMk cId="3178382483" sldId="2076137560"/>
            <ac:graphicFrameMk id="4" creationId="{05EB026A-829B-4BE7-A340-BC711C992545}"/>
          </ac:graphicFrameMkLst>
        </pc:graphicFrameChg>
      </pc:sldChg>
      <pc:sldChg chg="addSp delSp modSp add">
        <pc:chgData name="Kenji" userId="39c41c6a-b243-4aea-b9e3-f4f896c94d06" providerId="ADAL" clId="{FA5D99DE-C795-4A1A-BDAC-649E66D353CB}" dt="2021-01-07T02:36:26.534" v="14" actId="798"/>
        <pc:sldMkLst>
          <pc:docMk/>
          <pc:sldMk cId="1757100696" sldId="2076137561"/>
        </pc:sldMkLst>
        <pc:spChg chg="del">
          <ac:chgData name="Kenji" userId="39c41c6a-b243-4aea-b9e3-f4f896c94d06" providerId="ADAL" clId="{FA5D99DE-C795-4A1A-BDAC-649E66D353CB}" dt="2021-01-07T02:30:30.573" v="3"/>
          <ac:spMkLst>
            <pc:docMk/>
            <pc:sldMk cId="1757100696" sldId="2076137561"/>
            <ac:spMk id="2" creationId="{DDC0D5AA-7C75-4BD5-850A-D3BEAED77DCD}"/>
          </ac:spMkLst>
        </pc:spChg>
        <pc:spChg chg="del">
          <ac:chgData name="Kenji" userId="39c41c6a-b243-4aea-b9e3-f4f896c94d06" providerId="ADAL" clId="{FA5D99DE-C795-4A1A-BDAC-649E66D353CB}" dt="2021-01-07T02:30:30.573" v="3"/>
          <ac:spMkLst>
            <pc:docMk/>
            <pc:sldMk cId="1757100696" sldId="2076137561"/>
            <ac:spMk id="3" creationId="{C25BF20F-5F39-4B3C-90E0-8067778C8C69}"/>
          </ac:spMkLst>
        </pc:spChg>
        <pc:spChg chg="add mod">
          <ac:chgData name="Kenji" userId="39c41c6a-b243-4aea-b9e3-f4f896c94d06" providerId="ADAL" clId="{FA5D99DE-C795-4A1A-BDAC-649E66D353CB}" dt="2021-01-07T02:30:30.573" v="3"/>
          <ac:spMkLst>
            <pc:docMk/>
            <pc:sldMk cId="1757100696" sldId="2076137561"/>
            <ac:spMk id="4" creationId="{BFC5F510-6E2B-425E-9A8D-2656105F4DCB}"/>
          </ac:spMkLst>
        </pc:spChg>
        <pc:graphicFrameChg chg="add mod">
          <ac:chgData name="Kenji" userId="39c41c6a-b243-4aea-b9e3-f4f896c94d06" providerId="ADAL" clId="{FA5D99DE-C795-4A1A-BDAC-649E66D353CB}" dt="2021-01-07T02:34:38.120" v="11" actId="798"/>
          <ac:graphicFrameMkLst>
            <pc:docMk/>
            <pc:sldMk cId="1757100696" sldId="2076137561"/>
            <ac:graphicFrameMk id="5" creationId="{E979B9AE-68EB-4C5B-AE54-C533E84CAB2E}"/>
          </ac:graphicFrameMkLst>
        </pc:graphicFrameChg>
        <pc:graphicFrameChg chg="add mod">
          <ac:chgData name="Kenji" userId="39c41c6a-b243-4aea-b9e3-f4f896c94d06" providerId="ADAL" clId="{FA5D99DE-C795-4A1A-BDAC-649E66D353CB}" dt="2021-01-07T02:36:26.534" v="14" actId="798"/>
          <ac:graphicFrameMkLst>
            <pc:docMk/>
            <pc:sldMk cId="1757100696" sldId="2076137561"/>
            <ac:graphicFrameMk id="6" creationId="{FF35ECBA-84E6-499E-A218-41FD8D97DE4B}"/>
          </ac:graphicFrameMkLst>
        </pc:graphicFrameChg>
      </pc:sldChg>
      <pc:sldChg chg="addSp delSp add ord">
        <pc:chgData name="Kenji" userId="39c41c6a-b243-4aea-b9e3-f4f896c94d06" providerId="ADAL" clId="{FA5D99DE-C795-4A1A-BDAC-649E66D353CB}" dt="2021-01-07T05:13:26.860" v="53"/>
        <pc:sldMkLst>
          <pc:docMk/>
          <pc:sldMk cId="1784789939" sldId="2076137562"/>
        </pc:sldMkLst>
        <pc:graphicFrameChg chg="add del">
          <ac:chgData name="Kenji" userId="39c41c6a-b243-4aea-b9e3-f4f896c94d06" providerId="ADAL" clId="{FA5D99DE-C795-4A1A-BDAC-649E66D353CB}" dt="2021-01-07T02:40:37.704" v="19"/>
          <ac:graphicFrameMkLst>
            <pc:docMk/>
            <pc:sldMk cId="1784789939" sldId="2076137562"/>
            <ac:graphicFrameMk id="3" creationId="{DFDB2D58-E613-4DAE-8D04-D803CF84E095}"/>
          </ac:graphicFrameMkLst>
        </pc:graphicFrameChg>
        <pc:graphicFrameChg chg="add">
          <ac:chgData name="Kenji" userId="39c41c6a-b243-4aea-b9e3-f4f896c94d06" providerId="ADAL" clId="{FA5D99DE-C795-4A1A-BDAC-649E66D353CB}" dt="2021-01-07T02:40:38.455" v="20"/>
          <ac:graphicFrameMkLst>
            <pc:docMk/>
            <pc:sldMk cId="1784789939" sldId="2076137562"/>
            <ac:graphicFrameMk id="4" creationId="{153D4106-46EE-47F1-81AB-2553D72E40E3}"/>
          </ac:graphicFrameMkLst>
        </pc:graphicFrameChg>
        <pc:graphicFrameChg chg="add">
          <ac:chgData name="Kenji" userId="39c41c6a-b243-4aea-b9e3-f4f896c94d06" providerId="ADAL" clId="{FA5D99DE-C795-4A1A-BDAC-649E66D353CB}" dt="2021-01-07T02:44:52.862" v="21"/>
          <ac:graphicFrameMkLst>
            <pc:docMk/>
            <pc:sldMk cId="1784789939" sldId="2076137562"/>
            <ac:graphicFrameMk id="5" creationId="{D9FA6A8F-2E0C-4526-8922-8734D512EEAB}"/>
          </ac:graphicFrameMkLst>
        </pc:graphicFrameChg>
        <pc:graphicFrameChg chg="add">
          <ac:chgData name="Kenji" userId="39c41c6a-b243-4aea-b9e3-f4f896c94d06" providerId="ADAL" clId="{FA5D99DE-C795-4A1A-BDAC-649E66D353CB}" dt="2021-01-07T02:46:25.821" v="22"/>
          <ac:graphicFrameMkLst>
            <pc:docMk/>
            <pc:sldMk cId="1784789939" sldId="2076137562"/>
            <ac:graphicFrameMk id="6" creationId="{A0B72BDE-3146-4C82-9E06-26767AFB8AAF}"/>
          </ac:graphicFrameMkLst>
        </pc:graphicFrameChg>
      </pc:sldChg>
      <pc:sldChg chg="addSp modSp add">
        <pc:chgData name="Kenji" userId="39c41c6a-b243-4aea-b9e3-f4f896c94d06" providerId="ADAL" clId="{FA5D99DE-C795-4A1A-BDAC-649E66D353CB}" dt="2021-01-07T03:08:57.181" v="27"/>
        <pc:sldMkLst>
          <pc:docMk/>
          <pc:sldMk cId="154955695" sldId="2076137563"/>
        </pc:sldMkLst>
        <pc:spChg chg="mod">
          <ac:chgData name="Kenji" userId="39c41c6a-b243-4aea-b9e3-f4f896c94d06" providerId="ADAL" clId="{FA5D99DE-C795-4A1A-BDAC-649E66D353CB}" dt="2021-01-07T03:07:45.374" v="25"/>
          <ac:spMkLst>
            <pc:docMk/>
            <pc:sldMk cId="154955695" sldId="2076137563"/>
            <ac:spMk id="2" creationId="{DD847F84-A61D-4EFB-863A-A387AD772298}"/>
          </ac:spMkLst>
        </pc:spChg>
        <pc:spChg chg="add mod">
          <ac:chgData name="Kenji" userId="39c41c6a-b243-4aea-b9e3-f4f896c94d06" providerId="ADAL" clId="{FA5D99DE-C795-4A1A-BDAC-649E66D353CB}" dt="2021-01-07T03:08:57.181" v="27"/>
          <ac:spMkLst>
            <pc:docMk/>
            <pc:sldMk cId="154955695" sldId="2076137563"/>
            <ac:spMk id="4" creationId="{80C14E6E-207E-4299-B150-40B6C4D9DB42}"/>
          </ac:spMkLst>
        </pc:spChg>
        <pc:graphicFrameChg chg="add">
          <ac:chgData name="Kenji" userId="39c41c6a-b243-4aea-b9e3-f4f896c94d06" providerId="ADAL" clId="{FA5D99DE-C795-4A1A-BDAC-649E66D353CB}" dt="2021-01-07T03:07:29.924" v="24"/>
          <ac:graphicFrameMkLst>
            <pc:docMk/>
            <pc:sldMk cId="154955695" sldId="2076137563"/>
            <ac:graphicFrameMk id="3" creationId="{56723599-9D80-483B-A957-734CCF547FB5}"/>
          </ac:graphicFrameMkLst>
        </pc:graphicFrameChg>
      </pc:sldChg>
      <pc:sldChg chg="addSp delSp modSp add">
        <pc:chgData name="Kenji" userId="39c41c6a-b243-4aea-b9e3-f4f896c94d06" providerId="ADAL" clId="{FA5D99DE-C795-4A1A-BDAC-649E66D353CB}" dt="2021-01-07T04:47:42.307" v="46"/>
        <pc:sldMkLst>
          <pc:docMk/>
          <pc:sldMk cId="3168436332" sldId="2076137564"/>
        </pc:sldMkLst>
        <pc:spChg chg="del">
          <ac:chgData name="Kenji" userId="39c41c6a-b243-4aea-b9e3-f4f896c94d06" providerId="ADAL" clId="{FA5D99DE-C795-4A1A-BDAC-649E66D353CB}" dt="2021-01-07T04:32:33.189" v="29"/>
          <ac:spMkLst>
            <pc:docMk/>
            <pc:sldMk cId="3168436332" sldId="2076137564"/>
            <ac:spMk id="2" creationId="{C59EC516-420C-4475-B1F1-B5135E3F0C0B}"/>
          </ac:spMkLst>
        </pc:spChg>
        <pc:spChg chg="add del mod">
          <ac:chgData name="Kenji" userId="39c41c6a-b243-4aea-b9e3-f4f896c94d06" providerId="ADAL" clId="{FA5D99DE-C795-4A1A-BDAC-649E66D353CB}" dt="2021-01-07T04:36:37.202" v="38"/>
          <ac:spMkLst>
            <pc:docMk/>
            <pc:sldMk cId="3168436332" sldId="2076137564"/>
            <ac:spMk id="4" creationId="{C20D7074-0063-4320-BF3A-66823F57B65B}"/>
          </ac:spMkLst>
        </pc:spChg>
        <pc:spChg chg="add del">
          <ac:chgData name="Kenji" userId="39c41c6a-b243-4aea-b9e3-f4f896c94d06" providerId="ADAL" clId="{FA5D99DE-C795-4A1A-BDAC-649E66D353CB}" dt="2021-01-07T04:36:37.202" v="38"/>
          <ac:spMkLst>
            <pc:docMk/>
            <pc:sldMk cId="3168436332" sldId="2076137564"/>
            <ac:spMk id="5" creationId="{347D1B6F-C36B-4A4E-BAEF-157F71B8964E}"/>
          </ac:spMkLst>
        </pc:spChg>
        <pc:spChg chg="add del">
          <ac:chgData name="Kenji" userId="39c41c6a-b243-4aea-b9e3-f4f896c94d06" providerId="ADAL" clId="{FA5D99DE-C795-4A1A-BDAC-649E66D353CB}" dt="2021-01-07T04:36:37.202" v="38"/>
          <ac:spMkLst>
            <pc:docMk/>
            <pc:sldMk cId="3168436332" sldId="2076137564"/>
            <ac:spMk id="6" creationId="{35AA19F2-522D-492C-BE26-B7EDFB3B5949}"/>
          </ac:spMkLst>
        </pc:spChg>
        <pc:spChg chg="add del">
          <ac:chgData name="Kenji" userId="39c41c6a-b243-4aea-b9e3-f4f896c94d06" providerId="ADAL" clId="{FA5D99DE-C795-4A1A-BDAC-649E66D353CB}" dt="2021-01-07T04:36:37.202" v="38"/>
          <ac:spMkLst>
            <pc:docMk/>
            <pc:sldMk cId="3168436332" sldId="2076137564"/>
            <ac:spMk id="7" creationId="{75218C80-69AC-415C-94ED-B551EC137B96}"/>
          </ac:spMkLst>
        </pc:spChg>
        <pc:spChg chg="add del">
          <ac:chgData name="Kenji" userId="39c41c6a-b243-4aea-b9e3-f4f896c94d06" providerId="ADAL" clId="{FA5D99DE-C795-4A1A-BDAC-649E66D353CB}" dt="2021-01-07T04:36:37.202" v="38"/>
          <ac:spMkLst>
            <pc:docMk/>
            <pc:sldMk cId="3168436332" sldId="2076137564"/>
            <ac:spMk id="8" creationId="{E9B5634C-2E21-40B9-B82A-1AC7A45D7481}"/>
          </ac:spMkLst>
        </pc:spChg>
        <pc:spChg chg="add del">
          <ac:chgData name="Kenji" userId="39c41c6a-b243-4aea-b9e3-f4f896c94d06" providerId="ADAL" clId="{FA5D99DE-C795-4A1A-BDAC-649E66D353CB}" dt="2021-01-07T04:36:37.202" v="38"/>
          <ac:spMkLst>
            <pc:docMk/>
            <pc:sldMk cId="3168436332" sldId="2076137564"/>
            <ac:spMk id="9" creationId="{AD020920-10C1-4C73-9F67-6DB44E7D1CA6}"/>
          </ac:spMkLst>
        </pc:spChg>
        <pc:spChg chg="add del">
          <ac:chgData name="Kenji" userId="39c41c6a-b243-4aea-b9e3-f4f896c94d06" providerId="ADAL" clId="{FA5D99DE-C795-4A1A-BDAC-649E66D353CB}" dt="2021-01-07T04:36:37.202" v="38"/>
          <ac:spMkLst>
            <pc:docMk/>
            <pc:sldMk cId="3168436332" sldId="2076137564"/>
            <ac:spMk id="10" creationId="{E8C906B9-A475-49FF-B8AD-66C46F79A624}"/>
          </ac:spMkLst>
        </pc:spChg>
        <pc:spChg chg="add">
          <ac:chgData name="Kenji" userId="39c41c6a-b243-4aea-b9e3-f4f896c94d06" providerId="ADAL" clId="{FA5D99DE-C795-4A1A-BDAC-649E66D353CB}" dt="2021-01-07T04:36:37.558" v="39"/>
          <ac:spMkLst>
            <pc:docMk/>
            <pc:sldMk cId="3168436332" sldId="2076137564"/>
            <ac:spMk id="13" creationId="{CBC3C828-1C3F-48E8-B4A2-B1DE5F83D39F}"/>
          </ac:spMkLst>
        </pc:spChg>
        <pc:spChg chg="add">
          <ac:chgData name="Kenji" userId="39c41c6a-b243-4aea-b9e3-f4f896c94d06" providerId="ADAL" clId="{FA5D99DE-C795-4A1A-BDAC-649E66D353CB}" dt="2021-01-07T04:36:37.558" v="39"/>
          <ac:spMkLst>
            <pc:docMk/>
            <pc:sldMk cId="3168436332" sldId="2076137564"/>
            <ac:spMk id="14" creationId="{F1E72ED7-D30F-4B8A-A656-6953D593122E}"/>
          </ac:spMkLst>
        </pc:spChg>
        <pc:spChg chg="add">
          <ac:chgData name="Kenji" userId="39c41c6a-b243-4aea-b9e3-f4f896c94d06" providerId="ADAL" clId="{FA5D99DE-C795-4A1A-BDAC-649E66D353CB}" dt="2021-01-07T04:36:37.558" v="39"/>
          <ac:spMkLst>
            <pc:docMk/>
            <pc:sldMk cId="3168436332" sldId="2076137564"/>
            <ac:spMk id="15" creationId="{BC131F4B-740D-48F2-BF58-75A873FF9D8C}"/>
          </ac:spMkLst>
        </pc:spChg>
        <pc:spChg chg="add">
          <ac:chgData name="Kenji" userId="39c41c6a-b243-4aea-b9e3-f4f896c94d06" providerId="ADAL" clId="{FA5D99DE-C795-4A1A-BDAC-649E66D353CB}" dt="2021-01-07T04:36:37.558" v="39"/>
          <ac:spMkLst>
            <pc:docMk/>
            <pc:sldMk cId="3168436332" sldId="2076137564"/>
            <ac:spMk id="16" creationId="{125D6F4B-310A-4D8F-A659-FE6B1BDF04B6}"/>
          </ac:spMkLst>
        </pc:spChg>
        <pc:spChg chg="add">
          <ac:chgData name="Kenji" userId="39c41c6a-b243-4aea-b9e3-f4f896c94d06" providerId="ADAL" clId="{FA5D99DE-C795-4A1A-BDAC-649E66D353CB}" dt="2021-01-07T04:36:37.558" v="39"/>
          <ac:spMkLst>
            <pc:docMk/>
            <pc:sldMk cId="3168436332" sldId="2076137564"/>
            <ac:spMk id="17" creationId="{6FE8993A-45E9-41CF-95C8-2F8FDF8F232B}"/>
          </ac:spMkLst>
        </pc:spChg>
        <pc:spChg chg="add">
          <ac:chgData name="Kenji" userId="39c41c6a-b243-4aea-b9e3-f4f896c94d06" providerId="ADAL" clId="{FA5D99DE-C795-4A1A-BDAC-649E66D353CB}" dt="2021-01-07T04:36:37.558" v="39"/>
          <ac:spMkLst>
            <pc:docMk/>
            <pc:sldMk cId="3168436332" sldId="2076137564"/>
            <ac:spMk id="18" creationId="{E753F937-983B-48F9-8A6E-6CB896F218F7}"/>
          </ac:spMkLst>
        </pc:spChg>
        <pc:spChg chg="add">
          <ac:chgData name="Kenji" userId="39c41c6a-b243-4aea-b9e3-f4f896c94d06" providerId="ADAL" clId="{FA5D99DE-C795-4A1A-BDAC-649E66D353CB}" dt="2021-01-07T04:36:37.558" v="39"/>
          <ac:spMkLst>
            <pc:docMk/>
            <pc:sldMk cId="3168436332" sldId="2076137564"/>
            <ac:spMk id="19" creationId="{BAEDE211-CC1B-4DC0-AE0A-84FFD20B0737}"/>
          </ac:spMkLst>
        </pc:spChg>
        <pc:spChg chg="add mod">
          <ac:chgData name="Kenji" userId="39c41c6a-b243-4aea-b9e3-f4f896c94d06" providerId="ADAL" clId="{FA5D99DE-C795-4A1A-BDAC-649E66D353CB}" dt="2021-01-07T04:37:57.768" v="40" actId="767"/>
          <ac:spMkLst>
            <pc:docMk/>
            <pc:sldMk cId="3168436332" sldId="2076137564"/>
            <ac:spMk id="20" creationId="{4189ACCB-44CB-4CAC-BEAB-F5630E10BFB4}"/>
          </ac:spMkLst>
        </pc:spChg>
        <pc:spChg chg="add mod">
          <ac:chgData name="Kenji" userId="39c41c6a-b243-4aea-b9e3-f4f896c94d06" providerId="ADAL" clId="{FA5D99DE-C795-4A1A-BDAC-649E66D353CB}" dt="2021-01-07T04:47:42.307" v="46"/>
          <ac:spMkLst>
            <pc:docMk/>
            <pc:sldMk cId="3168436332" sldId="2076137564"/>
            <ac:spMk id="21" creationId="{81EA4955-4A09-4727-860A-28E6E0F1F297}"/>
          </ac:spMkLst>
        </pc:spChg>
        <pc:cxnChg chg="add mod">
          <ac:chgData name="Kenji" userId="39c41c6a-b243-4aea-b9e3-f4f896c94d06" providerId="ADAL" clId="{FA5D99DE-C795-4A1A-BDAC-649E66D353CB}" dt="2021-01-07T04:36:32.608" v="37" actId="11529"/>
          <ac:cxnSpMkLst>
            <pc:docMk/>
            <pc:sldMk cId="3168436332" sldId="2076137564"/>
            <ac:cxnSpMk id="12" creationId="{D0D2C8B8-80B5-444B-BCB8-6EF71D46E2C1}"/>
          </ac:cxnSpMkLst>
        </pc:cxnChg>
      </pc:sldChg>
      <pc:sldChg chg="modSp add">
        <pc:chgData name="Kenji" userId="39c41c6a-b243-4aea-b9e3-f4f896c94d06" providerId="ADAL" clId="{FA5D99DE-C795-4A1A-BDAC-649E66D353CB}" dt="2021-01-07T05:25:58.891" v="60"/>
        <pc:sldMkLst>
          <pc:docMk/>
          <pc:sldMk cId="4105406865" sldId="2076137565"/>
        </pc:sldMkLst>
        <pc:spChg chg="mod">
          <ac:chgData name="Kenji" userId="39c41c6a-b243-4aea-b9e3-f4f896c94d06" providerId="ADAL" clId="{FA5D99DE-C795-4A1A-BDAC-649E66D353CB}" dt="2021-01-07T05:25:58.891" v="60"/>
          <ac:spMkLst>
            <pc:docMk/>
            <pc:sldMk cId="4105406865" sldId="2076137565"/>
            <ac:spMk id="2" creationId="{5EFFF8A8-CDA6-48FC-AF43-30CA856378E4}"/>
          </ac:spMkLst>
        </pc:spChg>
      </pc:sldChg>
      <pc:sldChg chg="addSp delSp modSp add">
        <pc:chgData name="Kenji" userId="39c41c6a-b243-4aea-b9e3-f4f896c94d06" providerId="ADAL" clId="{FA5D99DE-C795-4A1A-BDAC-649E66D353CB}" dt="2021-01-07T05:22:55.189" v="59"/>
        <pc:sldMkLst>
          <pc:docMk/>
          <pc:sldMk cId="2258870352" sldId="2076137566"/>
        </pc:sldMkLst>
        <pc:spChg chg="del">
          <ac:chgData name="Kenji" userId="39c41c6a-b243-4aea-b9e3-f4f896c94d06" providerId="ADAL" clId="{FA5D99DE-C795-4A1A-BDAC-649E66D353CB}" dt="2021-01-07T05:12:42.399" v="52"/>
          <ac:spMkLst>
            <pc:docMk/>
            <pc:sldMk cId="2258870352" sldId="2076137566"/>
            <ac:spMk id="2" creationId="{C3CA8D76-CC8F-4F9D-9CC2-EDB56A74FC60}"/>
          </ac:spMkLst>
        </pc:spChg>
        <pc:spChg chg="add mod">
          <ac:chgData name="Kenji" userId="39c41c6a-b243-4aea-b9e3-f4f896c94d06" providerId="ADAL" clId="{FA5D99DE-C795-4A1A-BDAC-649E66D353CB}" dt="2021-01-07T05:12:42.399" v="52"/>
          <ac:spMkLst>
            <pc:docMk/>
            <pc:sldMk cId="2258870352" sldId="2076137566"/>
            <ac:spMk id="3" creationId="{C33AD69E-BBAB-41D4-BA03-3A0226933310}"/>
          </ac:spMkLst>
        </pc:spChg>
        <pc:spChg chg="add mod">
          <ac:chgData name="Kenji" userId="39c41c6a-b243-4aea-b9e3-f4f896c94d06" providerId="ADAL" clId="{FA5D99DE-C795-4A1A-BDAC-649E66D353CB}" dt="2021-01-07T05:22:55.189" v="59"/>
          <ac:spMkLst>
            <pc:docMk/>
            <pc:sldMk cId="2258870352" sldId="2076137566"/>
            <ac:spMk id="4" creationId="{03A8A642-A9BD-4861-A81D-F8D346DEB4B3}"/>
          </ac:spMkLst>
        </pc:spChg>
        <pc:graphicFrameChg chg="add">
          <ac:chgData name="Kenji" userId="39c41c6a-b243-4aea-b9e3-f4f896c94d06" providerId="ADAL" clId="{FA5D99DE-C795-4A1A-BDAC-649E66D353CB}" dt="2021-01-07T05:20:01.776" v="55"/>
          <ac:graphicFrameMkLst>
            <pc:docMk/>
            <pc:sldMk cId="2258870352" sldId="2076137566"/>
            <ac:graphicFrameMk id="5" creationId="{75FE0260-8E38-42DF-8509-B55A3AD1DA20}"/>
          </ac:graphicFrameMkLst>
        </pc:graphicFrameChg>
        <pc:graphicFrameChg chg="add">
          <ac:chgData name="Kenji" userId="39c41c6a-b243-4aea-b9e3-f4f896c94d06" providerId="ADAL" clId="{FA5D99DE-C795-4A1A-BDAC-649E66D353CB}" dt="2021-01-07T05:20:13.697" v="56"/>
          <ac:graphicFrameMkLst>
            <pc:docMk/>
            <pc:sldMk cId="2258870352" sldId="2076137566"/>
            <ac:graphicFrameMk id="6" creationId="{050A1ED3-8B27-4814-BB11-CE32FFC3587D}"/>
          </ac:graphicFrameMkLst>
        </pc:graphicFrameChg>
        <pc:graphicFrameChg chg="add">
          <ac:chgData name="Kenji" userId="39c41c6a-b243-4aea-b9e3-f4f896c94d06" providerId="ADAL" clId="{FA5D99DE-C795-4A1A-BDAC-649E66D353CB}" dt="2021-01-07T05:20:39.345" v="57"/>
          <ac:graphicFrameMkLst>
            <pc:docMk/>
            <pc:sldMk cId="2258870352" sldId="2076137566"/>
            <ac:graphicFrameMk id="7" creationId="{682EA461-E7F0-4A70-9431-9A5F417BEB88}"/>
          </ac:graphicFrameMkLst>
        </pc:graphicFrameChg>
        <pc:graphicFrameChg chg="add">
          <ac:chgData name="Kenji" userId="39c41c6a-b243-4aea-b9e3-f4f896c94d06" providerId="ADAL" clId="{FA5D99DE-C795-4A1A-BDAC-649E66D353CB}" dt="2021-01-07T05:21:06.072" v="58"/>
          <ac:graphicFrameMkLst>
            <pc:docMk/>
            <pc:sldMk cId="2258870352" sldId="2076137566"/>
            <ac:graphicFrameMk id="8" creationId="{2D64892C-665A-4AEA-AE85-0D5138AFDBCA}"/>
          </ac:graphicFrameMkLst>
        </pc:graphicFrameChg>
      </pc:sldChg>
    </pc:docChg>
  </pc:docChgLst>
  <pc:docChgLst>
    <pc:chgData name="Kondo, Kenji (Sony)" userId="39c41c6a-b243-4aea-b9e3-f4f896c94d06" providerId="ADAL" clId="{36596FB8-A29E-4B8E-A669-AD79E0A16DB4}"/>
    <pc:docChg chg="modSld">
      <pc:chgData name="Kondo, Kenji (Sony)" userId="39c41c6a-b243-4aea-b9e3-f4f896c94d06" providerId="ADAL" clId="{36596FB8-A29E-4B8E-A669-AD79E0A16DB4}" dt="2021-01-06T08:44:07.616" v="54"/>
      <pc:docMkLst>
        <pc:docMk/>
      </pc:docMkLst>
      <pc:sldChg chg="modSp">
        <pc:chgData name="Kondo, Kenji (Sony)" userId="39c41c6a-b243-4aea-b9e3-f4f896c94d06" providerId="ADAL" clId="{36596FB8-A29E-4B8E-A669-AD79E0A16DB4}" dt="2021-01-06T08:43:00.128" v="53" actId="20577"/>
        <pc:sldMkLst>
          <pc:docMk/>
          <pc:sldMk cId="2542336461" sldId="370"/>
        </pc:sldMkLst>
        <pc:spChg chg="mod">
          <ac:chgData name="Kondo, Kenji (Sony)" userId="39c41c6a-b243-4aea-b9e3-f4f896c94d06" providerId="ADAL" clId="{36596FB8-A29E-4B8E-A669-AD79E0A16DB4}" dt="2021-01-06T08:42:45.270" v="35" actId="20577"/>
          <ac:spMkLst>
            <pc:docMk/>
            <pc:sldMk cId="2542336461" sldId="370"/>
            <ac:spMk id="6" creationId="{121A1F47-B37E-4B1D-AC27-99CABC46E332}"/>
          </ac:spMkLst>
        </pc:spChg>
        <pc:spChg chg="mod">
          <ac:chgData name="Kondo, Kenji (Sony)" userId="39c41c6a-b243-4aea-b9e3-f4f896c94d06" providerId="ADAL" clId="{36596FB8-A29E-4B8E-A669-AD79E0A16DB4}" dt="2021-01-06T08:43:00.128" v="53" actId="20577"/>
          <ac:spMkLst>
            <pc:docMk/>
            <pc:sldMk cId="2542336461" sldId="370"/>
            <ac:spMk id="7" creationId="{A427A4C9-1F4F-42B2-8655-80AB621C65FE}"/>
          </ac:spMkLst>
        </pc:spChg>
      </pc:sldChg>
      <pc:sldChg chg="modSp">
        <pc:chgData name="Kondo, Kenji (Sony)" userId="39c41c6a-b243-4aea-b9e3-f4f896c94d06" providerId="ADAL" clId="{36596FB8-A29E-4B8E-A669-AD79E0A16DB4}" dt="2021-01-06T08:44:07.616" v="54"/>
        <pc:sldMkLst>
          <pc:docMk/>
          <pc:sldMk cId="3224594843" sldId="2076137559"/>
        </pc:sldMkLst>
        <pc:spChg chg="mod">
          <ac:chgData name="Kondo, Kenji (Sony)" userId="39c41c6a-b243-4aea-b9e3-f4f896c94d06" providerId="ADAL" clId="{36596FB8-A29E-4B8E-A669-AD79E0A16DB4}" dt="2021-01-06T08:44:07.616" v="54"/>
          <ac:spMkLst>
            <pc:docMk/>
            <pc:sldMk cId="3224594843" sldId="2076137559"/>
            <ac:spMk id="2" creationId="{75A37C54-553D-4902-93C0-0624BB12A77D}"/>
          </ac:spMkLst>
        </pc:spChg>
      </pc:sldChg>
    </pc:docChg>
  </pc:docChgLst>
  <pc:docChgLst>
    <pc:chgData name="Kondo, Kenji (Sony)" userId="39c41c6a-b243-4aea-b9e3-f4f896c94d06" providerId="ADAL" clId="{D207C50B-6E2C-425E-957E-B64939ED51B4}"/>
    <pc:docChg chg="delSld modSld modSection">
      <pc:chgData name="Kondo, Kenji (Sony)" userId="39c41c6a-b243-4aea-b9e3-f4f896c94d06" providerId="ADAL" clId="{D207C50B-6E2C-425E-957E-B64939ED51B4}" dt="2021-01-06T08:38:56.689" v="434" actId="20577"/>
      <pc:docMkLst>
        <pc:docMk/>
      </pc:docMkLst>
      <pc:sldChg chg="modSp">
        <pc:chgData name="Kondo, Kenji (Sony)" userId="39c41c6a-b243-4aea-b9e3-f4f896c94d06" providerId="ADAL" clId="{D207C50B-6E2C-425E-957E-B64939ED51B4}" dt="2021-01-06T08:27:35.266" v="0"/>
        <pc:sldMkLst>
          <pc:docMk/>
          <pc:sldMk cId="2542336461" sldId="370"/>
        </pc:sldMkLst>
        <pc:spChg chg="mod">
          <ac:chgData name="Kondo, Kenji (Sony)" userId="39c41c6a-b243-4aea-b9e3-f4f896c94d06" providerId="ADAL" clId="{D207C50B-6E2C-425E-957E-B64939ED51B4}" dt="2021-01-06T08:27:35.266" v="0"/>
          <ac:spMkLst>
            <pc:docMk/>
            <pc:sldMk cId="2542336461" sldId="370"/>
            <ac:spMk id="6" creationId="{121A1F47-B37E-4B1D-AC27-99CABC46E332}"/>
          </ac:spMkLst>
        </pc:spChg>
      </pc:sldChg>
      <pc:sldChg chg="modSp">
        <pc:chgData name="Kondo, Kenji (Sony)" userId="39c41c6a-b243-4aea-b9e3-f4f896c94d06" providerId="ADAL" clId="{D207C50B-6E2C-425E-957E-B64939ED51B4}" dt="2021-01-06T08:38:56.689" v="434" actId="20577"/>
        <pc:sldMkLst>
          <pc:docMk/>
          <pc:sldMk cId="3224594843" sldId="2076137559"/>
        </pc:sldMkLst>
        <pc:spChg chg="mod">
          <ac:chgData name="Kondo, Kenji (Sony)" userId="39c41c6a-b243-4aea-b9e3-f4f896c94d06" providerId="ADAL" clId="{D207C50B-6E2C-425E-957E-B64939ED51B4}" dt="2021-01-06T08:38:56.689" v="434" actId="20577"/>
          <ac:spMkLst>
            <pc:docMk/>
            <pc:sldMk cId="3224594843" sldId="2076137559"/>
            <ac:spMk id="2" creationId="{75A37C54-553D-4902-93C0-0624BB12A77D}"/>
          </ac:spMkLst>
        </pc:spChg>
        <pc:spChg chg="mod">
          <ac:chgData name="Kondo, Kenji (Sony)" userId="39c41c6a-b243-4aea-b9e3-f4f896c94d06" providerId="ADAL" clId="{D207C50B-6E2C-425E-957E-B64939ED51B4}" dt="2021-01-06T08:30:20.347" v="17" actId="20577"/>
          <ac:spMkLst>
            <pc:docMk/>
            <pc:sldMk cId="3224594843" sldId="2076137559"/>
            <ac:spMk id="3" creationId="{8AF3CB12-6599-45C1-8F6E-AC0F3E157ED0}"/>
          </ac:spMkLst>
        </pc:spChg>
      </pc:sldChg>
      <pc:sldChg chg="del">
        <pc:chgData name="Kondo, Kenji (Sony)" userId="39c41c6a-b243-4aea-b9e3-f4f896c94d06" providerId="ADAL" clId="{D207C50B-6E2C-425E-957E-B64939ED51B4}" dt="2021-01-06T08:27:38.481" v="1" actId="2696"/>
        <pc:sldMkLst>
          <pc:docMk/>
          <pc:sldMk cId="3998911009" sldId="2076137564"/>
        </pc:sldMkLst>
      </pc:sldChg>
      <pc:sldChg chg="del">
        <pc:chgData name="Kondo, Kenji (Sony)" userId="39c41c6a-b243-4aea-b9e3-f4f896c94d06" providerId="ADAL" clId="{D207C50B-6E2C-425E-957E-B64939ED51B4}" dt="2021-01-06T08:27:38.492" v="2" actId="2696"/>
        <pc:sldMkLst>
          <pc:docMk/>
          <pc:sldMk cId="4245039743" sldId="2076137565"/>
        </pc:sldMkLst>
      </pc:sldChg>
      <pc:sldChg chg="del">
        <pc:chgData name="Kondo, Kenji (Sony)" userId="39c41c6a-b243-4aea-b9e3-f4f896c94d06" providerId="ADAL" clId="{D207C50B-6E2C-425E-957E-B64939ED51B4}" dt="2021-01-06T08:27:38.500" v="3" actId="2696"/>
        <pc:sldMkLst>
          <pc:docMk/>
          <pc:sldMk cId="3240632025" sldId="2076137566"/>
        </pc:sldMkLst>
      </pc:sldChg>
      <pc:sldChg chg="del">
        <pc:chgData name="Kondo, Kenji (Sony)" userId="39c41c6a-b243-4aea-b9e3-f4f896c94d06" providerId="ADAL" clId="{D207C50B-6E2C-425E-957E-B64939ED51B4}" dt="2021-01-06T08:27:38.515" v="4" actId="2696"/>
        <pc:sldMkLst>
          <pc:docMk/>
          <pc:sldMk cId="364839536" sldId="2076137567"/>
        </pc:sldMkLst>
      </pc:sldChg>
      <pc:sldChg chg="del">
        <pc:chgData name="Kondo, Kenji (Sony)" userId="39c41c6a-b243-4aea-b9e3-f4f896c94d06" providerId="ADAL" clId="{D207C50B-6E2C-425E-957E-B64939ED51B4}" dt="2021-01-06T08:27:38.525" v="5" actId="2696"/>
        <pc:sldMkLst>
          <pc:docMk/>
          <pc:sldMk cId="3953845077" sldId="2076137568"/>
        </pc:sldMkLst>
      </pc:sldChg>
      <pc:sldChg chg="del">
        <pc:chgData name="Kondo, Kenji (Sony)" userId="39c41c6a-b243-4aea-b9e3-f4f896c94d06" providerId="ADAL" clId="{D207C50B-6E2C-425E-957E-B64939ED51B4}" dt="2021-01-06T08:27:38.535" v="6" actId="2696"/>
        <pc:sldMkLst>
          <pc:docMk/>
          <pc:sldMk cId="2195137439" sldId="2076137569"/>
        </pc:sldMkLst>
      </pc:sldChg>
      <pc:sldChg chg="del">
        <pc:chgData name="Kondo, Kenji (Sony)" userId="39c41c6a-b243-4aea-b9e3-f4f896c94d06" providerId="ADAL" clId="{D207C50B-6E2C-425E-957E-B64939ED51B4}" dt="2021-01-06T08:27:38.547" v="7" actId="2696"/>
        <pc:sldMkLst>
          <pc:docMk/>
          <pc:sldMk cId="3178229730" sldId="2076137570"/>
        </pc:sldMkLst>
      </pc:sldChg>
      <pc:sldChg chg="del">
        <pc:chgData name="Kondo, Kenji (Sony)" userId="39c41c6a-b243-4aea-b9e3-f4f896c94d06" providerId="ADAL" clId="{D207C50B-6E2C-425E-957E-B64939ED51B4}" dt="2021-01-06T08:27:38.555" v="8" actId="2696"/>
        <pc:sldMkLst>
          <pc:docMk/>
          <pc:sldMk cId="1717204187" sldId="2076137571"/>
        </pc:sldMkLst>
      </pc:sldChg>
      <pc:sldChg chg="del">
        <pc:chgData name="Kondo, Kenji (Sony)" userId="39c41c6a-b243-4aea-b9e3-f4f896c94d06" providerId="ADAL" clId="{D207C50B-6E2C-425E-957E-B64939ED51B4}" dt="2021-01-06T08:27:38.565" v="9" actId="2696"/>
        <pc:sldMkLst>
          <pc:docMk/>
          <pc:sldMk cId="1118407455" sldId="2076137572"/>
        </pc:sldMkLst>
      </pc:sldChg>
      <pc:sldChg chg="del">
        <pc:chgData name="Kondo, Kenji (Sony)" userId="39c41c6a-b243-4aea-b9e3-f4f896c94d06" providerId="ADAL" clId="{D207C50B-6E2C-425E-957E-B64939ED51B4}" dt="2021-01-06T08:27:38.581" v="10" actId="2696"/>
        <pc:sldMkLst>
          <pc:docMk/>
          <pc:sldMk cId="282695439" sldId="2076137573"/>
        </pc:sldMkLst>
      </pc:sldChg>
    </pc:docChg>
  </pc:docChgLst>
  <pc:docChgLst>
    <pc:chgData name="Ikeda, Masaru (Sony)" userId="182f623e-8ebb-4587-beb4-2de199569fff" providerId="ADAL" clId="{1C4DABFA-02CD-4E0E-8279-0824B730AA68}"/>
    <pc:docChg chg="custSel modSld modMainMaster">
      <pc:chgData name="Ikeda, Masaru (Sony)" userId="182f623e-8ebb-4587-beb4-2de199569fff" providerId="ADAL" clId="{1C4DABFA-02CD-4E0E-8279-0824B730AA68}" dt="2021-01-07T09:59:31.575" v="138" actId="20577"/>
      <pc:docMkLst>
        <pc:docMk/>
      </pc:docMkLst>
      <pc:sldChg chg="modSp">
        <pc:chgData name="Ikeda, Masaru (Sony)" userId="182f623e-8ebb-4587-beb4-2de199569fff" providerId="ADAL" clId="{1C4DABFA-02CD-4E0E-8279-0824B730AA68}" dt="2021-01-07T09:34:29.503" v="15" actId="20577"/>
        <pc:sldMkLst>
          <pc:docMk/>
          <pc:sldMk cId="3224594843" sldId="2076137559"/>
        </pc:sldMkLst>
        <pc:spChg chg="mod">
          <ac:chgData name="Ikeda, Masaru (Sony)" userId="182f623e-8ebb-4587-beb4-2de199569fff" providerId="ADAL" clId="{1C4DABFA-02CD-4E0E-8279-0824B730AA68}" dt="2021-01-07T09:34:29.503" v="15" actId="20577"/>
          <ac:spMkLst>
            <pc:docMk/>
            <pc:sldMk cId="3224594843" sldId="2076137559"/>
            <ac:spMk id="2" creationId="{75A37C54-553D-4902-93C0-0624BB12A77D}"/>
          </ac:spMkLst>
        </pc:spChg>
      </pc:sldChg>
      <pc:sldChg chg="modSp">
        <pc:chgData name="Ikeda, Masaru (Sony)" userId="182f623e-8ebb-4587-beb4-2de199569fff" providerId="ADAL" clId="{1C4DABFA-02CD-4E0E-8279-0824B730AA68}" dt="2021-01-07T09:55:16.795" v="129" actId="20577"/>
        <pc:sldMkLst>
          <pc:docMk/>
          <pc:sldMk cId="3168436332" sldId="2076137564"/>
        </pc:sldMkLst>
        <pc:spChg chg="mod">
          <ac:chgData name="Ikeda, Masaru (Sony)" userId="182f623e-8ebb-4587-beb4-2de199569fff" providerId="ADAL" clId="{1C4DABFA-02CD-4E0E-8279-0824B730AA68}" dt="2021-01-07T09:55:16.795" v="129" actId="20577"/>
          <ac:spMkLst>
            <pc:docMk/>
            <pc:sldMk cId="3168436332" sldId="2076137564"/>
            <ac:spMk id="3" creationId="{288201E5-2023-4CC4-A86A-C7C29BD0C32E}"/>
          </ac:spMkLst>
        </pc:spChg>
        <pc:spChg chg="mod">
          <ac:chgData name="Ikeda, Masaru (Sony)" userId="182f623e-8ebb-4587-beb4-2de199569fff" providerId="ADAL" clId="{1C4DABFA-02CD-4E0E-8279-0824B730AA68}" dt="2021-01-07T09:55:05.364" v="122" actId="20577"/>
          <ac:spMkLst>
            <pc:docMk/>
            <pc:sldMk cId="3168436332" sldId="2076137564"/>
            <ac:spMk id="21" creationId="{81EA4955-4A09-4727-860A-28E6E0F1F297}"/>
          </ac:spMkLst>
        </pc:spChg>
      </pc:sldChg>
      <pc:sldChg chg="modSp">
        <pc:chgData name="Ikeda, Masaru (Sony)" userId="182f623e-8ebb-4587-beb4-2de199569fff" providerId="ADAL" clId="{1C4DABFA-02CD-4E0E-8279-0824B730AA68}" dt="2021-01-07T09:59:31.575" v="138" actId="20577"/>
        <pc:sldMkLst>
          <pc:docMk/>
          <pc:sldMk cId="4105406865" sldId="2076137565"/>
        </pc:sldMkLst>
        <pc:spChg chg="mod">
          <ac:chgData name="Ikeda, Masaru (Sony)" userId="182f623e-8ebb-4587-beb4-2de199569fff" providerId="ADAL" clId="{1C4DABFA-02CD-4E0E-8279-0824B730AA68}" dt="2021-01-07T09:59:31.575" v="138" actId="20577"/>
          <ac:spMkLst>
            <pc:docMk/>
            <pc:sldMk cId="4105406865" sldId="2076137565"/>
            <ac:spMk id="3" creationId="{95671EE5-D1E5-4BE4-A3A6-D7F686A9C433}"/>
          </ac:spMkLst>
        </pc:spChg>
      </pc:sldChg>
      <pc:sldMasterChg chg="modSldLayout">
        <pc:chgData name="Ikeda, Masaru (Sony)" userId="182f623e-8ebb-4587-beb4-2de199569fff" providerId="ADAL" clId="{1C4DABFA-02CD-4E0E-8279-0824B730AA68}" dt="2021-01-07T05:48:03.147" v="4" actId="478"/>
        <pc:sldMasterMkLst>
          <pc:docMk/>
          <pc:sldMasterMk cId="2001744522" sldId="2147483688"/>
        </pc:sldMasterMkLst>
        <pc:sldLayoutChg chg="delSp">
          <pc:chgData name="Ikeda, Masaru (Sony)" userId="182f623e-8ebb-4587-beb4-2de199569fff" providerId="ADAL" clId="{1C4DABFA-02CD-4E0E-8279-0824B730AA68}" dt="2021-01-07T05:47:46.381" v="0" actId="478"/>
          <pc:sldLayoutMkLst>
            <pc:docMk/>
            <pc:sldMasterMk cId="2001744522" sldId="2147483688"/>
            <pc:sldLayoutMk cId="508017147" sldId="2147483693"/>
          </pc:sldLayoutMkLst>
          <pc:picChg chg="del">
            <ac:chgData name="Ikeda, Masaru (Sony)" userId="182f623e-8ebb-4587-beb4-2de199569fff" providerId="ADAL" clId="{1C4DABFA-02CD-4E0E-8279-0824B730AA68}" dt="2021-01-07T05:47:46.381" v="0" actId="478"/>
            <ac:picMkLst>
              <pc:docMk/>
              <pc:sldMasterMk cId="2001744522" sldId="2147483688"/>
              <pc:sldLayoutMk cId="508017147" sldId="2147483693"/>
              <ac:picMk id="11" creationId="{786F3075-A1AE-44B4-A731-076B575465D1}"/>
            </ac:picMkLst>
          </pc:picChg>
        </pc:sldLayoutChg>
        <pc:sldLayoutChg chg="delSp">
          <pc:chgData name="Ikeda, Masaru (Sony)" userId="182f623e-8ebb-4587-beb4-2de199569fff" providerId="ADAL" clId="{1C4DABFA-02CD-4E0E-8279-0824B730AA68}" dt="2021-01-07T05:47:50.679" v="1" actId="478"/>
          <pc:sldLayoutMkLst>
            <pc:docMk/>
            <pc:sldMasterMk cId="2001744522" sldId="2147483688"/>
            <pc:sldLayoutMk cId="3221482302" sldId="2147483771"/>
          </pc:sldLayoutMkLst>
          <pc:picChg chg="del">
            <ac:chgData name="Ikeda, Masaru (Sony)" userId="182f623e-8ebb-4587-beb4-2de199569fff" providerId="ADAL" clId="{1C4DABFA-02CD-4E0E-8279-0824B730AA68}" dt="2021-01-07T05:47:50.679" v="1" actId="478"/>
            <ac:picMkLst>
              <pc:docMk/>
              <pc:sldMasterMk cId="2001744522" sldId="2147483688"/>
              <pc:sldLayoutMk cId="3221482302" sldId="2147483771"/>
              <ac:picMk id="12" creationId="{D994C204-ED12-447A-9DBB-83165274BEBB}"/>
            </ac:picMkLst>
          </pc:picChg>
        </pc:sldLayoutChg>
        <pc:sldLayoutChg chg="delSp">
          <pc:chgData name="Ikeda, Masaru (Sony)" userId="182f623e-8ebb-4587-beb4-2de199569fff" providerId="ADAL" clId="{1C4DABFA-02CD-4E0E-8279-0824B730AA68}" dt="2021-01-07T05:47:59.517" v="3" actId="478"/>
          <pc:sldLayoutMkLst>
            <pc:docMk/>
            <pc:sldMasterMk cId="2001744522" sldId="2147483688"/>
            <pc:sldLayoutMk cId="1024243644" sldId="2147483773"/>
          </pc:sldLayoutMkLst>
          <pc:picChg chg="del">
            <ac:chgData name="Ikeda, Masaru (Sony)" userId="182f623e-8ebb-4587-beb4-2de199569fff" providerId="ADAL" clId="{1C4DABFA-02CD-4E0E-8279-0824B730AA68}" dt="2021-01-07T05:47:59.517" v="3" actId="478"/>
            <ac:picMkLst>
              <pc:docMk/>
              <pc:sldMasterMk cId="2001744522" sldId="2147483688"/>
              <pc:sldLayoutMk cId="1024243644" sldId="2147483773"/>
              <ac:picMk id="11" creationId="{786F3075-A1AE-44B4-A731-076B575465D1}"/>
            </ac:picMkLst>
          </pc:picChg>
        </pc:sldLayoutChg>
        <pc:sldLayoutChg chg="delSp">
          <pc:chgData name="Ikeda, Masaru (Sony)" userId="182f623e-8ebb-4587-beb4-2de199569fff" providerId="ADAL" clId="{1C4DABFA-02CD-4E0E-8279-0824B730AA68}" dt="2021-01-07T05:47:54.941" v="2" actId="478"/>
          <pc:sldLayoutMkLst>
            <pc:docMk/>
            <pc:sldMasterMk cId="2001744522" sldId="2147483688"/>
            <pc:sldLayoutMk cId="734307354" sldId="2147483774"/>
          </pc:sldLayoutMkLst>
          <pc:picChg chg="del">
            <ac:chgData name="Ikeda, Masaru (Sony)" userId="182f623e-8ebb-4587-beb4-2de199569fff" providerId="ADAL" clId="{1C4DABFA-02CD-4E0E-8279-0824B730AA68}" dt="2021-01-07T05:47:54.941" v="2" actId="478"/>
            <ac:picMkLst>
              <pc:docMk/>
              <pc:sldMasterMk cId="2001744522" sldId="2147483688"/>
              <pc:sldLayoutMk cId="734307354" sldId="2147483774"/>
              <ac:picMk id="12" creationId="{D994C204-ED12-447A-9DBB-83165274BEBB}"/>
            </ac:picMkLst>
          </pc:picChg>
        </pc:sldLayoutChg>
        <pc:sldLayoutChg chg="delSp">
          <pc:chgData name="Ikeda, Masaru (Sony)" userId="182f623e-8ebb-4587-beb4-2de199569fff" providerId="ADAL" clId="{1C4DABFA-02CD-4E0E-8279-0824B730AA68}" dt="2021-01-07T05:48:03.147" v="4" actId="478"/>
          <pc:sldLayoutMkLst>
            <pc:docMk/>
            <pc:sldMasterMk cId="2001744522" sldId="2147483688"/>
            <pc:sldLayoutMk cId="1091625289" sldId="2147483775"/>
          </pc:sldLayoutMkLst>
          <pc:picChg chg="del">
            <ac:chgData name="Ikeda, Masaru (Sony)" userId="182f623e-8ebb-4587-beb4-2de199569fff" providerId="ADAL" clId="{1C4DABFA-02CD-4E0E-8279-0824B730AA68}" dt="2021-01-07T05:48:03.147" v="4" actId="478"/>
            <ac:picMkLst>
              <pc:docMk/>
              <pc:sldMasterMk cId="2001744522" sldId="2147483688"/>
              <pc:sldLayoutMk cId="1091625289" sldId="2147483775"/>
              <ac:picMk id="11" creationId="{DC6AB8F9-9745-40F1-A0F8-4698A87C6AFE}"/>
            </ac:picMkLst>
          </pc:picChg>
        </pc:sldLayoutChg>
      </pc:sldMasterChg>
    </pc:docChg>
  </pc:docChgLst>
  <pc:docChgLst>
    <pc:chgData name="Kenji" userId="39c41c6a-b243-4aea-b9e3-f4f896c94d06" providerId="ADAL" clId="{5B54C24E-8B2A-4552-BF0B-C22C4E378347}"/>
    <pc:docChg chg="modSld">
      <pc:chgData name="Kenji" userId="39c41c6a-b243-4aea-b9e3-f4f896c94d06" providerId="ADAL" clId="{5B54C24E-8B2A-4552-BF0B-C22C4E378347}" dt="2021-01-10T04:35:41.951" v="7"/>
      <pc:docMkLst>
        <pc:docMk/>
      </pc:docMkLst>
      <pc:sldChg chg="addSp delSp">
        <pc:chgData name="Kenji" userId="39c41c6a-b243-4aea-b9e3-f4f896c94d06" providerId="ADAL" clId="{5B54C24E-8B2A-4552-BF0B-C22C4E378347}" dt="2021-01-10T04:35:41.951" v="7"/>
        <pc:sldMkLst>
          <pc:docMk/>
          <pc:sldMk cId="2258870352" sldId="2076137566"/>
        </pc:sldMkLst>
        <pc:graphicFrameChg chg="add del">
          <ac:chgData name="Kenji" userId="39c41c6a-b243-4aea-b9e3-f4f896c94d06" providerId="ADAL" clId="{5B54C24E-8B2A-4552-BF0B-C22C4E378347}" dt="2021-01-10T04:34:29.005" v="5"/>
          <ac:graphicFrameMkLst>
            <pc:docMk/>
            <pc:sldMk cId="2258870352" sldId="2076137566"/>
            <ac:graphicFrameMk id="2" creationId="{A821B9BB-46E9-4B9A-BE18-7047752A0806}"/>
          </ac:graphicFrameMkLst>
        </pc:graphicFrameChg>
        <pc:graphicFrameChg chg="add">
          <ac:chgData name="Kenji" userId="39c41c6a-b243-4aea-b9e3-f4f896c94d06" providerId="ADAL" clId="{5B54C24E-8B2A-4552-BF0B-C22C4E378347}" dt="2021-01-10T04:34:51.687" v="6"/>
          <ac:graphicFrameMkLst>
            <pc:docMk/>
            <pc:sldMk cId="2258870352" sldId="2076137566"/>
            <ac:graphicFrameMk id="5" creationId="{47047171-B561-4C55-B743-0317A140ABE4}"/>
          </ac:graphicFrameMkLst>
        </pc:graphicFrameChg>
        <pc:graphicFrameChg chg="add">
          <ac:chgData name="Kenji" userId="39c41c6a-b243-4aea-b9e3-f4f896c94d06" providerId="ADAL" clId="{5B54C24E-8B2A-4552-BF0B-C22C4E378347}" dt="2021-01-10T04:35:41.951" v="7"/>
          <ac:graphicFrameMkLst>
            <pc:docMk/>
            <pc:sldMk cId="2258870352" sldId="2076137566"/>
            <ac:graphicFrameMk id="9" creationId="{1DEC471C-8FEE-4A07-9C89-6409745A5F8D}"/>
          </ac:graphicFrameMkLst>
        </pc:graphicFrameChg>
      </pc:sldChg>
      <pc:sldChg chg="addSp modSp">
        <pc:chgData name="Kenji" userId="39c41c6a-b243-4aea-b9e3-f4f896c94d06" providerId="ADAL" clId="{5B54C24E-8B2A-4552-BF0B-C22C4E378347}" dt="2021-01-10T04:06:35.914" v="3" actId="798"/>
        <pc:sldMkLst>
          <pc:docMk/>
          <pc:sldMk cId="4047191437" sldId="2076137568"/>
        </pc:sldMkLst>
        <pc:graphicFrameChg chg="add mod">
          <ac:chgData name="Kenji" userId="39c41c6a-b243-4aea-b9e3-f4f896c94d06" providerId="ADAL" clId="{5B54C24E-8B2A-4552-BF0B-C22C4E378347}" dt="2021-01-10T04:06:35.914" v="3" actId="798"/>
          <ac:graphicFrameMkLst>
            <pc:docMk/>
            <pc:sldMk cId="4047191437" sldId="2076137568"/>
            <ac:graphicFrameMk id="4" creationId="{75761138-953B-452C-B286-F1B8838D0C82}"/>
          </ac:graphicFrameMkLst>
        </pc:graphicFrameChg>
      </pc:sldChg>
    </pc:docChg>
  </pc:docChgLst>
  <pc:docChgLst>
    <pc:chgData name="Kondo, Kenji (Sony)" userId="39c41c6a-b243-4aea-b9e3-f4f896c94d06" providerId="ADAL" clId="{5B54C24E-8B2A-4552-BF0B-C22C4E378347}"/>
    <pc:docChg chg="undo custSel addSld delSld modSld modSection">
      <pc:chgData name="Kondo, Kenji (Sony)" userId="39c41c6a-b243-4aea-b9e3-f4f896c94d06" providerId="ADAL" clId="{5B54C24E-8B2A-4552-BF0B-C22C4E378347}" dt="2021-01-08T07:11:53.954" v="1259"/>
      <pc:docMkLst>
        <pc:docMk/>
      </pc:docMkLst>
      <pc:sldChg chg="modSp">
        <pc:chgData name="Kondo, Kenji (Sony)" userId="39c41c6a-b243-4aea-b9e3-f4f896c94d06" providerId="ADAL" clId="{5B54C24E-8B2A-4552-BF0B-C22C4E378347}" dt="2021-01-08T03:01:34.404" v="826" actId="20577"/>
        <pc:sldMkLst>
          <pc:docMk/>
          <pc:sldMk cId="3224594843" sldId="2076137559"/>
        </pc:sldMkLst>
        <pc:spChg chg="mod">
          <ac:chgData name="Kondo, Kenji (Sony)" userId="39c41c6a-b243-4aea-b9e3-f4f896c94d06" providerId="ADAL" clId="{5B54C24E-8B2A-4552-BF0B-C22C4E378347}" dt="2021-01-08T03:01:34.404" v="826" actId="20577"/>
          <ac:spMkLst>
            <pc:docMk/>
            <pc:sldMk cId="3224594843" sldId="2076137559"/>
            <ac:spMk id="2" creationId="{75A37C54-553D-4902-93C0-0624BB12A77D}"/>
          </ac:spMkLst>
        </pc:spChg>
      </pc:sldChg>
      <pc:sldChg chg="addSp modSp">
        <pc:chgData name="Kondo, Kenji (Sony)" userId="39c41c6a-b243-4aea-b9e3-f4f896c94d06" providerId="ADAL" clId="{5B54C24E-8B2A-4552-BF0B-C22C4E378347}" dt="2021-01-08T06:49:43.426" v="1258" actId="20577"/>
        <pc:sldMkLst>
          <pc:docMk/>
          <pc:sldMk cId="3168436332" sldId="2076137564"/>
        </pc:sldMkLst>
        <pc:spChg chg="add mod">
          <ac:chgData name="Kondo, Kenji (Sony)" userId="39c41c6a-b243-4aea-b9e3-f4f896c94d06" providerId="ADAL" clId="{5B54C24E-8B2A-4552-BF0B-C22C4E378347}" dt="2021-01-08T04:08:51.295" v="935" actId="1076"/>
          <ac:spMkLst>
            <pc:docMk/>
            <pc:sldMk cId="3168436332" sldId="2076137564"/>
            <ac:spMk id="2" creationId="{C6B94994-983E-4559-8520-268B9E853306}"/>
          </ac:spMkLst>
        </pc:spChg>
        <pc:spChg chg="mod">
          <ac:chgData name="Kondo, Kenji (Sony)" userId="39c41c6a-b243-4aea-b9e3-f4f896c94d06" providerId="ADAL" clId="{5B54C24E-8B2A-4552-BF0B-C22C4E378347}" dt="2021-01-08T03:34:41.223" v="832" actId="1076"/>
          <ac:spMkLst>
            <pc:docMk/>
            <pc:sldMk cId="3168436332" sldId="2076137564"/>
            <ac:spMk id="14" creationId="{F1E72ED7-D30F-4B8A-A656-6953D593122E}"/>
          </ac:spMkLst>
        </pc:spChg>
        <pc:spChg chg="mod">
          <ac:chgData name="Kondo, Kenji (Sony)" userId="39c41c6a-b243-4aea-b9e3-f4f896c94d06" providerId="ADAL" clId="{5B54C24E-8B2A-4552-BF0B-C22C4E378347}" dt="2021-01-08T03:34:41.223" v="832" actId="1076"/>
          <ac:spMkLst>
            <pc:docMk/>
            <pc:sldMk cId="3168436332" sldId="2076137564"/>
            <ac:spMk id="15" creationId="{BC131F4B-740D-48F2-BF58-75A873FF9D8C}"/>
          </ac:spMkLst>
        </pc:spChg>
        <pc:spChg chg="mod">
          <ac:chgData name="Kondo, Kenji (Sony)" userId="39c41c6a-b243-4aea-b9e3-f4f896c94d06" providerId="ADAL" clId="{5B54C24E-8B2A-4552-BF0B-C22C4E378347}" dt="2021-01-08T03:51:26.319" v="879" actId="20577"/>
          <ac:spMkLst>
            <pc:docMk/>
            <pc:sldMk cId="3168436332" sldId="2076137564"/>
            <ac:spMk id="17" creationId="{6FE8993A-45E9-41CF-95C8-2F8FDF8F232B}"/>
          </ac:spMkLst>
        </pc:spChg>
        <pc:spChg chg="mod">
          <ac:chgData name="Kondo, Kenji (Sony)" userId="39c41c6a-b243-4aea-b9e3-f4f896c94d06" providerId="ADAL" clId="{5B54C24E-8B2A-4552-BF0B-C22C4E378347}" dt="2021-01-08T03:51:22.581" v="877" actId="20577"/>
          <ac:spMkLst>
            <pc:docMk/>
            <pc:sldMk cId="3168436332" sldId="2076137564"/>
            <ac:spMk id="18" creationId="{E753F937-983B-48F9-8A6E-6CB896F218F7}"/>
          </ac:spMkLst>
        </pc:spChg>
        <pc:spChg chg="add mod">
          <ac:chgData name="Kondo, Kenji (Sony)" userId="39c41c6a-b243-4aea-b9e3-f4f896c94d06" providerId="ADAL" clId="{5B54C24E-8B2A-4552-BF0B-C22C4E378347}" dt="2021-01-08T03:51:14.971" v="875" actId="20577"/>
          <ac:spMkLst>
            <pc:docMk/>
            <pc:sldMk cId="3168436332" sldId="2076137564"/>
            <ac:spMk id="20" creationId="{9EF7E300-9932-4D1D-980F-A5C354B76E13}"/>
          </ac:spMkLst>
        </pc:spChg>
        <pc:spChg chg="mod">
          <ac:chgData name="Kondo, Kenji (Sony)" userId="39c41c6a-b243-4aea-b9e3-f4f896c94d06" providerId="ADAL" clId="{5B54C24E-8B2A-4552-BF0B-C22C4E378347}" dt="2021-01-08T06:49:43.426" v="1258" actId="20577"/>
          <ac:spMkLst>
            <pc:docMk/>
            <pc:sldMk cId="3168436332" sldId="2076137564"/>
            <ac:spMk id="21" creationId="{81EA4955-4A09-4727-860A-28E6E0F1F297}"/>
          </ac:spMkLst>
        </pc:spChg>
        <pc:spChg chg="add mod">
          <ac:chgData name="Kondo, Kenji (Sony)" userId="39c41c6a-b243-4aea-b9e3-f4f896c94d06" providerId="ADAL" clId="{5B54C24E-8B2A-4552-BF0B-C22C4E378347}" dt="2021-01-08T04:08:58.260" v="939" actId="20577"/>
          <ac:spMkLst>
            <pc:docMk/>
            <pc:sldMk cId="3168436332" sldId="2076137564"/>
            <ac:spMk id="22" creationId="{980F6122-027D-4589-83E2-E966C07D14E7}"/>
          </ac:spMkLst>
        </pc:spChg>
        <pc:spChg chg="add mod">
          <ac:chgData name="Kondo, Kenji (Sony)" userId="39c41c6a-b243-4aea-b9e3-f4f896c94d06" providerId="ADAL" clId="{5B54C24E-8B2A-4552-BF0B-C22C4E378347}" dt="2021-01-08T04:10:00.157" v="946" actId="1076"/>
          <ac:spMkLst>
            <pc:docMk/>
            <pc:sldMk cId="3168436332" sldId="2076137564"/>
            <ac:spMk id="23" creationId="{9B7A2FEA-FC19-438A-A8DD-6C8311EF3BF5}"/>
          </ac:spMkLst>
        </pc:spChg>
      </pc:sldChg>
      <pc:sldChg chg="addSp delSp modSp add">
        <pc:chgData name="Kondo, Kenji (Sony)" userId="39c41c6a-b243-4aea-b9e3-f4f896c94d06" providerId="ADAL" clId="{5B54C24E-8B2A-4552-BF0B-C22C4E378347}" dt="2021-01-08T05:46:56.629" v="1069" actId="1076"/>
        <pc:sldMkLst>
          <pc:docMk/>
          <pc:sldMk cId="2591898636" sldId="2076137567"/>
        </pc:sldMkLst>
        <pc:spChg chg="mod">
          <ac:chgData name="Kondo, Kenji (Sony)" userId="39c41c6a-b243-4aea-b9e3-f4f896c94d06" providerId="ADAL" clId="{5B54C24E-8B2A-4552-BF0B-C22C4E378347}" dt="2021-01-08T03:49:48.666" v="874" actId="20577"/>
          <ac:spMkLst>
            <pc:docMk/>
            <pc:sldMk cId="2591898636" sldId="2076137567"/>
            <ac:spMk id="2" creationId="{7559CF8A-DCA7-4C01-87B2-E47D6EFF4805}"/>
          </ac:spMkLst>
        </pc:spChg>
        <pc:spChg chg="mod">
          <ac:chgData name="Kondo, Kenji (Sony)" userId="39c41c6a-b243-4aea-b9e3-f4f896c94d06" providerId="ADAL" clId="{5B54C24E-8B2A-4552-BF0B-C22C4E378347}" dt="2021-01-08T04:05:42.753" v="921" actId="20577"/>
          <ac:spMkLst>
            <pc:docMk/>
            <pc:sldMk cId="2591898636" sldId="2076137567"/>
            <ac:spMk id="3" creationId="{B37965FA-E9D8-4220-AEBD-CA1C06AF1735}"/>
          </ac:spMkLst>
        </pc:spChg>
        <pc:spChg chg="add mod">
          <ac:chgData name="Kondo, Kenji (Sony)" userId="39c41c6a-b243-4aea-b9e3-f4f896c94d06" providerId="ADAL" clId="{5B54C24E-8B2A-4552-BF0B-C22C4E378347}" dt="2021-01-08T02:29:51.580" v="304" actId="403"/>
          <ac:spMkLst>
            <pc:docMk/>
            <pc:sldMk cId="2591898636" sldId="2076137567"/>
            <ac:spMk id="4" creationId="{10265E98-7DE6-4C1E-8B33-7E2162852D55}"/>
          </ac:spMkLst>
        </pc:spChg>
        <pc:spChg chg="add del mod">
          <ac:chgData name="Kondo, Kenji (Sony)" userId="39c41c6a-b243-4aea-b9e3-f4f896c94d06" providerId="ADAL" clId="{5B54C24E-8B2A-4552-BF0B-C22C4E378347}" dt="2021-01-08T02:09:19.197" v="94"/>
          <ac:spMkLst>
            <pc:docMk/>
            <pc:sldMk cId="2591898636" sldId="2076137567"/>
            <ac:spMk id="5" creationId="{8D20353A-D975-4923-BC3D-05D034AE8F4A}"/>
          </ac:spMkLst>
        </pc:spChg>
        <pc:spChg chg="add del mod">
          <ac:chgData name="Kondo, Kenji (Sony)" userId="39c41c6a-b243-4aea-b9e3-f4f896c94d06" providerId="ADAL" clId="{5B54C24E-8B2A-4552-BF0B-C22C4E378347}" dt="2021-01-08T02:09:19.196" v="92" actId="478"/>
          <ac:spMkLst>
            <pc:docMk/>
            <pc:sldMk cId="2591898636" sldId="2076137567"/>
            <ac:spMk id="6" creationId="{619D986D-F1E6-4856-9E24-EF34D0B22C77}"/>
          </ac:spMkLst>
        </pc:spChg>
        <pc:spChg chg="add mod">
          <ac:chgData name="Kondo, Kenji (Sony)" userId="39c41c6a-b243-4aea-b9e3-f4f896c94d06" providerId="ADAL" clId="{5B54C24E-8B2A-4552-BF0B-C22C4E378347}" dt="2021-01-08T03:16:18.131" v="830" actId="20577"/>
          <ac:spMkLst>
            <pc:docMk/>
            <pc:sldMk cId="2591898636" sldId="2076137567"/>
            <ac:spMk id="7" creationId="{C5E6299E-C24A-4700-B56D-D86A122E0719}"/>
          </ac:spMkLst>
        </pc:spChg>
        <pc:spChg chg="add del mod">
          <ac:chgData name="Kondo, Kenji (Sony)" userId="39c41c6a-b243-4aea-b9e3-f4f896c94d06" providerId="ADAL" clId="{5B54C24E-8B2A-4552-BF0B-C22C4E378347}" dt="2021-01-08T02:43:48.531" v="473" actId="478"/>
          <ac:spMkLst>
            <pc:docMk/>
            <pc:sldMk cId="2591898636" sldId="2076137567"/>
            <ac:spMk id="8" creationId="{06E1CF3B-A658-40DD-A4DA-5828620A3E83}"/>
          </ac:spMkLst>
        </pc:spChg>
        <pc:spChg chg="add del mod">
          <ac:chgData name="Kondo, Kenji (Sony)" userId="39c41c6a-b243-4aea-b9e3-f4f896c94d06" providerId="ADAL" clId="{5B54C24E-8B2A-4552-BF0B-C22C4E378347}" dt="2021-01-08T02:48:54.201" v="557" actId="478"/>
          <ac:spMkLst>
            <pc:docMk/>
            <pc:sldMk cId="2591898636" sldId="2076137567"/>
            <ac:spMk id="9" creationId="{78A6F078-6311-4243-AC77-D842EC2BF1A8}"/>
          </ac:spMkLst>
        </pc:spChg>
        <pc:picChg chg="add mod">
          <ac:chgData name="Kondo, Kenji (Sony)" userId="39c41c6a-b243-4aea-b9e3-f4f896c94d06" providerId="ADAL" clId="{5B54C24E-8B2A-4552-BF0B-C22C4E378347}" dt="2021-01-08T05:46:56.629" v="1069" actId="1076"/>
          <ac:picMkLst>
            <pc:docMk/>
            <pc:sldMk cId="2591898636" sldId="2076137567"/>
            <ac:picMk id="10" creationId="{5E7A302B-DE6A-444F-A492-71D2286C2236}"/>
          </ac:picMkLst>
        </pc:picChg>
      </pc:sldChg>
      <pc:sldChg chg="addSp modSp add">
        <pc:chgData name="Kondo, Kenji (Sony)" userId="39c41c6a-b243-4aea-b9e3-f4f896c94d06" providerId="ADAL" clId="{5B54C24E-8B2A-4552-BF0B-C22C4E378347}" dt="2021-01-08T02:55:14.409" v="705" actId="20577"/>
        <pc:sldMkLst>
          <pc:docMk/>
          <pc:sldMk cId="4047191437" sldId="2076137568"/>
        </pc:sldMkLst>
        <pc:spChg chg="mod">
          <ac:chgData name="Kondo, Kenji (Sony)" userId="39c41c6a-b243-4aea-b9e3-f4f896c94d06" providerId="ADAL" clId="{5B54C24E-8B2A-4552-BF0B-C22C4E378347}" dt="2021-01-08T02:51:40.792" v="640" actId="20577"/>
          <ac:spMkLst>
            <pc:docMk/>
            <pc:sldMk cId="4047191437" sldId="2076137568"/>
            <ac:spMk id="2" creationId="{266AF0AE-21BA-43F3-B5C8-FFC37FE91C98}"/>
          </ac:spMkLst>
        </pc:spChg>
        <pc:spChg chg="add mod">
          <ac:chgData name="Kondo, Kenji (Sony)" userId="39c41c6a-b243-4aea-b9e3-f4f896c94d06" providerId="ADAL" clId="{5B54C24E-8B2A-4552-BF0B-C22C4E378347}" dt="2021-01-08T02:55:14.409" v="705" actId="20577"/>
          <ac:spMkLst>
            <pc:docMk/>
            <pc:sldMk cId="4047191437" sldId="2076137568"/>
            <ac:spMk id="3" creationId="{3FD9DB9D-9F59-45BA-B021-801BC200A802}"/>
          </ac:spMkLst>
        </pc:spChg>
      </pc:sldChg>
      <pc:sldChg chg="addSp delSp modSp add">
        <pc:chgData name="Kondo, Kenji (Sony)" userId="39c41c6a-b243-4aea-b9e3-f4f896c94d06" providerId="ADAL" clId="{5B54C24E-8B2A-4552-BF0B-C22C4E378347}" dt="2021-01-08T07:11:53.954" v="1259"/>
        <pc:sldMkLst>
          <pc:docMk/>
          <pc:sldMk cId="1515313077" sldId="2076137569"/>
        </pc:sldMkLst>
        <pc:spChg chg="mod">
          <ac:chgData name="Kondo, Kenji (Sony)" userId="39c41c6a-b243-4aea-b9e3-f4f896c94d06" providerId="ADAL" clId="{5B54C24E-8B2A-4552-BF0B-C22C4E378347}" dt="2021-01-08T04:06:56.072" v="926" actId="207"/>
          <ac:spMkLst>
            <pc:docMk/>
            <pc:sldMk cId="1515313077" sldId="2076137569"/>
            <ac:spMk id="2" creationId="{7559CF8A-DCA7-4C01-87B2-E47D6EFF4805}"/>
          </ac:spMkLst>
        </pc:spChg>
        <pc:spChg chg="mod">
          <ac:chgData name="Kondo, Kenji (Sony)" userId="39c41c6a-b243-4aea-b9e3-f4f896c94d06" providerId="ADAL" clId="{5B54C24E-8B2A-4552-BF0B-C22C4E378347}" dt="2021-01-08T04:05:46.261" v="922" actId="20577"/>
          <ac:spMkLst>
            <pc:docMk/>
            <pc:sldMk cId="1515313077" sldId="2076137569"/>
            <ac:spMk id="3" creationId="{B37965FA-E9D8-4220-AEBD-CA1C06AF1735}"/>
          </ac:spMkLst>
        </pc:spChg>
        <pc:spChg chg="del">
          <ac:chgData name="Kondo, Kenji (Sony)" userId="39c41c6a-b243-4aea-b9e3-f4f896c94d06" providerId="ADAL" clId="{5B54C24E-8B2A-4552-BF0B-C22C4E378347}" dt="2021-01-08T03:59:15.586" v="897" actId="478"/>
          <ac:spMkLst>
            <pc:docMk/>
            <pc:sldMk cId="1515313077" sldId="2076137569"/>
            <ac:spMk id="4" creationId="{10265E98-7DE6-4C1E-8B33-7E2162852D55}"/>
          </ac:spMkLst>
        </pc:spChg>
        <pc:spChg chg="del">
          <ac:chgData name="Kondo, Kenji (Sony)" userId="39c41c6a-b243-4aea-b9e3-f4f896c94d06" providerId="ADAL" clId="{5B54C24E-8B2A-4552-BF0B-C22C4E378347}" dt="2021-01-08T04:32:26.988" v="981" actId="478"/>
          <ac:spMkLst>
            <pc:docMk/>
            <pc:sldMk cId="1515313077" sldId="2076137569"/>
            <ac:spMk id="7" creationId="{C5E6299E-C24A-4700-B56D-D86A122E0719}"/>
          </ac:spMkLst>
        </pc:spChg>
        <pc:spChg chg="add">
          <ac:chgData name="Kondo, Kenji (Sony)" userId="39c41c6a-b243-4aea-b9e3-f4f896c94d06" providerId="ADAL" clId="{5B54C24E-8B2A-4552-BF0B-C22C4E378347}" dt="2021-01-08T07:11:53.954" v="1259"/>
          <ac:spMkLst>
            <pc:docMk/>
            <pc:sldMk cId="1515313077" sldId="2076137569"/>
            <ac:spMk id="8" creationId="{71D3D5D1-EC06-4B1B-B4FB-C9DE82F8E2C2}"/>
          </ac:spMkLst>
        </pc:spChg>
        <pc:picChg chg="add">
          <ac:chgData name="Kondo, Kenji (Sony)" userId="39c41c6a-b243-4aea-b9e3-f4f896c94d06" providerId="ADAL" clId="{5B54C24E-8B2A-4552-BF0B-C22C4E378347}" dt="2021-01-08T05:46:59.701" v="1070"/>
          <ac:picMkLst>
            <pc:docMk/>
            <pc:sldMk cId="1515313077" sldId="2076137569"/>
            <ac:picMk id="6" creationId="{56A97343-E7E4-4677-8EC4-70961779DD62}"/>
          </ac:picMkLst>
        </pc:picChg>
      </pc:sldChg>
      <pc:sldChg chg="add del">
        <pc:chgData name="Kondo, Kenji (Sony)" userId="39c41c6a-b243-4aea-b9e3-f4f896c94d06" providerId="ADAL" clId="{5B54C24E-8B2A-4552-BF0B-C22C4E378347}" dt="2021-01-08T04:52:21.505" v="982" actId="2696"/>
        <pc:sldMkLst>
          <pc:docMk/>
          <pc:sldMk cId="80512455" sldId="207613757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64389-FDA7-DD41-A374-B1DA747FDC5A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3614E-5182-F847-8C8B-1C22E58109F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40437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2ED1A7-AB37-4B52-BC42-F90D4DEB2F36}" type="datetimeFigureOut">
              <a:rPr kumimoji="1" lang="ja-JP" altLang="en-US" smtClean="0"/>
              <a:pPr/>
              <a:t>2021/4/20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84138" y="744538"/>
            <a:ext cx="662622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26B5EF-E6B2-4482-B3E1-BC282756F21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08411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/>
              <a:t>Organization</a:t>
            </a:r>
            <a:endParaRPr kumimoji="1" lang="ja-JP" altLang="en-US"/>
          </a:p>
        </p:txBody>
      </p:sp>
      <p:sp>
        <p:nvSpPr>
          <p:cNvPr id="26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/>
              <a:t>Copyright 2020 Sony Corporation</a:t>
            </a:r>
            <a:endParaRPr kumimoji="1" lang="ja-JP" altLang="en-US"/>
          </a:p>
        </p:txBody>
      </p:sp>
      <p:sp>
        <p:nvSpPr>
          <p:cNvPr id="27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6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/>
              <a:t>Title</a:t>
            </a:r>
            <a:endParaRPr kumimoji="1" lang="ja-JP" altLang="en-US"/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+mj-lt"/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en-US" altLang="ja-JP"/>
              <a:t>Sub title</a:t>
            </a:r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17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A2043D03-4E19-450B-83D0-69F09C815943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31798" y="1079500"/>
            <a:ext cx="11339501" cy="5165725"/>
          </a:xfrm>
          <a:prstGeom prst="rect">
            <a:avLst/>
          </a:prstGeom>
        </p:spPr>
        <p:txBody>
          <a:bodyPr/>
          <a:lstStyle>
            <a:lvl1pPr marL="360363" indent="-360363">
              <a:buFont typeface="Wingdings" panose="05000000000000000000" pitchFamily="2" charset="2"/>
              <a:buChar char="l"/>
              <a:defRPr sz="2800" b="1">
                <a:latin typeface="+mn-lt"/>
              </a:defRPr>
            </a:lvl1pPr>
            <a:lvl2pPr marL="808038" indent="-263525">
              <a:defRPr sz="2400">
                <a:latin typeface="+mn-lt"/>
              </a:defRPr>
            </a:lvl2pPr>
            <a:lvl3pPr marL="1254125" indent="-174625">
              <a:defRPr sz="2000">
                <a:latin typeface="+mn-lt"/>
              </a:defRPr>
            </a:lvl3pPr>
            <a:lvl4pPr marL="1887538" indent="-254000">
              <a:defRPr sz="1800">
                <a:latin typeface="+mn-lt"/>
              </a:defRPr>
            </a:lvl4pPr>
            <a:lvl5pPr marL="2335213" indent="-185738">
              <a:defRPr sz="1600">
                <a:latin typeface="+mn-lt"/>
              </a:defRPr>
            </a:lvl5pPr>
          </a:lstStyle>
          <a:p>
            <a:pPr lvl="0"/>
            <a:r>
              <a:rPr kumimoji="1" lang="en-US" altLang="ja-JP"/>
              <a:t>Level 1</a:t>
            </a:r>
            <a:endParaRPr kumimoji="1" lang="ja-JP" altLang="en-US"/>
          </a:p>
          <a:p>
            <a:pPr lvl="1"/>
            <a:r>
              <a:rPr kumimoji="1" lang="en-US" altLang="ja-JP"/>
              <a:t>Level 2</a:t>
            </a:r>
            <a:endParaRPr kumimoji="1" lang="ja-JP" altLang="en-US"/>
          </a:p>
          <a:p>
            <a:pPr lvl="2"/>
            <a:r>
              <a:rPr kumimoji="1" lang="en-US" altLang="ja-JP"/>
              <a:t>Level 3</a:t>
            </a:r>
            <a:endParaRPr kumimoji="1" lang="ja-JP" altLang="en-US"/>
          </a:p>
          <a:p>
            <a:pPr lvl="3"/>
            <a:r>
              <a:rPr kumimoji="1" lang="en-US" altLang="ja-JP"/>
              <a:t>Level 4</a:t>
            </a:r>
            <a:endParaRPr kumimoji="1" lang="ja-JP" altLang="en-US"/>
          </a:p>
          <a:p>
            <a:pPr lvl="4"/>
            <a:r>
              <a:rPr kumimoji="1" lang="en-US" altLang="ja-JP"/>
              <a:t>Level 5</a:t>
            </a:r>
            <a:endParaRPr kumimoji="1" lang="ja-JP" altLang="en-US"/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 hasCustomPrompt="1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 baseline="0">
                <a:solidFill>
                  <a:schemeClr val="tx1"/>
                </a:solidFill>
                <a:latin typeface="+mj-lt"/>
                <a:ea typeface="+mj-ea"/>
              </a:defRPr>
            </a:lvl1pPr>
          </a:lstStyle>
          <a:p>
            <a:r>
              <a:rPr lang="en-US" altLang="ja-JP"/>
              <a:t>Title</a:t>
            </a:r>
            <a:endParaRPr lang="ja-JP" altLang="en-US"/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9" name="フッター プレースホルダー 3">
            <a:extLst>
              <a:ext uri="{FF2B5EF4-FFF2-40B4-BE49-F238E27FC236}">
                <a16:creationId xmlns:a16="http://schemas.microsoft.com/office/drawing/2014/main" id="{C20AEA75-1694-4916-85C1-2F4FB053E846}"/>
              </a:ext>
            </a:extLst>
          </p:cNvPr>
          <p:cNvSpPr txBox="1">
            <a:spLocks/>
          </p:cNvSpPr>
          <p:nvPr userDrawn="1"/>
        </p:nvSpPr>
        <p:spPr>
          <a:xfrm>
            <a:off x="2065897" y="6535589"/>
            <a:ext cx="5691332" cy="21599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t>R&amp;D Center, Sony Corporation</a:t>
            </a:r>
          </a:p>
        </p:txBody>
      </p:sp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A06A187E-90D5-414B-8B20-B512C27E1EA5}"/>
              </a:ext>
            </a:extLst>
          </p:cNvPr>
          <p:cNvSpPr txBox="1">
            <a:spLocks/>
          </p:cNvSpPr>
          <p:nvPr userDrawn="1"/>
        </p:nvSpPr>
        <p:spPr>
          <a:xfrm>
            <a:off x="8793449" y="6535589"/>
            <a:ext cx="2114576" cy="215999"/>
          </a:xfrm>
          <a:prstGeom prst="rect">
            <a:avLst/>
          </a:prstGeom>
        </p:spPr>
        <p:txBody>
          <a:bodyPr wrap="square" lIns="71995" tIns="0" rIns="71995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166"/>
            <a:r>
              <a:rPr lang="en-US" altLang="ja-JP" sz="1100" b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t>Copying/Printing </a:t>
            </a:r>
            <a:r>
              <a:rPr lang="en-US" altLang="ja-JP" sz="1100" b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alibri" panose="020F0502020204030204" pitchFamily="34" charset="0"/>
              </a:rPr>
              <a:t>Prohibited</a:t>
            </a:r>
          </a:p>
        </p:txBody>
      </p:sp>
      <p:sp>
        <p:nvSpPr>
          <p:cNvPr id="11" name="スライド番号プレースホルダー 4">
            <a:extLst>
              <a:ext uri="{FF2B5EF4-FFF2-40B4-BE49-F238E27FC236}">
                <a16:creationId xmlns:a16="http://schemas.microsoft.com/office/drawing/2014/main" id="{EF7E09FC-645E-4C63-8F9B-2E6B124A1C01}"/>
              </a:ext>
            </a:extLst>
          </p:cNvPr>
          <p:cNvSpPr txBox="1">
            <a:spLocks/>
          </p:cNvSpPr>
          <p:nvPr userDrawn="1"/>
        </p:nvSpPr>
        <p:spPr>
          <a:xfrm>
            <a:off x="1421829" y="6545015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40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pPr/>
              <a:t>‹#›</a:t>
            </a:fld>
            <a:endParaRPr lang="ja-JP" altLang="en-US" sz="14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482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MiddlePage 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タイトル 1"/>
          <p:cNvSpPr>
            <a:spLocks noGrp="1"/>
          </p:cNvSpPr>
          <p:nvPr>
            <p:ph type="title" hasCustomPrompt="1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 baseline="0">
                <a:solidFill>
                  <a:schemeClr val="tx1"/>
                </a:solidFill>
                <a:latin typeface="+mj-lt"/>
                <a:ea typeface="+mj-ea"/>
              </a:defRPr>
            </a:lvl1pPr>
          </a:lstStyle>
          <a:p>
            <a:r>
              <a:rPr lang="en-US" altLang="ja-JP"/>
              <a:t>Title</a:t>
            </a:r>
            <a:endParaRPr lang="ja-JP" altLang="en-US"/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1C0D4FA1-C6FC-444F-82F4-01BC2BE09B2E}"/>
              </a:ext>
            </a:extLst>
          </p:cNvPr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フッター プレースホルダー 3">
            <a:extLst>
              <a:ext uri="{FF2B5EF4-FFF2-40B4-BE49-F238E27FC236}">
                <a16:creationId xmlns:a16="http://schemas.microsoft.com/office/drawing/2014/main" id="{705305A2-EB8B-4C51-BC3A-148196E3F508}"/>
              </a:ext>
            </a:extLst>
          </p:cNvPr>
          <p:cNvSpPr txBox="1">
            <a:spLocks/>
          </p:cNvSpPr>
          <p:nvPr userDrawn="1"/>
        </p:nvSpPr>
        <p:spPr>
          <a:xfrm>
            <a:off x="2065897" y="6535589"/>
            <a:ext cx="5691332" cy="21599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t>R&amp;D Center, Sony Corporation</a:t>
            </a:r>
          </a:p>
        </p:txBody>
      </p:sp>
      <p:sp>
        <p:nvSpPr>
          <p:cNvPr id="16" name="フッター プレースホルダー 3">
            <a:extLst>
              <a:ext uri="{FF2B5EF4-FFF2-40B4-BE49-F238E27FC236}">
                <a16:creationId xmlns:a16="http://schemas.microsoft.com/office/drawing/2014/main" id="{E7464889-A3EB-48CD-99CF-55A64B4509C0}"/>
              </a:ext>
            </a:extLst>
          </p:cNvPr>
          <p:cNvSpPr txBox="1">
            <a:spLocks/>
          </p:cNvSpPr>
          <p:nvPr userDrawn="1"/>
        </p:nvSpPr>
        <p:spPr>
          <a:xfrm>
            <a:off x="8793449" y="6535589"/>
            <a:ext cx="2114576" cy="215999"/>
          </a:xfrm>
          <a:prstGeom prst="rect">
            <a:avLst/>
          </a:prstGeom>
        </p:spPr>
        <p:txBody>
          <a:bodyPr wrap="square" lIns="71995" tIns="0" rIns="71995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166"/>
            <a:r>
              <a:rPr lang="en-US" altLang="ja-JP" sz="1100" b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t>Copying/Printing </a:t>
            </a:r>
            <a:r>
              <a:rPr lang="en-US" altLang="ja-JP" sz="1100" b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alibri" panose="020F0502020204030204" pitchFamily="34" charset="0"/>
              </a:rPr>
              <a:t>Prohibited</a:t>
            </a:r>
          </a:p>
        </p:txBody>
      </p:sp>
      <p:sp>
        <p:nvSpPr>
          <p:cNvPr id="17" name="スライド番号プレースホルダー 4">
            <a:extLst>
              <a:ext uri="{FF2B5EF4-FFF2-40B4-BE49-F238E27FC236}">
                <a16:creationId xmlns:a16="http://schemas.microsoft.com/office/drawing/2014/main" id="{70727B52-A01D-4959-864C-6DE219EF6F2E}"/>
              </a:ext>
            </a:extLst>
          </p:cNvPr>
          <p:cNvSpPr txBox="1">
            <a:spLocks/>
          </p:cNvSpPr>
          <p:nvPr userDrawn="1"/>
        </p:nvSpPr>
        <p:spPr>
          <a:xfrm>
            <a:off x="1421829" y="6545015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40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pPr/>
              <a:t>‹#›</a:t>
            </a:fld>
            <a:endParaRPr lang="ja-JP" altLang="en-US" sz="14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4307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ub-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1519" y="3141662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>
              <a:buNone/>
              <a:defRPr sz="3600" b="1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/>
              <a:t>Title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4243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69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54D7CF04-C3C3-49F8-9D82-D2DEF59CA74E}"/>
              </a:ext>
            </a:extLst>
          </p:cNvPr>
          <p:cNvCxnSpPr/>
          <p:nvPr userDrawn="1"/>
        </p:nvCxnSpPr>
        <p:spPr>
          <a:xfrm>
            <a:off x="1886031" y="6535577"/>
            <a:ext cx="0" cy="216023"/>
          </a:xfrm>
          <a:prstGeom prst="line">
            <a:avLst/>
          </a:prstGeom>
          <a:ln w="3175" cmpd="sng">
            <a:solidFill>
              <a:srgbClr val="29292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フッター プレースホルダー 3">
            <a:extLst>
              <a:ext uri="{FF2B5EF4-FFF2-40B4-BE49-F238E27FC236}">
                <a16:creationId xmlns:a16="http://schemas.microsoft.com/office/drawing/2014/main" id="{06C1E972-F5D7-40CB-BB75-66205FA21E7E}"/>
              </a:ext>
            </a:extLst>
          </p:cNvPr>
          <p:cNvSpPr txBox="1">
            <a:spLocks/>
          </p:cNvSpPr>
          <p:nvPr userDrawn="1"/>
        </p:nvSpPr>
        <p:spPr>
          <a:xfrm>
            <a:off x="8793449" y="6535589"/>
            <a:ext cx="2114576" cy="215999"/>
          </a:xfrm>
          <a:prstGeom prst="rect">
            <a:avLst/>
          </a:prstGeom>
        </p:spPr>
        <p:txBody>
          <a:bodyPr wrap="square" lIns="71995" tIns="0" rIns="71995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166"/>
            <a:r>
              <a:rPr lang="en-US" altLang="ja-JP" sz="1100" b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t>Copying/Printing </a:t>
            </a:r>
            <a:r>
              <a:rPr lang="en-US" altLang="ja-JP" sz="1100" b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alibri" panose="020F0502020204030204" pitchFamily="34" charset="0"/>
              </a:rPr>
              <a:t>Prohibited</a:t>
            </a:r>
          </a:p>
        </p:txBody>
      </p:sp>
      <p:sp>
        <p:nvSpPr>
          <p:cNvPr id="23" name="スライド番号プレースホルダー 4">
            <a:extLst>
              <a:ext uri="{FF2B5EF4-FFF2-40B4-BE49-F238E27FC236}">
                <a16:creationId xmlns:a16="http://schemas.microsoft.com/office/drawing/2014/main" id="{2C0688FB-846F-4646-A61F-166496466DF6}"/>
              </a:ext>
            </a:extLst>
          </p:cNvPr>
          <p:cNvSpPr txBox="1">
            <a:spLocks/>
          </p:cNvSpPr>
          <p:nvPr userDrawn="1"/>
        </p:nvSpPr>
        <p:spPr>
          <a:xfrm>
            <a:off x="1421829" y="6545015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400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pPr/>
              <a:t>‹#›</a:t>
            </a:fld>
            <a:endParaRPr lang="ja-JP" altLang="en-US" sz="14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Calibri" panose="020F0502020204030204" pitchFamily="34" charset="0"/>
            </a:endParaRPr>
          </a:p>
        </p:txBody>
      </p:sp>
      <p:sp>
        <p:nvSpPr>
          <p:cNvPr id="24" name="タイトル 1">
            <a:extLst>
              <a:ext uri="{FF2B5EF4-FFF2-40B4-BE49-F238E27FC236}">
                <a16:creationId xmlns:a16="http://schemas.microsoft.com/office/drawing/2014/main" id="{232BA09B-0FDD-4CE4-927A-E049888E399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801" y="360364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2800" b="0" baseline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DBCD402C-3A4C-483C-B154-C0F51325D894}"/>
              </a:ext>
            </a:extLst>
          </p:cNvPr>
          <p:cNvSpPr txBox="1">
            <a:spLocks/>
          </p:cNvSpPr>
          <p:nvPr userDrawn="1"/>
        </p:nvSpPr>
        <p:spPr>
          <a:xfrm>
            <a:off x="2065897" y="6535589"/>
            <a:ext cx="5691332" cy="21599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Calibri" panose="020F0502020204030204" pitchFamily="34" charset="0"/>
              </a:rPr>
              <a:t>R&amp;D Center, Sony Corporation</a:t>
            </a:r>
          </a:p>
        </p:txBody>
      </p:sp>
    </p:spTree>
    <p:extLst>
      <p:ext uri="{BB962C8B-B14F-4D97-AF65-F5344CB8AC3E}">
        <p14:creationId xmlns:p14="http://schemas.microsoft.com/office/powerpoint/2010/main" val="1091625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800" y="360364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30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999" baseline="0" smtClean="0">
                <a:latin typeface="SST" pitchFamily="34" charset="0"/>
              </a:rPr>
              <a:pPr/>
              <a:t>‹#›</a:t>
            </a:fld>
            <a:endParaRPr lang="ja-JP" altLang="en-US" sz="999" baseline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517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74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71" r:id="rId2"/>
    <p:sldLayoutId id="2147483774" r:id="rId3"/>
    <p:sldLayoutId id="2147483773" r:id="rId4"/>
    <p:sldLayoutId id="2147483706" r:id="rId5"/>
    <p:sldLayoutId id="2147483775" r:id="rId6"/>
    <p:sldLayoutId id="2147483776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D5DB18-2C0D-4207-8F17-AB54F7B565F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67116FA5-C30A-4102-9224-20F21FE85F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121A1F47-B37E-4B1D-AC27-99CABC46E33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ja-JP" dirty="0"/>
              <a:t>JVET-V0068</a:t>
            </a:r>
          </a:p>
          <a:p>
            <a:r>
              <a:rPr lang="en-US" altLang="ja-JP" dirty="0"/>
              <a:t> A constraint of max CTU size for high bit depth and high bit rate coding</a:t>
            </a:r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A427A4C9-1F4F-42B2-8655-80AB621C65F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3758" y="3717826"/>
            <a:ext cx="10761662" cy="677108"/>
          </a:xfrm>
        </p:spPr>
        <p:txBody>
          <a:bodyPr/>
          <a:lstStyle/>
          <a:p>
            <a:r>
              <a:rPr lang="en-US" altLang="ja-JP" dirty="0"/>
              <a:t>Kenji Kondo, Masaru Ikeda (Sony)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423364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75A37C54-553D-4902-93C0-0624BB12A77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ja-JP" dirty="0"/>
              <a:t>Introduce an issue</a:t>
            </a:r>
          </a:p>
          <a:p>
            <a:pPr lvl="1"/>
            <a:r>
              <a:rPr kumimoji="1" lang="en-US" altLang="ja-JP" dirty="0"/>
              <a:t>When WPP is used, a large</a:t>
            </a:r>
            <a:r>
              <a:rPr lang="en-US" altLang="ja-JP" dirty="0"/>
              <a:t> CTU may decrease a CABAC throughput.</a:t>
            </a:r>
          </a:p>
          <a:p>
            <a:r>
              <a:rPr kumimoji="1" lang="en-US" altLang="ja-JP" dirty="0"/>
              <a:t>Proposed solution</a:t>
            </a:r>
          </a:p>
          <a:p>
            <a:pPr lvl="1"/>
            <a:r>
              <a:rPr lang="en-US" altLang="ja-JP" dirty="0"/>
              <a:t>For high bit rate coding, restrict max CTU size to 64.</a:t>
            </a:r>
            <a:endParaRPr kumimoji="1" lang="en-US" altLang="ja-JP" dirty="0"/>
          </a:p>
          <a:p>
            <a:r>
              <a:rPr lang="en-US" altLang="ja-JP" dirty="0"/>
              <a:t>Experiment</a:t>
            </a:r>
          </a:p>
          <a:p>
            <a:pPr lvl="1"/>
            <a:r>
              <a:rPr lang="en-US" altLang="ja-JP" dirty="0"/>
              <a:t>CTU size: 64</a:t>
            </a:r>
          </a:p>
          <a:p>
            <a:r>
              <a:rPr kumimoji="1" lang="en-US" altLang="ja-JP" dirty="0"/>
              <a:t>Conclusion</a:t>
            </a:r>
          </a:p>
          <a:p>
            <a:pPr lvl="1"/>
            <a:r>
              <a:rPr lang="en-US" altLang="ja-JP" dirty="0"/>
              <a:t>No impact BD-rate for low QP</a:t>
            </a:r>
          </a:p>
          <a:p>
            <a:pPr lvl="1"/>
            <a:r>
              <a:rPr lang="en-US" altLang="ja-JP" dirty="0"/>
              <a:t>Propose the constraint</a:t>
            </a:r>
            <a:endParaRPr kumimoji="1" lang="ja-JP" altLang="en-US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8AF3CB12-6599-45C1-8F6E-AC0F3E157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Outline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24594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5EB52775-E6EC-444E-9C9D-56FDEEE5554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altLang="ja-JP" dirty="0"/>
              <a:t>For VVC, max CTU size was extended from HEVC.</a:t>
            </a:r>
          </a:p>
          <a:p>
            <a:r>
              <a:rPr lang="en-US" altLang="ja-JP" dirty="0"/>
              <a:t>One entropy slice becomes bigger because of large CTU size.</a:t>
            </a:r>
          </a:p>
          <a:p>
            <a:pPr lvl="1"/>
            <a:r>
              <a:rPr lang="en-US" altLang="ja-JP" dirty="0"/>
              <a:t>It’s illustrated below.</a:t>
            </a:r>
          </a:p>
          <a:p>
            <a:r>
              <a:rPr lang="en-US" altLang="ja-JP" dirty="0"/>
              <a:t>The time for parsing becomes longer.</a:t>
            </a:r>
          </a:p>
          <a:p>
            <a:pPr lvl="1"/>
            <a:r>
              <a:rPr lang="en-US" altLang="ja-JP" dirty="0"/>
              <a:t>It would make a real time playback difficult.</a:t>
            </a:r>
          </a:p>
          <a:p>
            <a:endParaRPr kumimoji="1" lang="ja-JP" altLang="en-US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23703AEE-B17D-4D8A-86B9-D2D0696FC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The issue of parallel parsing with WPP</a:t>
            </a:r>
            <a:endParaRPr kumimoji="1" lang="ja-JP" altLang="en-US" dirty="0"/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65A137A5-D375-4B98-B196-C150B9860D3A}"/>
              </a:ext>
            </a:extLst>
          </p:cNvPr>
          <p:cNvSpPr/>
          <p:nvPr/>
        </p:nvSpPr>
        <p:spPr>
          <a:xfrm>
            <a:off x="1776000" y="4059000"/>
            <a:ext cx="2880000" cy="180000"/>
          </a:xfrm>
          <a:prstGeom prst="rect">
            <a:avLst/>
          </a:prstGeom>
          <a:solidFill>
            <a:srgbClr val="E7E6E6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1BB9FD02-B5A3-4AEA-B86B-6D982AA0A738}"/>
              </a:ext>
            </a:extLst>
          </p:cNvPr>
          <p:cNvSpPr/>
          <p:nvPr/>
        </p:nvSpPr>
        <p:spPr>
          <a:xfrm>
            <a:off x="201000" y="4959000"/>
            <a:ext cx="12330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en-US" altLang="ja-JP" sz="1800" dirty="0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CTU rows</a:t>
            </a:r>
            <a:endParaRPr lang="ja-JP" altLang="en-US" sz="1800" dirty="0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61" name="左中かっこ 60">
            <a:extLst>
              <a:ext uri="{FF2B5EF4-FFF2-40B4-BE49-F238E27FC236}">
                <a16:creationId xmlns:a16="http://schemas.microsoft.com/office/drawing/2014/main" id="{F91AFB3F-FD89-488B-915A-89332EE3671B}"/>
              </a:ext>
            </a:extLst>
          </p:cNvPr>
          <p:cNvSpPr/>
          <p:nvPr/>
        </p:nvSpPr>
        <p:spPr>
          <a:xfrm>
            <a:off x="1371000" y="4059000"/>
            <a:ext cx="270000" cy="2250000"/>
          </a:xfrm>
          <a:prstGeom prst="leftBrace">
            <a:avLst/>
          </a:prstGeom>
          <a:noFill/>
          <a:ln w="635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D78B1E8D-2F33-4320-B77B-C1F2B448267E}"/>
              </a:ext>
            </a:extLst>
          </p:cNvPr>
          <p:cNvSpPr/>
          <p:nvPr/>
        </p:nvSpPr>
        <p:spPr>
          <a:xfrm>
            <a:off x="1776000" y="5499000"/>
            <a:ext cx="2880000" cy="450000"/>
          </a:xfrm>
          <a:prstGeom prst="rect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630D9E30-0C43-4F63-8553-D94B4D66B997}"/>
              </a:ext>
            </a:extLst>
          </p:cNvPr>
          <p:cNvSpPr txBox="1"/>
          <p:nvPr/>
        </p:nvSpPr>
        <p:spPr>
          <a:xfrm rot="5400000">
            <a:off x="3012917" y="5522083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ja-JP" sz="1800" dirty="0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…</a:t>
            </a:r>
            <a:endParaRPr lang="ja-JP" altLang="en-US" sz="1800" dirty="0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60513FE6-3E31-4455-837A-75CF7567A19D}"/>
              </a:ext>
            </a:extLst>
          </p:cNvPr>
          <p:cNvSpPr txBox="1"/>
          <p:nvPr/>
        </p:nvSpPr>
        <p:spPr>
          <a:xfrm>
            <a:off x="5016000" y="5274000"/>
            <a:ext cx="2340000" cy="92333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defTabSz="914400"/>
            <a:r>
              <a:rPr lang="en-US" altLang="ja-JP" sz="1800" dirty="0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Many bits may be concentrated into a specific CTU row.</a:t>
            </a:r>
          </a:p>
        </p:txBody>
      </p:sp>
      <p:sp>
        <p:nvSpPr>
          <p:cNvPr id="65" name="正方形/長方形 64">
            <a:extLst>
              <a:ext uri="{FF2B5EF4-FFF2-40B4-BE49-F238E27FC236}">
                <a16:creationId xmlns:a16="http://schemas.microsoft.com/office/drawing/2014/main" id="{5BE9F7BD-D6A3-46B7-A436-65F04CF7EAEF}"/>
              </a:ext>
            </a:extLst>
          </p:cNvPr>
          <p:cNvSpPr/>
          <p:nvPr/>
        </p:nvSpPr>
        <p:spPr>
          <a:xfrm>
            <a:off x="1776000" y="4239000"/>
            <a:ext cx="2880000" cy="180000"/>
          </a:xfrm>
          <a:prstGeom prst="rect">
            <a:avLst/>
          </a:prstGeom>
          <a:solidFill>
            <a:srgbClr val="E7E6E6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2C5DB081-DF55-4C41-8481-69A470178688}"/>
              </a:ext>
            </a:extLst>
          </p:cNvPr>
          <p:cNvSpPr/>
          <p:nvPr/>
        </p:nvSpPr>
        <p:spPr>
          <a:xfrm>
            <a:off x="1776000" y="4419000"/>
            <a:ext cx="2880000" cy="180000"/>
          </a:xfrm>
          <a:prstGeom prst="rect">
            <a:avLst/>
          </a:prstGeom>
          <a:solidFill>
            <a:srgbClr val="E7E6E6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1B37641B-0782-4A1F-B8AF-874975787DB8}"/>
              </a:ext>
            </a:extLst>
          </p:cNvPr>
          <p:cNvSpPr/>
          <p:nvPr/>
        </p:nvSpPr>
        <p:spPr>
          <a:xfrm>
            <a:off x="1776000" y="4599000"/>
            <a:ext cx="2880000" cy="180000"/>
          </a:xfrm>
          <a:prstGeom prst="rect">
            <a:avLst/>
          </a:prstGeom>
          <a:solidFill>
            <a:srgbClr val="E7E6E6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B9EF14E0-92C2-4241-8965-24A69AD61137}"/>
              </a:ext>
            </a:extLst>
          </p:cNvPr>
          <p:cNvSpPr/>
          <p:nvPr/>
        </p:nvSpPr>
        <p:spPr>
          <a:xfrm>
            <a:off x="1776000" y="4779000"/>
            <a:ext cx="2880000" cy="180000"/>
          </a:xfrm>
          <a:prstGeom prst="rect">
            <a:avLst/>
          </a:prstGeom>
          <a:solidFill>
            <a:srgbClr val="E7E6E6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9" name="正方形/長方形 68">
            <a:extLst>
              <a:ext uri="{FF2B5EF4-FFF2-40B4-BE49-F238E27FC236}">
                <a16:creationId xmlns:a16="http://schemas.microsoft.com/office/drawing/2014/main" id="{7A50EFD7-609B-45F1-B0B0-109F8E36695A}"/>
              </a:ext>
            </a:extLst>
          </p:cNvPr>
          <p:cNvSpPr/>
          <p:nvPr/>
        </p:nvSpPr>
        <p:spPr>
          <a:xfrm>
            <a:off x="1776000" y="4959000"/>
            <a:ext cx="2880000" cy="180000"/>
          </a:xfrm>
          <a:prstGeom prst="rect">
            <a:avLst/>
          </a:prstGeom>
          <a:solidFill>
            <a:srgbClr val="E7E6E6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EF6E4BF3-A618-4EAD-881F-B78BE29C9013}"/>
              </a:ext>
            </a:extLst>
          </p:cNvPr>
          <p:cNvSpPr/>
          <p:nvPr/>
        </p:nvSpPr>
        <p:spPr>
          <a:xfrm>
            <a:off x="1776000" y="5139000"/>
            <a:ext cx="2880000" cy="180000"/>
          </a:xfrm>
          <a:prstGeom prst="rect">
            <a:avLst/>
          </a:prstGeom>
          <a:solidFill>
            <a:srgbClr val="E7E6E6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E363C15B-367F-442B-906E-B725F234383B}"/>
              </a:ext>
            </a:extLst>
          </p:cNvPr>
          <p:cNvSpPr/>
          <p:nvPr/>
        </p:nvSpPr>
        <p:spPr>
          <a:xfrm>
            <a:off x="1776000" y="5319000"/>
            <a:ext cx="2880000" cy="180000"/>
          </a:xfrm>
          <a:prstGeom prst="rect">
            <a:avLst/>
          </a:prstGeom>
          <a:solidFill>
            <a:srgbClr val="E7E6E6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BCF74E9D-B596-46B5-A352-C2151F1FAAF7}"/>
              </a:ext>
            </a:extLst>
          </p:cNvPr>
          <p:cNvSpPr/>
          <p:nvPr/>
        </p:nvSpPr>
        <p:spPr>
          <a:xfrm>
            <a:off x="1776000" y="5949000"/>
            <a:ext cx="2880000" cy="180000"/>
          </a:xfrm>
          <a:prstGeom prst="rect">
            <a:avLst/>
          </a:prstGeom>
          <a:solidFill>
            <a:srgbClr val="E7E6E6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3" name="正方形/長方形 72">
            <a:extLst>
              <a:ext uri="{FF2B5EF4-FFF2-40B4-BE49-F238E27FC236}">
                <a16:creationId xmlns:a16="http://schemas.microsoft.com/office/drawing/2014/main" id="{10B1A826-40C4-40B2-AB85-FA02D0D706DA}"/>
              </a:ext>
            </a:extLst>
          </p:cNvPr>
          <p:cNvSpPr/>
          <p:nvPr/>
        </p:nvSpPr>
        <p:spPr>
          <a:xfrm>
            <a:off x="1776000" y="6129000"/>
            <a:ext cx="2880000" cy="180000"/>
          </a:xfrm>
          <a:prstGeom prst="rect">
            <a:avLst/>
          </a:prstGeom>
          <a:solidFill>
            <a:srgbClr val="E7E6E6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67CF19B8-E45A-4EFD-82C6-B21BD6CFF5D1}"/>
              </a:ext>
            </a:extLst>
          </p:cNvPr>
          <p:cNvSpPr/>
          <p:nvPr/>
        </p:nvSpPr>
        <p:spPr>
          <a:xfrm>
            <a:off x="1776000" y="4779000"/>
            <a:ext cx="2880000" cy="180000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B8E7850F-280E-468F-B191-2A03573CE40D}"/>
              </a:ext>
            </a:extLst>
          </p:cNvPr>
          <p:cNvSpPr/>
          <p:nvPr/>
        </p:nvSpPr>
        <p:spPr>
          <a:xfrm>
            <a:off x="1776000" y="4959000"/>
            <a:ext cx="2880000" cy="180000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6" name="正方形/長方形 75">
            <a:extLst>
              <a:ext uri="{FF2B5EF4-FFF2-40B4-BE49-F238E27FC236}">
                <a16:creationId xmlns:a16="http://schemas.microsoft.com/office/drawing/2014/main" id="{64176EE3-2A37-4C4A-90F1-BA5EA5E20307}"/>
              </a:ext>
            </a:extLst>
          </p:cNvPr>
          <p:cNvSpPr/>
          <p:nvPr/>
        </p:nvSpPr>
        <p:spPr>
          <a:xfrm>
            <a:off x="7536000" y="4059000"/>
            <a:ext cx="2880000" cy="360000"/>
          </a:xfrm>
          <a:prstGeom prst="rect">
            <a:avLst/>
          </a:prstGeom>
          <a:solidFill>
            <a:srgbClr val="E7E6E6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F62F0582-FBDD-4F9B-AE98-B2D6AC57078D}"/>
              </a:ext>
            </a:extLst>
          </p:cNvPr>
          <p:cNvSpPr/>
          <p:nvPr/>
        </p:nvSpPr>
        <p:spPr>
          <a:xfrm>
            <a:off x="7536000" y="4419000"/>
            <a:ext cx="2880000" cy="360000"/>
          </a:xfrm>
          <a:prstGeom prst="rect">
            <a:avLst/>
          </a:prstGeom>
          <a:solidFill>
            <a:srgbClr val="E7E6E6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F5D67A6D-71F8-442F-8D5A-752997E184AB}"/>
              </a:ext>
            </a:extLst>
          </p:cNvPr>
          <p:cNvSpPr/>
          <p:nvPr/>
        </p:nvSpPr>
        <p:spPr>
          <a:xfrm>
            <a:off x="7536000" y="4779000"/>
            <a:ext cx="2880000" cy="360000"/>
          </a:xfrm>
          <a:prstGeom prst="rect">
            <a:avLst/>
          </a:prstGeom>
          <a:solidFill>
            <a:srgbClr val="ED7D31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64ED31C4-DA75-4E31-BE50-F5EE77BFBAAD}"/>
              </a:ext>
            </a:extLst>
          </p:cNvPr>
          <p:cNvSpPr/>
          <p:nvPr/>
        </p:nvSpPr>
        <p:spPr>
          <a:xfrm>
            <a:off x="7536000" y="5139000"/>
            <a:ext cx="2880000" cy="360000"/>
          </a:xfrm>
          <a:prstGeom prst="rect">
            <a:avLst/>
          </a:prstGeom>
          <a:solidFill>
            <a:srgbClr val="E7E6E6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80" name="正方形/長方形 79">
            <a:extLst>
              <a:ext uri="{FF2B5EF4-FFF2-40B4-BE49-F238E27FC236}">
                <a16:creationId xmlns:a16="http://schemas.microsoft.com/office/drawing/2014/main" id="{707A259F-6E0A-4097-BD44-42E46D795921}"/>
              </a:ext>
            </a:extLst>
          </p:cNvPr>
          <p:cNvSpPr/>
          <p:nvPr/>
        </p:nvSpPr>
        <p:spPr>
          <a:xfrm>
            <a:off x="7536000" y="5499000"/>
            <a:ext cx="2880000" cy="450000"/>
          </a:xfrm>
          <a:prstGeom prst="rect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7B5AAFBA-FA17-4677-9A8A-55601FFB504A}"/>
              </a:ext>
            </a:extLst>
          </p:cNvPr>
          <p:cNvSpPr txBox="1"/>
          <p:nvPr/>
        </p:nvSpPr>
        <p:spPr>
          <a:xfrm rot="5400000">
            <a:off x="8772917" y="5522083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ja-JP" sz="1800" dirty="0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…</a:t>
            </a:r>
            <a:endParaRPr lang="ja-JP" altLang="en-US" sz="1800" dirty="0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82" name="正方形/長方形 81">
            <a:extLst>
              <a:ext uri="{FF2B5EF4-FFF2-40B4-BE49-F238E27FC236}">
                <a16:creationId xmlns:a16="http://schemas.microsoft.com/office/drawing/2014/main" id="{5701B72E-2FEF-49E5-BD20-D296DF9BF3C7}"/>
              </a:ext>
            </a:extLst>
          </p:cNvPr>
          <p:cNvSpPr/>
          <p:nvPr/>
        </p:nvSpPr>
        <p:spPr>
          <a:xfrm>
            <a:off x="7536000" y="5949000"/>
            <a:ext cx="2880000" cy="360000"/>
          </a:xfrm>
          <a:prstGeom prst="rect">
            <a:avLst/>
          </a:prstGeom>
          <a:solidFill>
            <a:srgbClr val="E7E6E6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2E34B7AF-DA70-4228-99CE-1D38131B4A5D}"/>
              </a:ext>
            </a:extLst>
          </p:cNvPr>
          <p:cNvSpPr txBox="1"/>
          <p:nvPr/>
        </p:nvSpPr>
        <p:spPr>
          <a:xfrm>
            <a:off x="2316000" y="3609000"/>
            <a:ext cx="15231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ja-JP" sz="1800" dirty="0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CTU size: 64</a:t>
            </a:r>
            <a:endParaRPr lang="ja-JP" altLang="en-US" sz="1800" dirty="0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283F1646-0589-4E9E-96F9-1870D0392520}"/>
              </a:ext>
            </a:extLst>
          </p:cNvPr>
          <p:cNvSpPr txBox="1"/>
          <p:nvPr/>
        </p:nvSpPr>
        <p:spPr>
          <a:xfrm>
            <a:off x="8121000" y="3609000"/>
            <a:ext cx="1651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ja-JP" sz="1800" dirty="0">
                <a:solidFill>
                  <a:prstClr val="black"/>
                </a:solidFill>
                <a:latin typeface="游ゴシック" panose="020F0502020204030204"/>
                <a:ea typeface="游ゴシック" panose="020B0400000000000000" pitchFamily="50" charset="-128"/>
              </a:rPr>
              <a:t>CTU size: 128</a:t>
            </a:r>
            <a:endParaRPr lang="ja-JP" altLang="en-US" sz="1800" dirty="0">
              <a:solidFill>
                <a:prstClr val="black"/>
              </a:solidFill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85" name="矢印: 右 84">
            <a:extLst>
              <a:ext uri="{FF2B5EF4-FFF2-40B4-BE49-F238E27FC236}">
                <a16:creationId xmlns:a16="http://schemas.microsoft.com/office/drawing/2014/main" id="{9B19FBC6-9B22-45AA-B19B-20E902B4B1B7}"/>
              </a:ext>
            </a:extLst>
          </p:cNvPr>
          <p:cNvSpPr/>
          <p:nvPr/>
        </p:nvSpPr>
        <p:spPr>
          <a:xfrm>
            <a:off x="5376000" y="4734000"/>
            <a:ext cx="1620000" cy="450000"/>
          </a:xfrm>
          <a:prstGeom prst="rightArrow">
            <a:avLst/>
          </a:prstGeom>
          <a:solidFill>
            <a:srgbClr val="ED7D31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7193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5EFFF8A8-CDA6-48FC-AF43-30CA856378E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kumimoji="1" lang="en-US" altLang="ja-JP" dirty="0"/>
              <a:t>Propos</a:t>
            </a:r>
            <a:r>
              <a:rPr lang="en-US" altLang="ja-JP" dirty="0"/>
              <a:t>e a constraint</a:t>
            </a:r>
            <a:endParaRPr kumimoji="1" lang="ja-JP" altLang="en-US" dirty="0"/>
          </a:p>
          <a:p>
            <a:pPr lvl="1"/>
            <a:r>
              <a:rPr lang="en-US" altLang="ja-JP" dirty="0"/>
              <a:t>Give a constraint to max CTU size 64, the same as HEVC.</a:t>
            </a:r>
          </a:p>
          <a:p>
            <a:pPr lvl="1"/>
            <a:r>
              <a:rPr lang="en-US" altLang="ja-JP" dirty="0"/>
              <a:t>For high bit rate (low QP range), it’s expected that large CTU is not so efficient.</a:t>
            </a:r>
          </a:p>
          <a:p>
            <a:r>
              <a:rPr lang="en-US" altLang="ja-JP" dirty="0"/>
              <a:t>Experiment</a:t>
            </a:r>
          </a:p>
          <a:p>
            <a:pPr lvl="1"/>
            <a:r>
              <a:rPr lang="en-US" altLang="ja-JP" dirty="0"/>
              <a:t>Anchor</a:t>
            </a:r>
          </a:p>
          <a:p>
            <a:pPr lvl="2"/>
            <a:r>
              <a:rPr lang="en-US" altLang="ja-JP" dirty="0"/>
              <a:t>CTC for HBD and high bit rate coding</a:t>
            </a:r>
          </a:p>
          <a:p>
            <a:pPr lvl="1"/>
            <a:r>
              <a:rPr lang="en-US" altLang="ja-JP" dirty="0"/>
              <a:t>Test</a:t>
            </a:r>
          </a:p>
          <a:p>
            <a:pPr lvl="2"/>
            <a:r>
              <a:rPr lang="en-US" altLang="ja-JP" dirty="0"/>
              <a:t>CTU size  : 64</a:t>
            </a:r>
          </a:p>
          <a:p>
            <a:r>
              <a:rPr lang="en-US" altLang="ja-JP" dirty="0"/>
              <a:t>Cross check</a:t>
            </a:r>
          </a:p>
          <a:p>
            <a:pPr lvl="1"/>
            <a:r>
              <a:rPr lang="en-US" altLang="ja-JP" dirty="0"/>
              <a:t>JVET-V0160</a:t>
            </a:r>
          </a:p>
          <a:p>
            <a:pPr lvl="1"/>
            <a:r>
              <a:rPr lang="en-US" altLang="ja-JP" dirty="0"/>
              <a:t>Thank Sharp for the cross checking.</a:t>
            </a:r>
            <a:endParaRPr lang="fr-FR" altLang="ja-JP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95671EE5-D1E5-4BE4-A3A6-D7F686A9C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/>
              <a:t>Proposed solution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54068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BFC5F510-6E2B-425E-9A8D-2656105F4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Experimental results for low QP</a:t>
            </a:r>
            <a:endParaRPr kumimoji="1" lang="ja-JP" altLang="en-US" dirty="0"/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CB8A66BB-00CF-4549-B74A-03897BDE49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280285"/>
              </p:ext>
            </p:extLst>
          </p:nvPr>
        </p:nvGraphicFramePr>
        <p:xfrm>
          <a:off x="117350" y="1179794"/>
          <a:ext cx="6570003" cy="5120640"/>
        </p:xfrm>
        <a:graphic>
          <a:graphicData uri="http://schemas.openxmlformats.org/drawingml/2006/table">
            <a:tbl>
              <a:tblPr firstRow="1" firstCol="1" bandRow="1"/>
              <a:tblGrid>
                <a:gridCol w="1176160">
                  <a:extLst>
                    <a:ext uri="{9D8B030D-6E8A-4147-A177-3AD203B41FA5}">
                      <a16:colId xmlns:a16="http://schemas.microsoft.com/office/drawing/2014/main" val="1820074434"/>
                    </a:ext>
                  </a:extLst>
                </a:gridCol>
                <a:gridCol w="645454">
                  <a:extLst>
                    <a:ext uri="{9D8B030D-6E8A-4147-A177-3AD203B41FA5}">
                      <a16:colId xmlns:a16="http://schemas.microsoft.com/office/drawing/2014/main" val="1450427927"/>
                    </a:ext>
                  </a:extLst>
                </a:gridCol>
                <a:gridCol w="645454">
                  <a:extLst>
                    <a:ext uri="{9D8B030D-6E8A-4147-A177-3AD203B41FA5}">
                      <a16:colId xmlns:a16="http://schemas.microsoft.com/office/drawing/2014/main" val="3014208508"/>
                    </a:ext>
                  </a:extLst>
                </a:gridCol>
                <a:gridCol w="875665">
                  <a:extLst>
                    <a:ext uri="{9D8B030D-6E8A-4147-A177-3AD203B41FA5}">
                      <a16:colId xmlns:a16="http://schemas.microsoft.com/office/drawing/2014/main" val="1934328869"/>
                    </a:ext>
                  </a:extLst>
                </a:gridCol>
                <a:gridCol w="645454">
                  <a:extLst>
                    <a:ext uri="{9D8B030D-6E8A-4147-A177-3AD203B41FA5}">
                      <a16:colId xmlns:a16="http://schemas.microsoft.com/office/drawing/2014/main" val="30678719"/>
                    </a:ext>
                  </a:extLst>
                </a:gridCol>
                <a:gridCol w="645454">
                  <a:extLst>
                    <a:ext uri="{9D8B030D-6E8A-4147-A177-3AD203B41FA5}">
                      <a16:colId xmlns:a16="http://schemas.microsoft.com/office/drawing/2014/main" val="1594469215"/>
                    </a:ext>
                  </a:extLst>
                </a:gridCol>
                <a:gridCol w="645454">
                  <a:extLst>
                    <a:ext uri="{9D8B030D-6E8A-4147-A177-3AD203B41FA5}">
                      <a16:colId xmlns:a16="http://schemas.microsoft.com/office/drawing/2014/main" val="1165352665"/>
                    </a:ext>
                  </a:extLst>
                </a:gridCol>
                <a:gridCol w="645454">
                  <a:extLst>
                    <a:ext uri="{9D8B030D-6E8A-4147-A177-3AD203B41FA5}">
                      <a16:colId xmlns:a16="http://schemas.microsoft.com/office/drawing/2014/main" val="1681409765"/>
                    </a:ext>
                  </a:extLst>
                </a:gridCol>
                <a:gridCol w="645454">
                  <a:extLst>
                    <a:ext uri="{9D8B030D-6E8A-4147-A177-3AD203B41FA5}">
                      <a16:colId xmlns:a16="http://schemas.microsoft.com/office/drawing/2014/main" val="15140756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PQ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50196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VTM12.0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98197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2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414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14975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66198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7563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12031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VTM12.0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82369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43258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4658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21603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7997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4463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76346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VTM12.0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27784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61975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PQ444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59234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PQ422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87604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12011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56818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PQ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1259190"/>
                  </a:ext>
                </a:extLst>
              </a:tr>
            </a:tbl>
          </a:graphicData>
        </a:graphic>
      </p:graphicFrame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B404665A-2D4B-49EA-98A5-5D3FEDE260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380095"/>
              </p:ext>
            </p:extLst>
          </p:nvPr>
        </p:nvGraphicFramePr>
        <p:xfrm>
          <a:off x="6912350" y="1224794"/>
          <a:ext cx="5168906" cy="4572000"/>
        </p:xfrm>
        <a:graphic>
          <a:graphicData uri="http://schemas.openxmlformats.org/drawingml/2006/table">
            <a:tbl>
              <a:tblPr firstRow="1" firstCol="1" bandRow="1"/>
              <a:tblGrid>
                <a:gridCol w="1137350">
                  <a:extLst>
                    <a:ext uri="{9D8B030D-6E8A-4147-A177-3AD203B41FA5}">
                      <a16:colId xmlns:a16="http://schemas.microsoft.com/office/drawing/2014/main" val="36518434"/>
                    </a:ext>
                  </a:extLst>
                </a:gridCol>
                <a:gridCol w="752617">
                  <a:extLst>
                    <a:ext uri="{9D8B030D-6E8A-4147-A177-3AD203B41FA5}">
                      <a16:colId xmlns:a16="http://schemas.microsoft.com/office/drawing/2014/main" val="2879123541"/>
                    </a:ext>
                  </a:extLst>
                </a:gridCol>
                <a:gridCol w="752617">
                  <a:extLst>
                    <a:ext uri="{9D8B030D-6E8A-4147-A177-3AD203B41FA5}">
                      <a16:colId xmlns:a16="http://schemas.microsoft.com/office/drawing/2014/main" val="3542938180"/>
                    </a:ext>
                  </a:extLst>
                </a:gridCol>
                <a:gridCol w="1021088">
                  <a:extLst>
                    <a:ext uri="{9D8B030D-6E8A-4147-A177-3AD203B41FA5}">
                      <a16:colId xmlns:a16="http://schemas.microsoft.com/office/drawing/2014/main" val="2899531596"/>
                    </a:ext>
                  </a:extLst>
                </a:gridCol>
                <a:gridCol w="752617">
                  <a:extLst>
                    <a:ext uri="{9D8B030D-6E8A-4147-A177-3AD203B41FA5}">
                      <a16:colId xmlns:a16="http://schemas.microsoft.com/office/drawing/2014/main" val="2255873444"/>
                    </a:ext>
                  </a:extLst>
                </a:gridCol>
                <a:gridCol w="752617">
                  <a:extLst>
                    <a:ext uri="{9D8B030D-6E8A-4147-A177-3AD203B41FA5}">
                      <a16:colId xmlns:a16="http://schemas.microsoft.com/office/drawing/2014/main" val="1210322687"/>
                    </a:ext>
                  </a:extLst>
                </a:gridCol>
              </a:tblGrid>
              <a:tr h="1676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HDR HLG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614039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VTM12.0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9072668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6679349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2529244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3869598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498669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560168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5531204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VTM12.0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48195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 err="1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7896386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4506675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9136494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262729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7141998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931756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VTM12.0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617285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1474539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HLG444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988636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HLG422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381436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1146434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2666838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HLG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10880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71006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D847F84-A61D-4EFB-863A-A387AD772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Experimental results for low QP</a:t>
            </a:r>
            <a:endParaRPr kumimoji="1" lang="ja-JP" altLang="en-US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43F8BE56-C36D-4DD7-BD17-7F90FA7E5E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827567"/>
              </p:ext>
            </p:extLst>
          </p:nvPr>
        </p:nvGraphicFramePr>
        <p:xfrm>
          <a:off x="432350" y="1269794"/>
          <a:ext cx="5923915" cy="4023360"/>
        </p:xfrm>
        <a:graphic>
          <a:graphicData uri="http://schemas.openxmlformats.org/drawingml/2006/table">
            <a:tbl>
              <a:tblPr firstRow="1" firstCol="1" bandRow="1"/>
              <a:tblGrid>
                <a:gridCol w="1362710">
                  <a:extLst>
                    <a:ext uri="{9D8B030D-6E8A-4147-A177-3AD203B41FA5}">
                      <a16:colId xmlns:a16="http://schemas.microsoft.com/office/drawing/2014/main" val="3496005712"/>
                    </a:ext>
                  </a:extLst>
                </a:gridCol>
                <a:gridCol w="851535">
                  <a:extLst>
                    <a:ext uri="{9D8B030D-6E8A-4147-A177-3AD203B41FA5}">
                      <a16:colId xmlns:a16="http://schemas.microsoft.com/office/drawing/2014/main" val="235673123"/>
                    </a:ext>
                  </a:extLst>
                </a:gridCol>
                <a:gridCol w="851535">
                  <a:extLst>
                    <a:ext uri="{9D8B030D-6E8A-4147-A177-3AD203B41FA5}">
                      <a16:colId xmlns:a16="http://schemas.microsoft.com/office/drawing/2014/main" val="1369030280"/>
                    </a:ext>
                  </a:extLst>
                </a:gridCol>
                <a:gridCol w="1155065">
                  <a:extLst>
                    <a:ext uri="{9D8B030D-6E8A-4147-A177-3AD203B41FA5}">
                      <a16:colId xmlns:a16="http://schemas.microsoft.com/office/drawing/2014/main" val="541692252"/>
                    </a:ext>
                  </a:extLst>
                </a:gridCol>
                <a:gridCol w="851535">
                  <a:extLst>
                    <a:ext uri="{9D8B030D-6E8A-4147-A177-3AD203B41FA5}">
                      <a16:colId xmlns:a16="http://schemas.microsoft.com/office/drawing/2014/main" val="1961410764"/>
                    </a:ext>
                  </a:extLst>
                </a:gridCol>
                <a:gridCol w="851535">
                  <a:extLst>
                    <a:ext uri="{9D8B030D-6E8A-4147-A177-3AD203B41FA5}">
                      <a16:colId xmlns:a16="http://schemas.microsoft.com/office/drawing/2014/main" val="4149508439"/>
                    </a:ext>
                  </a:extLst>
                </a:gridCol>
              </a:tblGrid>
              <a:tr h="1822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 RGB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2610836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VTM12.0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6198615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4204807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0686399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1208220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9865317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3039365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LDB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9669765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VTM12.0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730940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6895011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1536042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9076815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8697780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4120309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6981855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VTM12.0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6843351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psnrG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psnrB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psnrR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8999622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SVT16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2423393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SVT12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2168830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2369222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1107211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RGB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192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955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D847F84-A61D-4EFB-863A-A387AD772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Experimental results for normal QP</a:t>
            </a:r>
            <a:endParaRPr kumimoji="1" lang="ja-JP" altLang="en-US" dirty="0"/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B3B4528D-CFD4-46D1-912D-63E20FB42F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3213616"/>
              </p:ext>
            </p:extLst>
          </p:nvPr>
        </p:nvGraphicFramePr>
        <p:xfrm>
          <a:off x="702350" y="1314794"/>
          <a:ext cx="7245001" cy="4409999"/>
        </p:xfrm>
        <a:graphic>
          <a:graphicData uri="http://schemas.openxmlformats.org/drawingml/2006/table">
            <a:tbl>
              <a:tblPr firstRow="1" firstCol="1" bandRow="1"/>
              <a:tblGrid>
                <a:gridCol w="817484">
                  <a:extLst>
                    <a:ext uri="{9D8B030D-6E8A-4147-A177-3AD203B41FA5}">
                      <a16:colId xmlns:a16="http://schemas.microsoft.com/office/drawing/2014/main" val="4135491973"/>
                    </a:ext>
                  </a:extLst>
                </a:gridCol>
                <a:gridCol w="520711">
                  <a:extLst>
                    <a:ext uri="{9D8B030D-6E8A-4147-A177-3AD203B41FA5}">
                      <a16:colId xmlns:a16="http://schemas.microsoft.com/office/drawing/2014/main" val="3259989060"/>
                    </a:ext>
                  </a:extLst>
                </a:gridCol>
                <a:gridCol w="872499">
                  <a:extLst>
                    <a:ext uri="{9D8B030D-6E8A-4147-A177-3AD203B41FA5}">
                      <a16:colId xmlns:a16="http://schemas.microsoft.com/office/drawing/2014/main" val="3041366238"/>
                    </a:ext>
                  </a:extLst>
                </a:gridCol>
                <a:gridCol w="597422">
                  <a:extLst>
                    <a:ext uri="{9D8B030D-6E8A-4147-A177-3AD203B41FA5}">
                      <a16:colId xmlns:a16="http://schemas.microsoft.com/office/drawing/2014/main" val="1019593744"/>
                    </a:ext>
                  </a:extLst>
                </a:gridCol>
                <a:gridCol w="492040">
                  <a:extLst>
                    <a:ext uri="{9D8B030D-6E8A-4147-A177-3AD203B41FA5}">
                      <a16:colId xmlns:a16="http://schemas.microsoft.com/office/drawing/2014/main" val="4012490826"/>
                    </a:ext>
                  </a:extLst>
                </a:gridCol>
                <a:gridCol w="537757">
                  <a:extLst>
                    <a:ext uri="{9D8B030D-6E8A-4147-A177-3AD203B41FA5}">
                      <a16:colId xmlns:a16="http://schemas.microsoft.com/office/drawing/2014/main" val="3756435139"/>
                    </a:ext>
                  </a:extLst>
                </a:gridCol>
                <a:gridCol w="829882">
                  <a:extLst>
                    <a:ext uri="{9D8B030D-6E8A-4147-A177-3AD203B41FA5}">
                      <a16:colId xmlns:a16="http://schemas.microsoft.com/office/drawing/2014/main" val="1755421811"/>
                    </a:ext>
                  </a:extLst>
                </a:gridCol>
                <a:gridCol w="829882">
                  <a:extLst>
                    <a:ext uri="{9D8B030D-6E8A-4147-A177-3AD203B41FA5}">
                      <a16:colId xmlns:a16="http://schemas.microsoft.com/office/drawing/2014/main" val="99430646"/>
                    </a:ext>
                  </a:extLst>
                </a:gridCol>
                <a:gridCol w="829882">
                  <a:extLst>
                    <a:ext uri="{9D8B030D-6E8A-4147-A177-3AD203B41FA5}">
                      <a16:colId xmlns:a16="http://schemas.microsoft.com/office/drawing/2014/main" val="1089587665"/>
                    </a:ext>
                  </a:extLst>
                </a:gridCol>
                <a:gridCol w="458721">
                  <a:extLst>
                    <a:ext uri="{9D8B030D-6E8A-4147-A177-3AD203B41FA5}">
                      <a16:colId xmlns:a16="http://schemas.microsoft.com/office/drawing/2014/main" val="3905696711"/>
                    </a:ext>
                  </a:extLst>
                </a:gridCol>
                <a:gridCol w="458721">
                  <a:extLst>
                    <a:ext uri="{9D8B030D-6E8A-4147-A177-3AD203B41FA5}">
                      <a16:colId xmlns:a16="http://schemas.microsoft.com/office/drawing/2014/main" val="4096875211"/>
                    </a:ext>
                  </a:extLst>
                </a:gridCol>
              </a:tblGrid>
              <a:tr h="172565"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3560565"/>
                  </a:ext>
                </a:extLst>
              </a:tr>
              <a:tr h="172565"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VTM-12.0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8402081"/>
                  </a:ext>
                </a:extLst>
              </a:tr>
              <a:tr h="337461"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3385116"/>
                  </a:ext>
                </a:extLst>
              </a:tr>
              <a:tr h="337461"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DE100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PSNR-L100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269146"/>
                  </a:ext>
                </a:extLst>
              </a:tr>
              <a:tr h="3374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H1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4.86%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5.60%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1.50%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4.38%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4.22%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8261904"/>
                  </a:ext>
                </a:extLst>
              </a:tr>
              <a:tr h="3374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H2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1.97%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4.69%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4.36%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5562260"/>
                  </a:ext>
                </a:extLst>
              </a:tr>
              <a:tr h="3374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4.86%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5.60%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4.53%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4.29%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822670"/>
                  </a:ext>
                </a:extLst>
              </a:tr>
              <a:tr h="172565"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3146071"/>
                  </a:ext>
                </a:extLst>
              </a:tr>
              <a:tr h="172565"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018351"/>
                  </a:ext>
                </a:extLst>
              </a:tr>
              <a:tr h="172565"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VTM-12.0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8225539"/>
                  </a:ext>
                </a:extLst>
              </a:tr>
              <a:tr h="172565"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2290051"/>
                  </a:ext>
                </a:extLst>
              </a:tr>
              <a:tr h="337461">
                <a:tc>
                  <a:txBody>
                    <a:bodyPr/>
                    <a:lstStyle/>
                    <a:p>
                      <a:endParaRPr lang="ja-JP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DE100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PSNR-L100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03025"/>
                  </a:ext>
                </a:extLst>
              </a:tr>
              <a:tr h="5061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H1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0.38%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1.38%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-0.45%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2658122"/>
                  </a:ext>
                </a:extLst>
              </a:tr>
              <a:tr h="33746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H2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1.60%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790961"/>
                  </a:ext>
                </a:extLst>
              </a:tr>
              <a:tr h="50619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5362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79788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3A8A642-A9BD-4861-A81D-F8D346DEB4B3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kumimoji="1" lang="en-US" altLang="ja-JP" dirty="0"/>
              <a:t>Introduced an issue of this contribution</a:t>
            </a:r>
          </a:p>
          <a:p>
            <a:pPr lvl="1"/>
            <a:r>
              <a:rPr kumimoji="1" lang="en-US" altLang="ja-JP"/>
              <a:t>The CABAC throughput </a:t>
            </a:r>
            <a:r>
              <a:rPr kumimoji="1" lang="en-US" altLang="ja-JP" dirty="0"/>
              <a:t>may decrease when large CTU and WPP are used.</a:t>
            </a:r>
            <a:endParaRPr lang="en-US" altLang="ja-JP" dirty="0"/>
          </a:p>
          <a:p>
            <a:r>
              <a:rPr kumimoji="1" lang="en-US" altLang="ja-JP" dirty="0"/>
              <a:t>Propos</a:t>
            </a:r>
            <a:r>
              <a:rPr lang="en-US" altLang="ja-JP" dirty="0"/>
              <a:t>ed a constraint for high bit depth and high bit rate coding</a:t>
            </a:r>
          </a:p>
          <a:p>
            <a:pPr lvl="1"/>
            <a:r>
              <a:rPr lang="en-US" altLang="ja-JP" dirty="0"/>
              <a:t>Max CTU size 64</a:t>
            </a:r>
          </a:p>
          <a:p>
            <a:r>
              <a:rPr lang="en-US" altLang="ja-JP" dirty="0"/>
              <a:t>Showed experimental results</a:t>
            </a:r>
          </a:p>
          <a:p>
            <a:pPr lvl="1"/>
            <a:r>
              <a:rPr lang="en-US" altLang="ja-JP" dirty="0"/>
              <a:t>Tested “</a:t>
            </a:r>
            <a:r>
              <a:rPr lang="en-US" altLang="ja-JP" dirty="0" err="1"/>
              <a:t>CTUsize</a:t>
            </a:r>
            <a:r>
              <a:rPr lang="en-US" altLang="ja-JP" dirty="0"/>
              <a:t> : 64”</a:t>
            </a:r>
          </a:p>
          <a:p>
            <a:pPr lvl="1"/>
            <a:r>
              <a:rPr lang="en-US" altLang="ja-JP" dirty="0"/>
              <a:t>Negligible loss for low QP</a:t>
            </a:r>
          </a:p>
          <a:p>
            <a:pPr lvl="1"/>
            <a:r>
              <a:rPr lang="en-US" altLang="ja-JP" dirty="0"/>
              <a:t>Loss was confirmed for normal QP</a:t>
            </a:r>
            <a:endParaRPr lang="fr-FR" altLang="ja-JP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33AD69E-BBAB-41D4-BA03-3A0226933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Conclusion</a:t>
            </a:r>
            <a:endParaRPr kumimoji="1" lang="ja-JP" altLang="en-US"/>
          </a:p>
        </p:txBody>
      </p:sp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D46BE16C-71DF-4C1F-AB06-F04A00CEF9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7829707"/>
              </p:ext>
            </p:extLst>
          </p:nvPr>
        </p:nvGraphicFramePr>
        <p:xfrm>
          <a:off x="6867350" y="5319794"/>
          <a:ext cx="5168906" cy="731520"/>
        </p:xfrm>
        <a:graphic>
          <a:graphicData uri="http://schemas.openxmlformats.org/drawingml/2006/table">
            <a:tbl>
              <a:tblPr firstRow="1" firstCol="1" bandRow="1"/>
              <a:tblGrid>
                <a:gridCol w="1137350">
                  <a:extLst>
                    <a:ext uri="{9D8B030D-6E8A-4147-A177-3AD203B41FA5}">
                      <a16:colId xmlns:a16="http://schemas.microsoft.com/office/drawing/2014/main" val="36518434"/>
                    </a:ext>
                  </a:extLst>
                </a:gridCol>
                <a:gridCol w="752617">
                  <a:extLst>
                    <a:ext uri="{9D8B030D-6E8A-4147-A177-3AD203B41FA5}">
                      <a16:colId xmlns:a16="http://schemas.microsoft.com/office/drawing/2014/main" val="2879123541"/>
                    </a:ext>
                  </a:extLst>
                </a:gridCol>
                <a:gridCol w="752617">
                  <a:extLst>
                    <a:ext uri="{9D8B030D-6E8A-4147-A177-3AD203B41FA5}">
                      <a16:colId xmlns:a16="http://schemas.microsoft.com/office/drawing/2014/main" val="3542938180"/>
                    </a:ext>
                  </a:extLst>
                </a:gridCol>
                <a:gridCol w="1021088">
                  <a:extLst>
                    <a:ext uri="{9D8B030D-6E8A-4147-A177-3AD203B41FA5}">
                      <a16:colId xmlns:a16="http://schemas.microsoft.com/office/drawing/2014/main" val="2899531596"/>
                    </a:ext>
                  </a:extLst>
                </a:gridCol>
                <a:gridCol w="752617">
                  <a:extLst>
                    <a:ext uri="{9D8B030D-6E8A-4147-A177-3AD203B41FA5}">
                      <a16:colId xmlns:a16="http://schemas.microsoft.com/office/drawing/2014/main" val="2255873444"/>
                    </a:ext>
                  </a:extLst>
                </a:gridCol>
                <a:gridCol w="752617">
                  <a:extLst>
                    <a:ext uri="{9D8B030D-6E8A-4147-A177-3AD203B41FA5}">
                      <a16:colId xmlns:a16="http://schemas.microsoft.com/office/drawing/2014/main" val="1210322687"/>
                    </a:ext>
                  </a:extLst>
                </a:gridCol>
              </a:tblGrid>
              <a:tr h="26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VTM12.0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617285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1474539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HLG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1088089"/>
                  </a:ext>
                </a:extLst>
              </a:tr>
            </a:tbl>
          </a:graphicData>
        </a:graphic>
      </p:graphicFrame>
      <p:graphicFrame>
        <p:nvGraphicFramePr>
          <p:cNvPr id="12" name="表 11">
            <a:extLst>
              <a:ext uri="{FF2B5EF4-FFF2-40B4-BE49-F238E27FC236}">
                <a16:creationId xmlns:a16="http://schemas.microsoft.com/office/drawing/2014/main" id="{D3A1938F-3C01-4A82-A82E-1C5C1899F4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5770273"/>
              </p:ext>
            </p:extLst>
          </p:nvPr>
        </p:nvGraphicFramePr>
        <p:xfrm>
          <a:off x="207350" y="5319794"/>
          <a:ext cx="6570003" cy="914400"/>
        </p:xfrm>
        <a:graphic>
          <a:graphicData uri="http://schemas.openxmlformats.org/drawingml/2006/table">
            <a:tbl>
              <a:tblPr firstRow="1" firstCol="1" bandRow="1"/>
              <a:tblGrid>
                <a:gridCol w="1176160">
                  <a:extLst>
                    <a:ext uri="{9D8B030D-6E8A-4147-A177-3AD203B41FA5}">
                      <a16:colId xmlns:a16="http://schemas.microsoft.com/office/drawing/2014/main" val="1820074434"/>
                    </a:ext>
                  </a:extLst>
                </a:gridCol>
                <a:gridCol w="645454">
                  <a:extLst>
                    <a:ext uri="{9D8B030D-6E8A-4147-A177-3AD203B41FA5}">
                      <a16:colId xmlns:a16="http://schemas.microsoft.com/office/drawing/2014/main" val="1450427927"/>
                    </a:ext>
                  </a:extLst>
                </a:gridCol>
                <a:gridCol w="645454">
                  <a:extLst>
                    <a:ext uri="{9D8B030D-6E8A-4147-A177-3AD203B41FA5}">
                      <a16:colId xmlns:a16="http://schemas.microsoft.com/office/drawing/2014/main" val="3014208508"/>
                    </a:ext>
                  </a:extLst>
                </a:gridCol>
                <a:gridCol w="875665">
                  <a:extLst>
                    <a:ext uri="{9D8B030D-6E8A-4147-A177-3AD203B41FA5}">
                      <a16:colId xmlns:a16="http://schemas.microsoft.com/office/drawing/2014/main" val="1934328869"/>
                    </a:ext>
                  </a:extLst>
                </a:gridCol>
                <a:gridCol w="645454">
                  <a:extLst>
                    <a:ext uri="{9D8B030D-6E8A-4147-A177-3AD203B41FA5}">
                      <a16:colId xmlns:a16="http://schemas.microsoft.com/office/drawing/2014/main" val="30678719"/>
                    </a:ext>
                  </a:extLst>
                </a:gridCol>
                <a:gridCol w="645454">
                  <a:extLst>
                    <a:ext uri="{9D8B030D-6E8A-4147-A177-3AD203B41FA5}">
                      <a16:colId xmlns:a16="http://schemas.microsoft.com/office/drawing/2014/main" val="1594469215"/>
                    </a:ext>
                  </a:extLst>
                </a:gridCol>
                <a:gridCol w="645454">
                  <a:extLst>
                    <a:ext uri="{9D8B030D-6E8A-4147-A177-3AD203B41FA5}">
                      <a16:colId xmlns:a16="http://schemas.microsoft.com/office/drawing/2014/main" val="1165352665"/>
                    </a:ext>
                  </a:extLst>
                </a:gridCol>
                <a:gridCol w="645454">
                  <a:extLst>
                    <a:ext uri="{9D8B030D-6E8A-4147-A177-3AD203B41FA5}">
                      <a16:colId xmlns:a16="http://schemas.microsoft.com/office/drawing/2014/main" val="1681409765"/>
                    </a:ext>
                  </a:extLst>
                </a:gridCol>
                <a:gridCol w="645454">
                  <a:extLst>
                    <a:ext uri="{9D8B030D-6E8A-4147-A177-3AD203B41FA5}">
                      <a16:colId xmlns:a16="http://schemas.microsoft.com/office/drawing/2014/main" val="15140756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VTM12.0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27784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wPsnrV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61975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PQ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-0.26%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-0.17%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-0.23%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1259190"/>
                  </a:ext>
                </a:extLst>
              </a:tr>
            </a:tbl>
          </a:graphicData>
        </a:graphic>
      </p:graphicFrame>
      <p:graphicFrame>
        <p:nvGraphicFramePr>
          <p:cNvPr id="13" name="表 12">
            <a:extLst>
              <a:ext uri="{FF2B5EF4-FFF2-40B4-BE49-F238E27FC236}">
                <a16:creationId xmlns:a16="http://schemas.microsoft.com/office/drawing/2014/main" id="{5F367FCD-2A2F-42AF-9EED-EE9A0C3EAB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4732584"/>
              </p:ext>
            </p:extLst>
          </p:nvPr>
        </p:nvGraphicFramePr>
        <p:xfrm>
          <a:off x="6867350" y="6084794"/>
          <a:ext cx="5158912" cy="182880"/>
        </p:xfrm>
        <a:graphic>
          <a:graphicData uri="http://schemas.openxmlformats.org/drawingml/2006/table">
            <a:tbl>
              <a:tblPr firstRow="1" firstCol="1" bandRow="1"/>
              <a:tblGrid>
                <a:gridCol w="1125000">
                  <a:extLst>
                    <a:ext uri="{9D8B030D-6E8A-4147-A177-3AD203B41FA5}">
                      <a16:colId xmlns:a16="http://schemas.microsoft.com/office/drawing/2014/main" val="3496005712"/>
                    </a:ext>
                  </a:extLst>
                </a:gridCol>
                <a:gridCol w="803301">
                  <a:extLst>
                    <a:ext uri="{9D8B030D-6E8A-4147-A177-3AD203B41FA5}">
                      <a16:colId xmlns:a16="http://schemas.microsoft.com/office/drawing/2014/main" val="235673123"/>
                    </a:ext>
                  </a:extLst>
                </a:gridCol>
                <a:gridCol w="741569">
                  <a:extLst>
                    <a:ext uri="{9D8B030D-6E8A-4147-A177-3AD203B41FA5}">
                      <a16:colId xmlns:a16="http://schemas.microsoft.com/office/drawing/2014/main" val="1369030280"/>
                    </a:ext>
                  </a:extLst>
                </a:gridCol>
                <a:gridCol w="1005904">
                  <a:extLst>
                    <a:ext uri="{9D8B030D-6E8A-4147-A177-3AD203B41FA5}">
                      <a16:colId xmlns:a16="http://schemas.microsoft.com/office/drawing/2014/main" val="541692252"/>
                    </a:ext>
                  </a:extLst>
                </a:gridCol>
                <a:gridCol w="741569">
                  <a:extLst>
                    <a:ext uri="{9D8B030D-6E8A-4147-A177-3AD203B41FA5}">
                      <a16:colId xmlns:a16="http://schemas.microsoft.com/office/drawing/2014/main" val="1961410764"/>
                    </a:ext>
                  </a:extLst>
                </a:gridCol>
                <a:gridCol w="741569">
                  <a:extLst>
                    <a:ext uri="{9D8B030D-6E8A-4147-A177-3AD203B41FA5}">
                      <a16:colId xmlns:a16="http://schemas.microsoft.com/office/drawing/2014/main" val="4149508439"/>
                    </a:ext>
                  </a:extLst>
                </a:gridCol>
              </a:tblGrid>
              <a:tr h="18224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RGB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192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88703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912789"/>
      </p:ext>
    </p:extLst>
  </p:cSld>
  <p:clrMapOvr>
    <a:masterClrMapping/>
  </p:clrMapOvr>
</p:sld>
</file>

<file path=ppt/theme/theme1.xml><?xml version="1.0" encoding="utf-8"?>
<a:theme xmlns:a="http://schemas.openxmlformats.org/drawingml/2006/main" name="White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ユーザー定義 1">
      <a:majorFont>
        <a:latin typeface="SST"/>
        <a:ea typeface="SST Japanese "/>
        <a:cs typeface=""/>
      </a:majorFont>
      <a:minorFont>
        <a:latin typeface="SST"/>
        <a:ea typeface="SST Japanese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72000" tIns="36000" rIns="72000" bIns="36000" rtlCol="0">
        <a:spAutoFit/>
      </a:bodyPr>
      <a:lstStyle>
        <a:defPPr marL="0" marR="0" indent="0" algn="l" defTabSz="1089325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1" sz="2000" i="0" u="none" strike="noStrike" kern="1200" cap="none" spc="0" normalizeH="0" baseline="0" noProof="0" dirty="0" smtClean="0">
            <a:ln>
              <a:noFill/>
            </a:ln>
            <a:solidFill>
              <a:prstClr val="black"/>
            </a:solidFill>
            <a:effectLst/>
            <a:uLnTx/>
            <a:uFillTx/>
            <a:latin typeface="SST Japanese"/>
            <a:cs typeface="+mn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6731129B083624CBE6995799A6D01E3" ma:contentTypeVersion="11" ma:contentTypeDescription="Create a new document." ma:contentTypeScope="" ma:versionID="1194589da1513c10fcdb395ae7845e9f">
  <xsd:schema xmlns:xsd="http://www.w3.org/2001/XMLSchema" xmlns:xs="http://www.w3.org/2001/XMLSchema" xmlns:p="http://schemas.microsoft.com/office/2006/metadata/properties" xmlns:ns2="6eb15a16-eb6e-46bd-96df-337f5f1194d0" xmlns:ns3="45e98443-0cc5-4b52-b1e2-e0b835a6e488" targetNamespace="http://schemas.microsoft.com/office/2006/metadata/properties" ma:root="true" ma:fieldsID="8edf73dca8ef74c6e6b78ff6dfa1734b" ns2:_="" ns3:_="">
    <xsd:import namespace="6eb15a16-eb6e-46bd-96df-337f5f1194d0"/>
    <xsd:import namespace="45e98443-0cc5-4b52-b1e2-e0b835a6e48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b15a16-eb6e-46bd-96df-337f5f1194d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e98443-0cc5-4b52-b1e2-e0b835a6e48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70D2D18-386D-4894-823A-A6E9F2399F1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164E5F8-EA87-4BB0-8770-A1745C9143A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eb15a16-eb6e-46bd-96df-337f5f1194d0"/>
    <ds:schemaRef ds:uri="45e98443-0cc5-4b52-b1e2-e0b835a6e48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ABEFD5D-E095-4443-8FF1-79E2826876A4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1193</Words>
  <Application>Microsoft Office PowerPoint</Application>
  <PresentationFormat>ユーザー設定</PresentationFormat>
  <Paragraphs>599</Paragraphs>
  <Slides>9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7" baseType="lpstr">
      <vt:lpstr>SST</vt:lpstr>
      <vt:lpstr>SST Japanese </vt:lpstr>
      <vt:lpstr>游ゴシック</vt:lpstr>
      <vt:lpstr>Arial</vt:lpstr>
      <vt:lpstr>Calibri</vt:lpstr>
      <vt:lpstr>Times New Roman</vt:lpstr>
      <vt:lpstr>Wingdings</vt:lpstr>
      <vt:lpstr>White Master</vt:lpstr>
      <vt:lpstr>PowerPoint プレゼンテーション</vt:lpstr>
      <vt:lpstr>Outline</vt:lpstr>
      <vt:lpstr>The issue of parallel parsing with WPP</vt:lpstr>
      <vt:lpstr>Proposed solution</vt:lpstr>
      <vt:lpstr>Experimental results for low QP</vt:lpstr>
      <vt:lpstr>Experimental results for low QP</vt:lpstr>
      <vt:lpstr>Experimental results for normal QP</vt:lpstr>
      <vt:lpstr>Conclusion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Kageyama, Yuichi (Sony)</dc:creator>
  <cp:lastModifiedBy>Kondo, Kenji (SGC)</cp:lastModifiedBy>
  <cp:revision>3</cp:revision>
  <cp:lastPrinted>1601-01-01T00:00:00Z</cp:lastPrinted>
  <dcterms:created xsi:type="dcterms:W3CDTF">2020-08-01T07:59:27Z</dcterms:created>
  <dcterms:modified xsi:type="dcterms:W3CDTF">2021-04-20T16:20:54Z</dcterms:modified>
</cp:coreProperties>
</file>