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8"/>
  </p:notesMasterIdLst>
  <p:handoutMasterIdLst>
    <p:handoutMasterId r:id="rId19"/>
  </p:handoutMasterIdLst>
  <p:sldIdLst>
    <p:sldId id="393" r:id="rId5"/>
    <p:sldId id="417" r:id="rId6"/>
    <p:sldId id="403" r:id="rId7"/>
    <p:sldId id="405" r:id="rId8"/>
    <p:sldId id="412" r:id="rId9"/>
    <p:sldId id="406" r:id="rId10"/>
    <p:sldId id="413" r:id="rId11"/>
    <p:sldId id="414" r:id="rId12"/>
    <p:sldId id="415" r:id="rId13"/>
    <p:sldId id="416" r:id="rId14"/>
    <p:sldId id="401" r:id="rId15"/>
    <p:sldId id="395" r:id="rId16"/>
    <p:sldId id="411" r:id="rId17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A5E4EB-9F52-4AD4-9C4E-4F2F8AE59FA4}" v="160" dt="2021-04-20T10:31:30.656"/>
    <p1510:client id="{1F4B385B-6CDF-4E37-86FC-4EBB27633269}" v="6" dt="2021-04-20T23:33:32.370"/>
    <p1510:client id="{799BAE9C-1577-4B51-8779-EACB157FDD2B}" v="2" dt="2021-04-20T13:34:08.847"/>
    <p1510:client id="{8CEDEB2D-987F-4CB9-8FF7-D053D778E589}" v="2" dt="2021-04-21T00:13:16.2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3" autoAdjust="0"/>
    <p:restoredTop sz="94835" autoAdjust="0"/>
  </p:normalViewPr>
  <p:slideViewPr>
    <p:cSldViewPr>
      <p:cViewPr varScale="1">
        <p:scale>
          <a:sx n="156" d="100"/>
          <a:sy n="156" d="100"/>
        </p:scale>
        <p:origin x="688" y="92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GC)" userId="f09ee0c5-30eb-45e4-a7dc-ff584980309f" providerId="ADAL" clId="{1F4B385B-6CDF-4E37-86FC-4EBB27633269}"/>
    <pc:docChg chg="undo custSel delSld modSld sldOrd">
      <pc:chgData name="Tsukuba, Takeshi (SGC)" userId="f09ee0c5-30eb-45e4-a7dc-ff584980309f" providerId="ADAL" clId="{1F4B385B-6CDF-4E37-86FC-4EBB27633269}" dt="2021-04-20T23:48:17.699" v="804" actId="6549"/>
      <pc:docMkLst>
        <pc:docMk/>
      </pc:docMkLst>
      <pc:sldChg chg="del ord modTransition">
        <pc:chgData name="Tsukuba, Takeshi (SGC)" userId="f09ee0c5-30eb-45e4-a7dc-ff584980309f" providerId="ADAL" clId="{1F4B385B-6CDF-4E37-86FC-4EBB27633269}" dt="2021-04-20T23:33:27.166" v="624" actId="47"/>
        <pc:sldMkLst>
          <pc:docMk/>
          <pc:sldMk cId="2894663466" sldId="353"/>
        </pc:sldMkLst>
      </pc:sldChg>
      <pc:sldChg chg="modSp mod">
        <pc:chgData name="Tsukuba, Takeshi (SGC)" userId="f09ee0c5-30eb-45e4-a7dc-ff584980309f" providerId="ADAL" clId="{1F4B385B-6CDF-4E37-86FC-4EBB27633269}" dt="2021-04-20T23:48:17.699" v="804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1F4B385B-6CDF-4E37-86FC-4EBB27633269}" dt="2021-04-20T23:48:17.699" v="804" actId="6549"/>
          <ac:spMkLst>
            <pc:docMk/>
            <pc:sldMk cId="2729935583" sldId="401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8" creationId="{04DF7C6A-D861-4B0D-A30E-521D1DD8A8D7}"/>
          </ac:graphicFrameMkLst>
        </pc:graphicFrameChg>
      </pc:sldChg>
      <pc:sldChg chg="addSp delSp modSp mod">
        <pc:chgData name="Tsukuba, Takeshi (SGC)" userId="f09ee0c5-30eb-45e4-a7dc-ff584980309f" providerId="ADAL" clId="{1F4B385B-6CDF-4E37-86FC-4EBB27633269}" dt="2021-04-20T23:21:31.424" v="272"/>
        <pc:sldMkLst>
          <pc:docMk/>
          <pc:sldMk cId="2473393845" sldId="403"/>
        </pc:sldMkLst>
        <pc:spChg chg="mod">
          <ac:chgData name="Tsukuba, Takeshi (SGC)" userId="f09ee0c5-30eb-45e4-a7dc-ff584980309f" providerId="ADAL" clId="{1F4B385B-6CDF-4E37-86FC-4EBB27633269}" dt="2021-04-20T23:19:59.224" v="269" actId="6549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15:40:35.997" v="67" actId="6549"/>
          <ac:spMkLst>
            <pc:docMk/>
            <pc:sldMk cId="2473393845" sldId="403"/>
            <ac:spMk id="6" creationId="{00000000-0000-0000-0000-000000000000}"/>
          </ac:spMkLst>
        </pc:spChg>
        <pc:graphicFrameChg chg="mod">
          <ac:chgData name="Tsukuba, Takeshi (SGC)" userId="f09ee0c5-30eb-45e4-a7dc-ff584980309f" providerId="ADAL" clId="{1F4B385B-6CDF-4E37-86FC-4EBB27633269}" dt="2021-04-20T23:21:11.403" v="270" actId="14100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add del mod">
          <ac:chgData name="Tsukuba, Takeshi (SGC)" userId="f09ee0c5-30eb-45e4-a7dc-ff584980309f" providerId="ADAL" clId="{1F4B385B-6CDF-4E37-86FC-4EBB27633269}" dt="2021-04-20T23:21:31.424" v="272"/>
          <ac:graphicFrameMkLst>
            <pc:docMk/>
            <pc:sldMk cId="2473393845" sldId="403"/>
            <ac:graphicFrameMk id="8" creationId="{5625A1B0-5236-4283-BDCD-8F7B967A120A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22:35.601" v="318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1F4B385B-6CDF-4E37-86FC-4EBB27633269}" dt="2021-04-20T23:22:35.601" v="318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27:39.076" v="382" actId="6549"/>
        <pc:sldMkLst>
          <pc:docMk/>
          <pc:sldMk cId="388019561" sldId="406"/>
        </pc:sldMkLst>
        <pc:spChg chg="mod">
          <ac:chgData name="Tsukuba, Takeshi (SGC)" userId="f09ee0c5-30eb-45e4-a7dc-ff584980309f" providerId="ADAL" clId="{1F4B385B-6CDF-4E37-86FC-4EBB27633269}" dt="2021-04-20T23:27:39.076" v="382" actId="6549"/>
          <ac:spMkLst>
            <pc:docMk/>
            <pc:sldMk cId="388019561" sldId="406"/>
            <ac:spMk id="6" creationId="{00000000-0000-0000-0000-000000000000}"/>
          </ac:spMkLst>
        </pc:spChg>
      </pc:sldChg>
      <pc:sldChg chg="ord modTransition">
        <pc:chgData name="Tsukuba, Takeshi (SGC)" userId="f09ee0c5-30eb-45e4-a7dc-ff584980309f" providerId="ADAL" clId="{1F4B385B-6CDF-4E37-86FC-4EBB27633269}" dt="2021-04-20T23:33:34.517" v="627"/>
        <pc:sldMkLst>
          <pc:docMk/>
          <pc:sldMk cId="2850614360" sldId="411"/>
        </pc:sldMkLst>
      </pc:sldChg>
      <pc:sldChg chg="modSp mod">
        <pc:chgData name="Tsukuba, Takeshi (SGC)" userId="f09ee0c5-30eb-45e4-a7dc-ff584980309f" providerId="ADAL" clId="{1F4B385B-6CDF-4E37-86FC-4EBB27633269}" dt="2021-04-20T23:25:25.950" v="361" actId="1038"/>
        <pc:sldMkLst>
          <pc:docMk/>
          <pc:sldMk cId="3228326029" sldId="412"/>
        </pc:sldMkLst>
        <pc:spChg chg="mod">
          <ac:chgData name="Tsukuba, Takeshi (SGC)" userId="f09ee0c5-30eb-45e4-a7dc-ff584980309f" providerId="ADAL" clId="{1F4B385B-6CDF-4E37-86FC-4EBB27633269}" dt="2021-04-20T23:24:35.691" v="33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23:24:54.480" v="342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 modGraphic">
          <ac:chgData name="Tsukuba, Takeshi (SGC)" userId="f09ee0c5-30eb-45e4-a7dc-ff584980309f" providerId="ADAL" clId="{1F4B385B-6CDF-4E37-86FC-4EBB27633269}" dt="2021-04-20T23:25:25.950" v="361" actId="1038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4:46.453" v="648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1F4B385B-6CDF-4E37-86FC-4EBB27633269}" dt="2021-04-20T23:44:46.453" v="648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48:00.927" v="803" actId="20577"/>
        <pc:sldMkLst>
          <pc:docMk/>
          <pc:sldMk cId="1428485258" sldId="414"/>
        </pc:sldMkLst>
        <pc:spChg chg="mod">
          <ac:chgData name="Tsukuba, Takeshi (SGC)" userId="f09ee0c5-30eb-45e4-a7dc-ff584980309f" providerId="ADAL" clId="{1F4B385B-6CDF-4E37-86FC-4EBB27633269}" dt="2021-04-20T23:48:00.927" v="803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15:50:01.651" v="210" actId="113"/>
        <pc:sldMkLst>
          <pc:docMk/>
          <pc:sldMk cId="4039260532" sldId="416"/>
        </pc:sldMkLst>
        <pc:graphicFrameChg chg="modGraphic">
          <ac:chgData name="Tsukuba, Takeshi (SGC)" userId="f09ee0c5-30eb-45e4-a7dc-ff584980309f" providerId="ADAL" clId="{1F4B385B-6CDF-4E37-86FC-4EBB27633269}" dt="2021-04-20T15:50:01.651" v="210" actId="113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modGraphic">
          <ac:chgData name="Tsukuba, Takeshi (SGC)" userId="f09ee0c5-30eb-45e4-a7dc-ff584980309f" providerId="ADAL" clId="{1F4B385B-6CDF-4E37-86FC-4EBB27633269}" dt="2021-04-20T15:50:00.420" v="208" actId="113"/>
          <ac:graphicFrameMkLst>
            <pc:docMk/>
            <pc:sldMk cId="4039260532" sldId="416"/>
            <ac:graphicFrameMk id="4" creationId="{F838A106-84D0-4039-B145-6EB264A6E36E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6:11.394" v="689" actId="5793"/>
        <pc:sldMkLst>
          <pc:docMk/>
          <pc:sldMk cId="472477115" sldId="417"/>
        </pc:sldMkLst>
        <pc:spChg chg="mod">
          <ac:chgData name="Tsukuba, Takeshi (SGC)" userId="f09ee0c5-30eb-45e4-a7dc-ff584980309f" providerId="ADAL" clId="{1F4B385B-6CDF-4E37-86FC-4EBB27633269}" dt="2021-04-20T23:46:11.394" v="689" actId="5793"/>
          <ac:spMkLst>
            <pc:docMk/>
            <pc:sldMk cId="472477115" sldId="417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15:50:42.114" v="214" actId="122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</pc:docChg>
  </pc:docChgLst>
  <pc:docChgLst>
    <pc:chgData name="Tsukuba, Takeshi (SGC)" userId="f09ee0c5-30eb-45e4-a7dc-ff584980309f" providerId="ADAL" clId="{290E17C8-DBEA-4185-8FFB-11E8F55060D1}"/>
    <pc:docChg chg="modSld">
      <pc:chgData name="Tsukuba, Takeshi (SGC)" userId="f09ee0c5-30eb-45e4-a7dc-ff584980309f" providerId="ADAL" clId="{290E17C8-DBEA-4185-8FFB-11E8F55060D1}" dt="2021-04-21T09:04:34.168" v="2" actId="20577"/>
      <pc:docMkLst>
        <pc:docMk/>
      </pc:docMkLst>
      <pc:sldChg chg="modSp mod">
        <pc:chgData name="Tsukuba, Takeshi (SGC)" userId="f09ee0c5-30eb-45e4-a7dc-ff584980309f" providerId="ADAL" clId="{290E17C8-DBEA-4185-8FFB-11E8F55060D1}" dt="2021-04-21T08:39:58.933" v="1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290E17C8-DBEA-4185-8FFB-11E8F55060D1}" dt="2021-04-21T08:39:58.933" v="1" actId="6549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90E17C8-DBEA-4185-8FFB-11E8F55060D1}" dt="2021-04-21T09:04:34.168" v="2" actId="20577"/>
        <pc:sldMkLst>
          <pc:docMk/>
          <pc:sldMk cId="397647923" sldId="405"/>
        </pc:sldMkLst>
        <pc:spChg chg="mod">
          <ac:chgData name="Tsukuba, Takeshi (SGC)" userId="f09ee0c5-30eb-45e4-a7dc-ff584980309f" providerId="ADAL" clId="{290E17C8-DBEA-4185-8FFB-11E8F55060D1}" dt="2021-04-21T09:04:34.168" v="2" actId="20577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90E17C8-DBEA-4185-8FFB-11E8F55060D1}" dt="2021-04-21T08:32:07.642" v="0" actId="20577"/>
        <pc:sldMkLst>
          <pc:docMk/>
          <pc:sldMk cId="388019561" sldId="406"/>
        </pc:sldMkLst>
        <pc:spChg chg="mod">
          <ac:chgData name="Tsukuba, Takeshi (SGC)" userId="f09ee0c5-30eb-45e4-a7dc-ff584980309f" providerId="ADAL" clId="{290E17C8-DBEA-4185-8FFB-11E8F55060D1}" dt="2021-04-21T08:32:07.642" v="0" actId="20577"/>
          <ac:spMkLst>
            <pc:docMk/>
            <pc:sldMk cId="388019561" sldId="406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8CEDEB2D-987F-4CB9-8FF7-D053D778E589}"/>
    <pc:docChg chg="undo custSel modSld">
      <pc:chgData name="Tsukuba, Takeshi (SGC)" userId="f09ee0c5-30eb-45e4-a7dc-ff584980309f" providerId="ADAL" clId="{8CEDEB2D-987F-4CB9-8FF7-D053D778E589}" dt="2021-04-21T00:45:29.899" v="454" actId="6549"/>
      <pc:docMkLst>
        <pc:docMk/>
      </pc:docMkLst>
      <pc:sldChg chg="addSp delSp modSp mod">
        <pc:chgData name="Tsukuba, Takeshi (SGC)" userId="f09ee0c5-30eb-45e4-a7dc-ff584980309f" providerId="ADAL" clId="{8CEDEB2D-987F-4CB9-8FF7-D053D778E589}" dt="2021-04-20T23:55:29.690" v="12" actId="1036"/>
        <pc:sldMkLst>
          <pc:docMk/>
          <pc:sldMk cId="630429260" sldId="393"/>
        </pc:sldMkLst>
        <pc:spChg chg="add del mod">
          <ac:chgData name="Tsukuba, Takeshi (SGC)" userId="f09ee0c5-30eb-45e4-a7dc-ff584980309f" providerId="ADAL" clId="{8CEDEB2D-987F-4CB9-8FF7-D053D778E589}" dt="2021-04-20T23:55:13.132" v="6" actId="478"/>
          <ac:spMkLst>
            <pc:docMk/>
            <pc:sldMk cId="630429260" sldId="393"/>
            <ac:spMk id="2" creationId="{404B0661-6191-45D7-81F8-A894F3F86FD3}"/>
          </ac:spMkLst>
        </pc:spChg>
        <pc:spChg chg="add del mod">
          <ac:chgData name="Tsukuba, Takeshi (SGC)" userId="f09ee0c5-30eb-45e4-a7dc-ff584980309f" providerId="ADAL" clId="{8CEDEB2D-987F-4CB9-8FF7-D053D778E589}" dt="2021-04-20T23:55:26.615" v="7" actId="478"/>
          <ac:spMkLst>
            <pc:docMk/>
            <pc:sldMk cId="630429260" sldId="393"/>
            <ac:spMk id="3" creationId="{2E04D829-57DE-4097-9F86-F145C50E91A4}"/>
          </ac:spMkLst>
        </pc:spChg>
        <pc:spChg chg="mod">
          <ac:chgData name="Tsukuba, Takeshi (SGC)" userId="f09ee0c5-30eb-45e4-a7dc-ff584980309f" providerId="ADAL" clId="{8CEDEB2D-987F-4CB9-8FF7-D053D778E589}" dt="2021-04-20T23:54:57.063" v="4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8CEDEB2D-987F-4CB9-8FF7-D053D778E589}" dt="2021-04-20T23:55:29.690" v="12" actId="1036"/>
          <ac:spMkLst>
            <pc:docMk/>
            <pc:sldMk cId="630429260" sldId="393"/>
            <ac:spMk id="29" creationId="{1784A239-8670-4F20-8EFE-8CC7E0783197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56.487" v="42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8CEDEB2D-987F-4CB9-8FF7-D053D778E589}" dt="2021-04-21T00:17:56.487" v="426" actId="20577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45:29.899" v="454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8CEDEB2D-987F-4CB9-8FF7-D053D778E589}" dt="2021-04-21T00:45:29.899" v="454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1:20.626" v="229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8CEDEB2D-987F-4CB9-8FF7-D053D778E589}" dt="2021-04-21T00:11:20.626" v="229" actId="20577"/>
          <ac:spMkLst>
            <pc:docMk/>
            <pc:sldMk cId="3228326029" sldId="41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17.865" v="257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8CEDEB2D-987F-4CB9-8FF7-D053D778E589}" dt="2021-04-21T00:12:17.865" v="257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45.250" v="287" actId="6549"/>
        <pc:sldMkLst>
          <pc:docMk/>
          <pc:sldMk cId="1428485258" sldId="414"/>
        </pc:sldMkLst>
        <pc:spChg chg="mod">
          <ac:chgData name="Tsukuba, Takeshi (SGC)" userId="f09ee0c5-30eb-45e4-a7dc-ff584980309f" providerId="ADAL" clId="{8CEDEB2D-987F-4CB9-8FF7-D053D778E589}" dt="2021-04-21T00:12:45.250" v="287" actId="6549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07.719" v="95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8CEDEB2D-987F-4CB9-8FF7-D053D778E589}" dt="2021-04-21T00:09:07.719" v="9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CEDEB2D-987F-4CB9-8FF7-D053D778E589}" dt="2021-04-20T23:58:26.863" v="26" actId="6549"/>
          <ac:spMkLst>
            <pc:docMk/>
            <pc:sldMk cId="1377915840" sldId="41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22.642" v="97" actId="20577"/>
        <pc:sldMkLst>
          <pc:docMk/>
          <pc:sldMk cId="4039260532" sldId="416"/>
        </pc:sldMkLst>
        <pc:spChg chg="mod">
          <ac:chgData name="Tsukuba, Takeshi (SGC)" userId="f09ee0c5-30eb-45e4-a7dc-ff584980309f" providerId="ADAL" clId="{8CEDEB2D-987F-4CB9-8FF7-D053D778E589}" dt="2021-04-21T00:09:22.642" v="97" actId="20577"/>
          <ac:spMkLst>
            <pc:docMk/>
            <pc:sldMk cId="4039260532" sldId="416"/>
            <ac:spMk id="5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29.776" v="41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CEDEB2D-987F-4CB9-8FF7-D053D778E589}" dt="2021-04-21T00:17:29.776" v="418" actId="6549"/>
          <ac:spMkLst>
            <pc:docMk/>
            <pc:sldMk cId="472477115" sldId="417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1EA5E4EB-9F52-4AD4-9C4E-4F2F8AE59FA4}"/>
    <pc:docChg chg="undo custSel addSld delSld modSld sldOrd delMainMaster modMainMaster">
      <pc:chgData name="Tsukuba, Takeshi (SGC)" userId="f09ee0c5-30eb-45e4-a7dc-ff584980309f" providerId="ADAL" clId="{1EA5E4EB-9F52-4AD4-9C4E-4F2F8AE59FA4}" dt="2021-04-20T10:50:39.247" v="11112" actId="242"/>
      <pc:docMkLst>
        <pc:docMk/>
      </pc:docMkLst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52627168" sldId="260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18436387" sldId="26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942526186" sldId="29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21285376" sldId="30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990806622" sldId="30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58367974" sldId="31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173738" sldId="31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823354484" sldId="31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2920512" sldId="323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741097901" sldId="32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523548540" sldId="34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835135353" sldId="34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0281439" sldId="34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8274723" sldId="350"/>
        </pc:sldMkLst>
      </pc:sldChg>
      <pc:sldChg chg="del">
        <pc:chgData name="Tsukuba, Takeshi (SGC)" userId="f09ee0c5-30eb-45e4-a7dc-ff584980309f" providerId="ADAL" clId="{1EA5E4EB-9F52-4AD4-9C4E-4F2F8AE59FA4}" dt="2021-04-20T05:07:57.698" v="237" actId="47"/>
        <pc:sldMkLst>
          <pc:docMk/>
          <pc:sldMk cId="1316657488" sldId="35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443813442" sldId="352"/>
        </pc:sldMkLst>
      </pc:sldChg>
      <pc:sldChg chg="addSp delSp modSp mod">
        <pc:chgData name="Tsukuba, Takeshi (SGC)" userId="f09ee0c5-30eb-45e4-a7dc-ff584980309f" providerId="ADAL" clId="{1EA5E4EB-9F52-4AD4-9C4E-4F2F8AE59FA4}" dt="2021-04-20T08:49:12.307" v="5201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1EA5E4EB-9F52-4AD4-9C4E-4F2F8AE59FA4}" dt="2021-04-20T05:10:56.607" v="262" actId="6549"/>
          <ac:spMkLst>
            <pc:docMk/>
            <pc:sldMk cId="2894663466" sldId="35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49:12.307" v="5201" actId="20577"/>
          <ac:spMkLst>
            <pc:docMk/>
            <pc:sldMk cId="2894663466" sldId="35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6:09:19.484" v="2325" actId="478"/>
          <ac:spMkLst>
            <pc:docMk/>
            <pc:sldMk cId="2894663466" sldId="353"/>
            <ac:spMk id="10" creationId="{6EEB7D5A-1082-43ED-80B1-7B34D9BBDC95}"/>
          </ac:spMkLst>
        </pc:spChg>
        <pc:spChg chg="add mod">
          <ac:chgData name="Tsukuba, Takeshi (SGC)" userId="f09ee0c5-30eb-45e4-a7dc-ff584980309f" providerId="ADAL" clId="{1EA5E4EB-9F52-4AD4-9C4E-4F2F8AE59FA4}" dt="2021-04-20T06:41:37.806" v="3681" actId="1038"/>
          <ac:spMkLst>
            <pc:docMk/>
            <pc:sldMk cId="2894663466" sldId="353"/>
            <ac:spMk id="12" creationId="{A2D4FB1B-8BD5-4C3E-8C8A-D37E516DFE46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2" creationId="{FBFB39E0-0E20-46BE-9F2D-01AD877D6EC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3" creationId="{773ADD1F-4C61-4572-AF08-02A6EB2452FC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4:29.523" v="2120" actId="478"/>
          <ac:graphicFrameMkLst>
            <pc:docMk/>
            <pc:sldMk cId="2894663466" sldId="353"/>
            <ac:graphicFrameMk id="4" creationId="{86E743C2-87B4-4E83-A437-AD4E1B277796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5:37:20.279" v="1400" actId="478"/>
          <ac:graphicFrameMkLst>
            <pc:docMk/>
            <pc:sldMk cId="2894663466" sldId="353"/>
            <ac:graphicFrameMk id="7" creationId="{8C248DE3-67ED-4D08-92A3-0F8D111E5649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8" creationId="{CFB7201C-054C-42E1-97E3-F6171C61535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47.318" v="3698" actId="1035"/>
          <ac:graphicFrameMkLst>
            <pc:docMk/>
            <pc:sldMk cId="2894663466" sldId="353"/>
            <ac:graphicFrameMk id="9" creationId="{B210081D-84D7-43CF-891D-FA3750477032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9:33.263" v="2328" actId="478"/>
          <ac:graphicFrameMkLst>
            <pc:docMk/>
            <pc:sldMk cId="2894663466" sldId="353"/>
            <ac:graphicFrameMk id="11" creationId="{2BC22554-ECE8-4C27-9AFE-55BF92D43524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13" creationId="{C06BD1F3-BC1F-4016-A614-EDF07550200F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37.806" v="3681" actId="1038"/>
          <ac:graphicFrameMkLst>
            <pc:docMk/>
            <pc:sldMk cId="2894663466" sldId="353"/>
            <ac:graphicFrameMk id="14" creationId="{CD76FF53-D763-4A91-9FB9-C1AE20BF7DFA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31:22.944" v="3033" actId="478"/>
          <ac:graphicFrameMkLst>
            <pc:docMk/>
            <pc:sldMk cId="2894663466" sldId="353"/>
            <ac:graphicFrameMk id="15" creationId="{EB9080FF-E11E-4CC1-836C-DAF9A352EEA4}"/>
          </ac:graphicFrameMkLst>
        </pc:graphicFrameChg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0152277" sldId="35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880161573" sldId="35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10774525" sldId="35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478485770" sldId="35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522310885" sldId="35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79520581" sldId="35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31514888" sldId="36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31057933" sldId="36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301109" sldId="36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306120601" sldId="36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9295924" sldId="365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645285728" sldId="36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75363302" sldId="36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11003525" sldId="36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283075419" sldId="37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464562282" sldId="37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86259841" sldId="37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917175855" sldId="37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638271409" sldId="376"/>
        </pc:sldMkLst>
      </pc:sldChg>
      <pc:sldChg chg="del">
        <pc:chgData name="Tsukuba, Takeshi (SGC)" userId="f09ee0c5-30eb-45e4-a7dc-ff584980309f" providerId="ADAL" clId="{1EA5E4EB-9F52-4AD4-9C4E-4F2F8AE59FA4}" dt="2021-04-20T05:07:56.437" v="236" actId="47"/>
        <pc:sldMkLst>
          <pc:docMk/>
          <pc:sldMk cId="2449628701" sldId="37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338005614" sldId="37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265660658" sldId="37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08565932" sldId="38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588005835" sldId="38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28130878" sldId="38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164115804" sldId="38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163584227" sldId="38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63685740" sldId="38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010851276" sldId="39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937990961" sldId="392"/>
        </pc:sldMkLst>
      </pc:sldChg>
      <pc:sldChg chg="addSp delSp modSp new mod ord setBg">
        <pc:chgData name="Tsukuba, Takeshi (SGC)" userId="f09ee0c5-30eb-45e4-a7dc-ff584980309f" providerId="ADAL" clId="{1EA5E4EB-9F52-4AD4-9C4E-4F2F8AE59FA4}" dt="2021-04-20T09:18:23.754" v="6615" actId="2711"/>
        <pc:sldMkLst>
          <pc:docMk/>
          <pc:sldMk cId="630429260" sldId="393"/>
        </pc:sldMkLst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2" creationId="{17AB59F8-148F-42B8-ACD2-BF3562705D55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3" creationId="{4261C853-CEFC-43B0-8CBF-7765773C03ED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4" creationId="{10A044E5-934C-4B96-A49A-34A49804ADB2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5" creationId="{565135AC-550A-4CD0-8D90-3F6FF067CD12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6" creationId="{48C23FE0-4F75-4445-B3FF-F87B908AF4C1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7" creationId="{CEA986A3-1245-447C-B5F8-04D6C8557BBF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8" creationId="{782B89A6-D5FA-450F-9523-5C00EC06C289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9" creationId="{5B5847DD-AAE4-431D-AF8E-77E7FDB60AAA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0" creationId="{AE523334-38EA-42DD-A5CA-084D28FF3CA1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1" creationId="{8E9B6240-C629-443D-B920-180B2176E914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2" creationId="{D37FCF87-8E42-4C09-868C-304C2BC9643C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3" creationId="{080AE233-F32F-445F-8E17-9551530754C4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4" creationId="{10F92521-31EA-48E4-801B-5376A6E02F7C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5" creationId="{5B75C42D-8659-403F-8319-4EFCBD564D37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6" creationId="{CD938EDA-D75C-437B-B2B1-CDABC9329783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7" creationId="{D39C34A0-FC4A-44D0-915F-CD6ABE8174F8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8" creationId="{82A00BAB-1D18-4473-9C43-403F4DA4FBB1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9" creationId="{7929415D-E54C-44F2-8751-971017819F9A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0" creationId="{FBF9A2D4-5036-430B-94AC-C6DA4483CA43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1" creationId="{83465E73-31BD-4520-9506-D4C3995C8BB9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2" creationId="{32DBBDCE-E60C-4407-8858-B1FD8471D061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3" creationId="{B10D0CEC-07E3-40FA-8EBD-AB9E45916F24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4" creationId="{7C3624FC-C298-454E-BFB4-7A7C00731C72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5" creationId="{09E45A73-3B40-493E-AED5-C8F96D23934A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6" creationId="{F5896E4F-1C53-44FC-BE40-02D22619E961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7" creationId="{C7BFE392-7097-4558-9DB8-BAAFA1631804}"/>
          </ac:spMkLst>
        </pc:spChg>
        <pc:spChg chg="add mod">
          <ac:chgData name="Tsukuba, Takeshi (SGC)" userId="f09ee0c5-30eb-45e4-a7dc-ff584980309f" providerId="ADAL" clId="{1EA5E4EB-9F52-4AD4-9C4E-4F2F8AE59FA4}" dt="2021-04-20T09:18:23.754" v="6615" actId="2711"/>
          <ac:spMkLst>
            <pc:docMk/>
            <pc:sldMk cId="630429260" sldId="393"/>
            <ac:spMk id="28" creationId="{907A793C-8125-4579-9FB4-53256B03CF75}"/>
          </ac:spMkLst>
        </pc:spChg>
        <pc:spChg chg="add mod">
          <ac:chgData name="Tsukuba, Takeshi (SGC)" userId="f09ee0c5-30eb-45e4-a7dc-ff584980309f" providerId="ADAL" clId="{1EA5E4EB-9F52-4AD4-9C4E-4F2F8AE59FA4}" dt="2021-04-20T09:18:19.202" v="6614" actId="2711"/>
          <ac:spMkLst>
            <pc:docMk/>
            <pc:sldMk cId="630429260" sldId="393"/>
            <ac:spMk id="29" creationId="{1784A239-8670-4F20-8EFE-8CC7E0783197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1" creationId="{E2ED8C3D-C1C9-45DF-AA6A-ABA2B4379020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3" creationId="{605B3FA8-04BA-4841-AD13-E1D54ACC0E48}"/>
          </ac:spMkLst>
        </pc:spChg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822235477" sldId="394"/>
        </pc:sldMkLst>
        <pc:spChg chg="mod">
          <ac:chgData name="Tsukuba, Takeshi (SGC)" userId="f09ee0c5-30eb-45e4-a7dc-ff584980309f" providerId="ADAL" clId="{1EA5E4EB-9F52-4AD4-9C4E-4F2F8AE59FA4}" dt="2021-04-20T08:40:56.332" v="4761" actId="20577"/>
          <ac:spMkLst>
            <pc:docMk/>
            <pc:sldMk cId="822235477" sldId="394"/>
            <ac:spMk id="2" creationId="{781098C9-CB40-4C06-9AAC-FBE376678F10}"/>
          </ac:spMkLst>
        </pc:spChg>
        <pc:spChg chg="mod">
          <ac:chgData name="Tsukuba, Takeshi (SGC)" userId="f09ee0c5-30eb-45e4-a7dc-ff584980309f" providerId="ADAL" clId="{1EA5E4EB-9F52-4AD4-9C4E-4F2F8AE59FA4}" dt="2021-04-20T08:38:59.411" v="4683" actId="14"/>
          <ac:spMkLst>
            <pc:docMk/>
            <pc:sldMk cId="822235477" sldId="394"/>
            <ac:spMk id="3" creationId="{8B2AEC6B-3865-4DDD-BF9A-979D765EC54A}"/>
          </ac:spMkLst>
        </pc:spChg>
      </pc:sldChg>
      <pc:sldChg chg="addSp delSp modSp new del">
        <pc:chgData name="Tsukuba, Takeshi (SGC)" userId="f09ee0c5-30eb-45e4-a7dc-ff584980309f" providerId="ADAL" clId="{1EA5E4EB-9F52-4AD4-9C4E-4F2F8AE59FA4}" dt="2021-04-20T05:02:34.716" v="220" actId="47"/>
        <pc:sldMkLst>
          <pc:docMk/>
          <pc:sldMk cId="1849426872" sldId="394"/>
        </pc:sldMkLst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2" creationId="{B6F14D19-AF9B-48DB-B567-A698812CFD0A}"/>
          </ac:spMkLst>
        </pc:spChg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3" creationId="{F524AECA-ECC5-40ED-A4B1-7FED4EBF382E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4" creationId="{7EDC3C3F-C285-4BB2-9132-33FB3A431519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5" creationId="{FC2564CD-33D3-4850-84DC-9B4F16DB9033}"/>
          </ac:spMkLst>
        </pc:spChg>
      </pc:sldChg>
      <pc:sldChg chg="delSp new">
        <pc:chgData name="Tsukuba, Takeshi (SGC)" userId="f09ee0c5-30eb-45e4-a7dc-ff584980309f" providerId="ADAL" clId="{1EA5E4EB-9F52-4AD4-9C4E-4F2F8AE59FA4}" dt="2021-04-20T05:09:25.932" v="245"/>
        <pc:sldMkLst>
          <pc:docMk/>
          <pc:sldMk cId="2692002341" sldId="395"/>
        </pc:sldMkLst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2" creationId="{54D2EC6C-63EB-4DB9-A827-E30EEF5F3462}"/>
          </ac:spMkLst>
        </pc:spChg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3" creationId="{C9EB79D1-C0A1-4D03-9AAE-31A460EA8677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0595969" sldId="396"/>
        </pc:sldMkLst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411433881" sldId="396"/>
        </pc:sldMkLst>
        <pc:spChg chg="mod">
          <ac:chgData name="Tsukuba, Takeshi (SGC)" userId="f09ee0c5-30eb-45e4-a7dc-ff584980309f" providerId="ADAL" clId="{1EA5E4EB-9F52-4AD4-9C4E-4F2F8AE59FA4}" dt="2021-04-20T06:45:42.034" v="3887" actId="20577"/>
          <ac:spMkLst>
            <pc:docMk/>
            <pc:sldMk cId="2411433881" sldId="396"/>
            <ac:spMk id="2" creationId="{C289AAF2-3710-4B41-B4B7-05344114F4C1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651447001" sldId="397"/>
        </pc:sldMkLst>
      </pc:sldChg>
      <pc:sldChg chg="addSp delSp 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3552321467" sldId="397"/>
        </pc:sldMkLst>
        <pc:spChg chg="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2" creationId="{322B89A3-9150-4471-B8C1-1FCA3C262FEB}"/>
          </ac:spMkLst>
        </pc:spChg>
        <pc:spChg chg="del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3" creationId="{5B2B4818-D625-4FB2-9CA3-FE49AB8147D8}"/>
          </ac:spMkLst>
        </pc:spChg>
        <pc:spChg chg="add 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4" creationId="{2DF6B840-89F3-44C3-8E2E-9C81A4395721}"/>
          </ac:spMkLst>
        </pc:spChg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56263478" sldId="398"/>
        </pc:sldMkLst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790567991" sldId="398"/>
        </pc:sldMkLst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992682258" sldId="399"/>
        </pc:sldMkLst>
      </pc:sldChg>
      <pc:sldChg chg="modSp new del mod">
        <pc:chgData name="Tsukuba, Takeshi (SGC)" userId="f09ee0c5-30eb-45e4-a7dc-ff584980309f" providerId="ADAL" clId="{1EA5E4EB-9F52-4AD4-9C4E-4F2F8AE59FA4}" dt="2021-04-20T06:46:32.992" v="3989" actId="47"/>
        <pc:sldMkLst>
          <pc:docMk/>
          <pc:sldMk cId="2837611332" sldId="400"/>
        </pc:sldMkLst>
        <pc:spChg chg="mod">
          <ac:chgData name="Tsukuba, Takeshi (SGC)" userId="f09ee0c5-30eb-45e4-a7dc-ff584980309f" providerId="ADAL" clId="{1EA5E4EB-9F52-4AD4-9C4E-4F2F8AE59FA4}" dt="2021-04-20T06:45:50.019" v="3898" actId="20577"/>
          <ac:spMkLst>
            <pc:docMk/>
            <pc:sldMk cId="2837611332" sldId="400"/>
            <ac:spMk id="2" creationId="{614B836E-CE42-42E8-920E-2A7CE9683B6E}"/>
          </ac:spMkLst>
        </pc:spChg>
        <pc:spChg chg="mod">
          <ac:chgData name="Tsukuba, Takeshi (SGC)" userId="f09ee0c5-30eb-45e4-a7dc-ff584980309f" providerId="ADAL" clId="{1EA5E4EB-9F52-4AD4-9C4E-4F2F8AE59FA4}" dt="2021-04-20T06:46:25.155" v="3987" actId="20577"/>
          <ac:spMkLst>
            <pc:docMk/>
            <pc:sldMk cId="2837611332" sldId="400"/>
            <ac:spMk id="3" creationId="{A5C18F67-21CD-4206-8DF8-3DA61A7CB433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32:14.904" v="1090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1EA5E4EB-9F52-4AD4-9C4E-4F2F8AE59FA4}" dt="2021-04-20T06:46:40.426" v="4010" actId="20577"/>
          <ac:spMkLst>
            <pc:docMk/>
            <pc:sldMk cId="2729935583" sldId="40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32:14.904" v="10906" actId="20577"/>
          <ac:spMkLst>
            <pc:docMk/>
            <pc:sldMk cId="2729935583" sldId="40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6:48:30.708" v="4098" actId="478"/>
          <ac:spMkLst>
            <pc:docMk/>
            <pc:sldMk cId="2729935583" sldId="401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8" creationId="{04DF7C6A-D861-4B0D-A30E-521D1DD8A8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27.064" v="4097" actId="478"/>
          <ac:graphicFrameMkLst>
            <pc:docMk/>
            <pc:sldMk cId="2729935583" sldId="401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30.708" v="4098" actId="478"/>
          <ac:graphicFrameMkLst>
            <pc:docMk/>
            <pc:sldMk cId="2729935583" sldId="401"/>
            <ac:graphicFrameMk id="14" creationId="{CD76FF53-D763-4A91-9FB9-C1AE20BF7DFA}"/>
          </ac:graphicFrameMkLst>
        </pc:graphicFrameChg>
      </pc:sldChg>
      <pc:sldChg chg="new del">
        <pc:chgData name="Tsukuba, Takeshi (SGC)" userId="f09ee0c5-30eb-45e4-a7dc-ff584980309f" providerId="ADAL" clId="{1EA5E4EB-9F52-4AD4-9C4E-4F2F8AE59FA4}" dt="2021-04-20T08:39:50.196" v="4688" actId="47"/>
        <pc:sldMkLst>
          <pc:docMk/>
          <pc:sldMk cId="2991139325" sldId="402"/>
        </pc:sldMkLst>
      </pc:sldChg>
      <pc:sldChg chg="addSp delSp modSp add mod">
        <pc:chgData name="Tsukuba, Takeshi (SGC)" userId="f09ee0c5-30eb-45e4-a7dc-ff584980309f" providerId="ADAL" clId="{1EA5E4EB-9F52-4AD4-9C4E-4F2F8AE59FA4}" dt="2021-04-20T10:19:35.576" v="10308" actId="20577"/>
        <pc:sldMkLst>
          <pc:docMk/>
          <pc:sldMk cId="2473393845" sldId="403"/>
        </pc:sldMkLst>
        <pc:spChg chg="add del mod">
          <ac:chgData name="Tsukuba, Takeshi (SGC)" userId="f09ee0c5-30eb-45e4-a7dc-ff584980309f" providerId="ADAL" clId="{1EA5E4EB-9F52-4AD4-9C4E-4F2F8AE59FA4}" dt="2021-04-20T08:52:52.035" v="5376"/>
          <ac:spMkLst>
            <pc:docMk/>
            <pc:sldMk cId="2473393845" sldId="403"/>
            <ac:spMk id="2" creationId="{1E634A7F-DC82-4056-839F-12277B0F3C9F}"/>
          </ac:spMkLst>
        </pc:spChg>
        <pc:spChg chg="add del mod">
          <ac:chgData name="Tsukuba, Takeshi (SGC)" userId="f09ee0c5-30eb-45e4-a7dc-ff584980309f" providerId="ADAL" clId="{1EA5E4EB-9F52-4AD4-9C4E-4F2F8AE59FA4}" dt="2021-04-20T08:53:36.606" v="5398"/>
          <ac:spMkLst>
            <pc:docMk/>
            <pc:sldMk cId="2473393845" sldId="403"/>
            <ac:spMk id="3" creationId="{9052536F-74A2-4336-A58B-EDC6C31B692F}"/>
          </ac:spMkLst>
        </pc:spChg>
        <pc:spChg chg="add mod">
          <ac:chgData name="Tsukuba, Takeshi (SGC)" userId="f09ee0c5-30eb-45e4-a7dc-ff584980309f" providerId="ADAL" clId="{1EA5E4EB-9F52-4AD4-9C4E-4F2F8AE59FA4}" dt="2021-04-20T10:19:35.576" v="10308" actId="20577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8:41:08.011" v="4777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57:19.255" v="5734" actId="6549"/>
          <ac:spMkLst>
            <pc:docMk/>
            <pc:sldMk cId="2473393845" sldId="403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8:41:52.214" v="4897" actId="478"/>
          <ac:spMkLst>
            <pc:docMk/>
            <pc:sldMk cId="2473393845" sldId="403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8:56:52.140" v="5733" actId="1036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14" creationId="{CD76FF53-D763-4A91-9FB9-C1AE20BF7DFA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1.682" v="10904" actId="47"/>
        <pc:sldMkLst>
          <pc:docMk/>
          <pc:sldMk cId="3642043219" sldId="404"/>
        </pc:sldMkLst>
      </pc:sldChg>
      <pc:sldChg chg="delSp modSp add mod">
        <pc:chgData name="Tsukuba, Takeshi (SGC)" userId="f09ee0c5-30eb-45e4-a7dc-ff584980309f" providerId="ADAL" clId="{1EA5E4EB-9F52-4AD4-9C4E-4F2F8AE59FA4}" dt="2021-04-20T09:22:18.233" v="6775" actId="6549"/>
        <pc:sldMkLst>
          <pc:docMk/>
          <pc:sldMk cId="397647923" sldId="405"/>
        </pc:sldMkLst>
        <pc:spChg chg="del">
          <ac:chgData name="Tsukuba, Takeshi (SGC)" userId="f09ee0c5-30eb-45e4-a7dc-ff584980309f" providerId="ADAL" clId="{1EA5E4EB-9F52-4AD4-9C4E-4F2F8AE59FA4}" dt="2021-04-20T09:02:25.886" v="5898" actId="478"/>
          <ac:spMkLst>
            <pc:docMk/>
            <pc:sldMk cId="397647923" sldId="405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9:16:00.957" v="6544" actId="20577"/>
          <ac:spMkLst>
            <pc:docMk/>
            <pc:sldMk cId="397647923" sldId="40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22:18.233" v="6775" actId="6549"/>
          <ac:spMkLst>
            <pc:docMk/>
            <pc:sldMk cId="397647923" sldId="405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1EA5E4EB-9F52-4AD4-9C4E-4F2F8AE59FA4}" dt="2021-04-20T09:02:25.886" v="5898" actId="478"/>
          <ac:graphicFrameMkLst>
            <pc:docMk/>
            <pc:sldMk cId="397647923" sldId="405"/>
            <ac:graphicFrameMk id="7" creationId="{7165C39B-B3CA-4C06-A2AA-B40E2064A0D7}"/>
          </ac:graphicFrameMkLst>
        </pc:graphicFrameChg>
      </pc:sldChg>
      <pc:sldChg chg="addSp delSp modSp add mod ord">
        <pc:chgData name="Tsukuba, Takeshi (SGC)" userId="f09ee0c5-30eb-45e4-a7dc-ff584980309f" providerId="ADAL" clId="{1EA5E4EB-9F52-4AD4-9C4E-4F2F8AE59FA4}" dt="2021-04-20T10:08:40.731" v="9673" actId="33524"/>
        <pc:sldMkLst>
          <pc:docMk/>
          <pc:sldMk cId="388019561" sldId="406"/>
        </pc:sldMkLst>
        <pc:spChg chg="del">
          <ac:chgData name="Tsukuba, Takeshi (SGC)" userId="f09ee0c5-30eb-45e4-a7dc-ff584980309f" providerId="ADAL" clId="{1EA5E4EB-9F52-4AD4-9C4E-4F2F8AE59FA4}" dt="2021-04-20T09:17:36.162" v="6609" actId="478"/>
          <ac:spMkLst>
            <pc:docMk/>
            <pc:sldMk cId="388019561" sldId="406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10:01:59.086" v="9347" actId="20577"/>
          <ac:spMkLst>
            <pc:docMk/>
            <pc:sldMk cId="388019561" sldId="40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08:40.731" v="9673" actId="33524"/>
          <ac:spMkLst>
            <pc:docMk/>
            <pc:sldMk cId="388019561" sldId="406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9:37:14.200" v="7722" actId="478"/>
          <ac:spMkLst>
            <pc:docMk/>
            <pc:sldMk cId="388019561" sldId="406"/>
            <ac:spMk id="8" creationId="{EB123A0F-8330-445F-AE11-BEAF2EA1A24C}"/>
          </ac:spMkLst>
        </pc:spChg>
        <pc:spChg chg="add del mod">
          <ac:chgData name="Tsukuba, Takeshi (SGC)" userId="f09ee0c5-30eb-45e4-a7dc-ff584980309f" providerId="ADAL" clId="{1EA5E4EB-9F52-4AD4-9C4E-4F2F8AE59FA4}" dt="2021-04-20T09:37:47.312" v="7763" actId="478"/>
          <ac:spMkLst>
            <pc:docMk/>
            <pc:sldMk cId="388019561" sldId="406"/>
            <ac:spMk id="9" creationId="{B20B59AF-9D38-4E4C-8741-7E9D8288A08C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2" creationId="{1DF60BD5-6EF5-472F-A02F-34DCA26CB9A4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3" creationId="{0D277885-9335-4D16-A633-3A6F71D8419C}"/>
          </ac:spMkLst>
        </pc:spChg>
        <pc:spChg chg="add del mod">
          <ac:chgData name="Tsukuba, Takeshi (SGC)" userId="f09ee0c5-30eb-45e4-a7dc-ff584980309f" providerId="ADAL" clId="{1EA5E4EB-9F52-4AD4-9C4E-4F2F8AE59FA4}" dt="2021-04-20T09:51:49.663" v="8516" actId="478"/>
          <ac:spMkLst>
            <pc:docMk/>
            <pc:sldMk cId="388019561" sldId="406"/>
            <ac:spMk id="14" creationId="{65948CFD-A79E-46AD-95BB-B689E4F66B6C}"/>
          </ac:spMkLst>
        </pc:spChg>
        <pc:spChg chg="add mod">
          <ac:chgData name="Tsukuba, Takeshi (SGC)" userId="f09ee0c5-30eb-45e4-a7dc-ff584980309f" providerId="ADAL" clId="{1EA5E4EB-9F52-4AD4-9C4E-4F2F8AE59FA4}" dt="2021-04-20T10:05:40.562" v="9628" actId="20577"/>
          <ac:spMkLst>
            <pc:docMk/>
            <pc:sldMk cId="388019561" sldId="406"/>
            <ac:spMk id="16" creationId="{CC436BA4-9FD1-45CF-A5C0-64C0658A5F48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2" creationId="{851715FF-8441-4BFF-A61D-A94225A318AE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3" creationId="{9FD1FF14-4AAA-45D6-87B9-2592957337A0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9:17:36.162" v="6609" actId="478"/>
          <ac:graphicFrameMkLst>
            <pc:docMk/>
            <pc:sldMk cId="388019561" sldId="406"/>
            <ac:graphicFrameMk id="7" creationId="{7165C39B-B3CA-4C06-A2AA-B40E2064A0D7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0" creationId="{A63683A8-3E64-44A3-9E16-8958103E484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1" creationId="{0DDFB64B-C854-49BF-B284-DBA73BA7B8E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51:49.663" v="8516" actId="478"/>
          <ac:graphicFrameMkLst>
            <pc:docMk/>
            <pc:sldMk cId="388019561" sldId="406"/>
            <ac:graphicFrameMk id="15" creationId="{00DFB789-315E-49CF-AA44-E180158E6FD0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8.288" v="10905" actId="47"/>
        <pc:sldMkLst>
          <pc:docMk/>
          <pc:sldMk cId="2838218647" sldId="407"/>
        </pc:sldMkLst>
      </pc:sldChg>
      <pc:sldChg chg="new del">
        <pc:chgData name="Tsukuba, Takeshi (SGC)" userId="f09ee0c5-30eb-45e4-a7dc-ff584980309f" providerId="ADAL" clId="{1EA5E4EB-9F52-4AD4-9C4E-4F2F8AE59FA4}" dt="2021-04-20T09:34:13.470" v="7636" actId="680"/>
        <pc:sldMkLst>
          <pc:docMk/>
          <pc:sldMk cId="1072877770" sldId="408"/>
        </pc:sldMkLst>
      </pc:sldChg>
      <pc:sldChg chg="new del">
        <pc:chgData name="Tsukuba, Takeshi (SGC)" userId="f09ee0c5-30eb-45e4-a7dc-ff584980309f" providerId="ADAL" clId="{1EA5E4EB-9F52-4AD4-9C4E-4F2F8AE59FA4}" dt="2021-04-20T10:30:09.382" v="10876" actId="47"/>
        <pc:sldMkLst>
          <pc:docMk/>
          <pc:sldMk cId="4193560032" sldId="408"/>
        </pc:sldMkLst>
      </pc:sldChg>
      <pc:sldChg chg="add del">
        <pc:chgData name="Tsukuba, Takeshi (SGC)" userId="f09ee0c5-30eb-45e4-a7dc-ff584980309f" providerId="ADAL" clId="{1EA5E4EB-9F52-4AD4-9C4E-4F2F8AE59FA4}" dt="2021-04-20T09:42:45.437" v="8133" actId="47"/>
        <pc:sldMkLst>
          <pc:docMk/>
          <pc:sldMk cId="1986794585" sldId="409"/>
        </pc:sldMkLst>
      </pc:sldChg>
      <pc:sldChg chg="add del">
        <pc:chgData name="Tsukuba, Takeshi (SGC)" userId="f09ee0c5-30eb-45e4-a7dc-ff584980309f" providerId="ADAL" clId="{1EA5E4EB-9F52-4AD4-9C4E-4F2F8AE59FA4}" dt="2021-04-20T09:42:41.338" v="8132" actId="47"/>
        <pc:sldMkLst>
          <pc:docMk/>
          <pc:sldMk cId="1976807855" sldId="410"/>
        </pc:sldMkLst>
      </pc:sldChg>
      <pc:sldChg chg="modSp add mod ord modTransition">
        <pc:chgData name="Tsukuba, Takeshi (SGC)" userId="f09ee0c5-30eb-45e4-a7dc-ff584980309f" providerId="ADAL" clId="{1EA5E4EB-9F52-4AD4-9C4E-4F2F8AE59FA4}" dt="2021-04-20T09:53:21.047" v="8600" actId="20577"/>
        <pc:sldMkLst>
          <pc:docMk/>
          <pc:sldMk cId="2850614360" sldId="411"/>
        </pc:sldMkLst>
        <pc:spChg chg="mod">
          <ac:chgData name="Tsukuba, Takeshi (SGC)" userId="f09ee0c5-30eb-45e4-a7dc-ff584980309f" providerId="ADAL" clId="{1EA5E4EB-9F52-4AD4-9C4E-4F2F8AE59FA4}" dt="2021-04-20T09:53:21.047" v="8600" actId="20577"/>
          <ac:spMkLst>
            <pc:docMk/>
            <pc:sldMk cId="2850614360" sldId="411"/>
            <ac:spMk id="6" creationId="{00000000-0000-0000-0000-000000000000}"/>
          </ac:spMkLst>
        </pc:spChg>
      </pc:sldChg>
      <pc:sldChg chg="modSp add mod ord">
        <pc:chgData name="Tsukuba, Takeshi (SGC)" userId="f09ee0c5-30eb-45e4-a7dc-ff584980309f" providerId="ADAL" clId="{1EA5E4EB-9F52-4AD4-9C4E-4F2F8AE59FA4}" dt="2021-04-20T09:54:53.147" v="8651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1EA5E4EB-9F52-4AD4-9C4E-4F2F8AE59FA4}" dt="2021-04-20T09:54:53.147" v="865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52:40.220" v="8583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">
          <ac:chgData name="Tsukuba, Takeshi (SGC)" userId="f09ee0c5-30eb-45e4-a7dc-ff584980309f" providerId="ADAL" clId="{1EA5E4EB-9F52-4AD4-9C4E-4F2F8AE59FA4}" dt="2021-04-20T09:52:40.220" v="8583" actId="1036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addSp modSp add mod">
        <pc:chgData name="Tsukuba, Takeshi (SGC)" userId="f09ee0c5-30eb-45e4-a7dc-ff584980309f" providerId="ADAL" clId="{1EA5E4EB-9F52-4AD4-9C4E-4F2F8AE59FA4}" dt="2021-04-20T10:11:17.915" v="9852" actId="1036"/>
        <pc:sldMkLst>
          <pc:docMk/>
          <pc:sldMk cId="3041777632" sldId="413"/>
        </pc:sldMkLst>
        <pc:spChg chg="add mod">
          <ac:chgData name="Tsukuba, Takeshi (SGC)" userId="f09ee0c5-30eb-45e4-a7dc-ff584980309f" providerId="ADAL" clId="{1EA5E4EB-9F52-4AD4-9C4E-4F2F8AE59FA4}" dt="2021-04-20T10:11:17.915" v="9852" actId="1036"/>
          <ac:spMkLst>
            <pc:docMk/>
            <pc:sldMk cId="3041777632" sldId="413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09:04.381" v="9675" actId="20577"/>
          <ac:spMkLst>
            <pc:docMk/>
            <pc:sldMk cId="3041777632" sldId="41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10:41.541" v="9844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delSp modSp add mod">
        <pc:chgData name="Tsukuba, Takeshi (SGC)" userId="f09ee0c5-30eb-45e4-a7dc-ff584980309f" providerId="ADAL" clId="{1EA5E4EB-9F52-4AD4-9C4E-4F2F8AE59FA4}" dt="2021-04-20T10:47:28.984" v="11034" actId="20577"/>
        <pc:sldMkLst>
          <pc:docMk/>
          <pc:sldMk cId="1428485258" sldId="414"/>
        </pc:sldMkLst>
        <pc:spChg chg="del">
          <ac:chgData name="Tsukuba, Takeshi (SGC)" userId="f09ee0c5-30eb-45e4-a7dc-ff584980309f" providerId="ADAL" clId="{1EA5E4EB-9F52-4AD4-9C4E-4F2F8AE59FA4}" dt="2021-04-20T10:13:51.236" v="9890" actId="478"/>
          <ac:spMkLst>
            <pc:docMk/>
            <pc:sldMk cId="1428485258" sldId="414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13:39.875" v="9889" actId="6549"/>
          <ac:spMkLst>
            <pc:docMk/>
            <pc:sldMk cId="1428485258" sldId="41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7:28.984" v="11034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49:13.205" v="11081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1EA5E4EB-9F52-4AD4-9C4E-4F2F8AE59FA4}" dt="2021-04-20T10:22:24.826" v="1045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9:13.205" v="11081" actId="20577"/>
          <ac:spMkLst>
            <pc:docMk/>
            <pc:sldMk cId="1377915840" sldId="41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1EA5E4EB-9F52-4AD4-9C4E-4F2F8AE59FA4}" dt="2021-04-20T10:20:20.188" v="10389" actId="1035"/>
          <ac:spMkLst>
            <pc:docMk/>
            <pc:sldMk cId="1377915840" sldId="415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33.665" v="10886" actId="1076"/>
          <ac:spMkLst>
            <pc:docMk/>
            <pc:sldMk cId="1377915840" sldId="415"/>
            <ac:spMk id="11" creationId="{DE33DC40-5DDD-4ADF-9B16-96AF15636F7E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10:18:37.564" v="10256" actId="478"/>
          <ac:graphicFrameMkLst>
            <pc:docMk/>
            <pc:sldMk cId="1377915840" sldId="415"/>
            <ac:graphicFrameMk id="2" creationId="{D1CEFE3B-B9A2-47C2-B082-C391CC11F74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10:23:51.443" v="10545" actId="478"/>
          <ac:graphicFrameMkLst>
            <pc:docMk/>
            <pc:sldMk cId="1377915840" sldId="415"/>
            <ac:graphicFrameMk id="3" creationId="{8188FCB6-2CBB-4C69-BF22-60D8B28BB2FD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10:24:05.824" v="10547"/>
          <ac:graphicFrameMkLst>
            <pc:docMk/>
            <pc:sldMk cId="1377915840" sldId="415"/>
            <ac:graphicFrameMk id="4" creationId="{7A3B41BE-DB18-4135-AC0F-4A3315EF0E92}"/>
          </ac:graphicFrameMkLst>
        </pc:graphicFrameChg>
        <pc:graphicFrameChg chg="add mod">
          <ac:chgData name="Tsukuba, Takeshi (SGC)" userId="f09ee0c5-30eb-45e4-a7dc-ff584980309f" providerId="ADAL" clId="{1EA5E4EB-9F52-4AD4-9C4E-4F2F8AE59FA4}" dt="2021-04-20T10:20:20.188" v="10389" actId="1035"/>
          <ac:graphicFrameMkLst>
            <pc:docMk/>
            <pc:sldMk cId="1377915840" sldId="415"/>
            <ac:graphicFrameMk id="7" creationId="{7165C39B-B3CA-4C06-A2AA-B40E2064A0D7}"/>
          </ac:graphicFrameMkLst>
        </pc:graphicFrameChg>
        <pc:graphicFrameChg chg="del mod">
          <ac:chgData name="Tsukuba, Takeshi (SGC)" userId="f09ee0c5-30eb-45e4-a7dc-ff584980309f" providerId="ADAL" clId="{1EA5E4EB-9F52-4AD4-9C4E-4F2F8AE59FA4}" dt="2021-04-20T10:24:17.542" v="10549" actId="478"/>
          <ac:graphicFrameMkLst>
            <pc:docMk/>
            <pc:sldMk cId="1377915840" sldId="415"/>
            <ac:graphicFrameMk id="9" creationId="{D85E64E6-6263-46A2-8E63-EB630CD6F9B9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31:42.626" v="10902" actId="6549"/>
          <ac:graphicFrameMkLst>
            <pc:docMk/>
            <pc:sldMk cId="1377915840" sldId="415"/>
            <ac:graphicFrameMk id="10" creationId="{8917BA64-B6C8-448E-BE18-17D47541BE49}"/>
          </ac:graphicFrameMkLst>
        </pc:graphicFrameChg>
      </pc:sldChg>
      <pc:sldChg chg="addSp delSp modSp add mod">
        <pc:chgData name="Tsukuba, Takeshi (SGC)" userId="f09ee0c5-30eb-45e4-a7dc-ff584980309f" providerId="ADAL" clId="{1EA5E4EB-9F52-4AD4-9C4E-4F2F8AE59FA4}" dt="2021-04-20T10:50:39.247" v="11112" actId="242"/>
        <pc:sldMkLst>
          <pc:docMk/>
          <pc:sldMk cId="4039260532" sldId="416"/>
        </pc:sldMkLst>
        <pc:spChg chg="mod">
          <ac:chgData name="Tsukuba, Takeshi (SGC)" userId="f09ee0c5-30eb-45e4-a7dc-ff584980309f" providerId="ADAL" clId="{1EA5E4EB-9F52-4AD4-9C4E-4F2F8AE59FA4}" dt="2021-04-20T10:50:39.247" v="11112" actId="242"/>
          <ac:spMkLst>
            <pc:docMk/>
            <pc:sldMk cId="4039260532" sldId="41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8:06.453" v="11040" actId="20577"/>
          <ac:spMkLst>
            <pc:docMk/>
            <pc:sldMk cId="4039260532" sldId="416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10:25:14.936" v="10562" actId="478"/>
          <ac:spMkLst>
            <pc:docMk/>
            <pc:sldMk cId="4039260532" sldId="416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27.609" v="10884" actId="1076"/>
          <ac:spMkLst>
            <pc:docMk/>
            <pc:sldMk cId="4039260532" sldId="416"/>
            <ac:spMk id="9" creationId="{54F584BE-0F38-4E6E-9D45-50C8483E6DDF}"/>
          </ac:spMkLst>
        </pc:spChg>
        <pc:spChg chg="add mod">
          <ac:chgData name="Tsukuba, Takeshi (SGC)" userId="f09ee0c5-30eb-45e4-a7dc-ff584980309f" providerId="ADAL" clId="{1EA5E4EB-9F52-4AD4-9C4E-4F2F8AE59FA4}" dt="2021-04-20T10:29:59.259" v="10858" actId="1076"/>
          <ac:spMkLst>
            <pc:docMk/>
            <pc:sldMk cId="4039260532" sldId="416"/>
            <ac:spMk id="10" creationId="{B833D13B-0ED6-456C-AD24-072968B2C23E}"/>
          </ac:spMkLst>
        </pc:sp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4:47.845" v="10550" actId="478"/>
          <ac:graphicFrameMkLst>
            <pc:docMk/>
            <pc:sldMk cId="4039260532" sldId="416"/>
            <ac:graphicFrameMk id="3" creationId="{8188FCB6-2CBB-4C69-BF22-60D8B28BB2F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4" creationId="{F838A106-84D0-4039-B145-6EB264A6E36E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3:04.739" v="10530" actId="478"/>
          <ac:graphicFrameMkLst>
            <pc:docMk/>
            <pc:sldMk cId="4039260532" sldId="416"/>
            <ac:graphicFrameMk id="7" creationId="{7165C39B-B3CA-4C06-A2AA-B40E2064A0D7}"/>
          </ac:graphicFrameMkLst>
        </pc:graphicFrameChg>
      </pc:sldChg>
      <pc:sldMasterChg chg="del delSldLayout modSldLayout">
        <pc:chgData name="Tsukuba, Takeshi (SGC)" userId="f09ee0c5-30eb-45e4-a7dc-ff584980309f" providerId="ADAL" clId="{1EA5E4EB-9F52-4AD4-9C4E-4F2F8AE59FA4}" dt="2021-04-20T05:05:21.403" v="224" actId="47"/>
        <pc:sldMasterMkLst>
          <pc:docMk/>
          <pc:sldMasterMk cId="3009274750" sldId="2147483648"/>
        </pc:sldMasterMkLst>
        <pc:sldLayoutChg chg="del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408642903" sldId="2147483666"/>
          </pc:sldLayoutMkLst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140376292" sldId="2147483667"/>
          </pc:sldLayoutMkLst>
          <pc:spChg chg="del">
            <ac:chgData name="Tsukuba, Takeshi (SGC)" userId="f09ee0c5-30eb-45e4-a7dc-ff584980309f" providerId="ADAL" clId="{1EA5E4EB-9F52-4AD4-9C4E-4F2F8AE59FA4}" dt="2021-04-20T05:01:56.160" v="215" actId="478"/>
            <ac:spMkLst>
              <pc:docMk/>
              <pc:sldMasterMk cId="3009274750" sldId="2147483648"/>
              <pc:sldLayoutMk cId="1140376292" sldId="21474836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4.702" v="214" actId="478"/>
            <ac:picMkLst>
              <pc:docMk/>
              <pc:sldMasterMk cId="3009274750" sldId="2147483648"/>
              <pc:sldLayoutMk cId="1140376292" sldId="2147483667"/>
              <ac:picMk id="17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76237344" sldId="2147483672"/>
          </pc:sldLayoutMkLst>
          <pc:spChg chg="del">
            <ac:chgData name="Tsukuba, Takeshi (SGC)" userId="f09ee0c5-30eb-45e4-a7dc-ff584980309f" providerId="ADAL" clId="{1EA5E4EB-9F52-4AD4-9C4E-4F2F8AE59FA4}" dt="2021-04-20T05:02:03.241" v="219" actId="478"/>
            <ac:spMkLst>
              <pc:docMk/>
              <pc:sldMasterMk cId="3009274750" sldId="2147483648"/>
              <pc:sldLayoutMk cId="176237344" sldId="2147483672"/>
              <ac:spMk id="10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2:01.405" v="218" actId="478"/>
            <ac:picMkLst>
              <pc:docMk/>
              <pc:sldMasterMk cId="3009274750" sldId="2147483648"/>
              <pc:sldLayoutMk cId="176237344" sldId="2147483672"/>
              <ac:picMk id="9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3924958643" sldId="2147483679"/>
          </pc:sldLayoutMkLst>
          <pc:spChg chg="del">
            <ac:chgData name="Tsukuba, Takeshi (SGC)" userId="f09ee0c5-30eb-45e4-a7dc-ff584980309f" providerId="ADAL" clId="{1EA5E4EB-9F52-4AD4-9C4E-4F2F8AE59FA4}" dt="2021-04-20T05:01:59.581" v="217" actId="478"/>
            <ac:spMkLst>
              <pc:docMk/>
              <pc:sldMasterMk cId="3009274750" sldId="2147483648"/>
              <pc:sldLayoutMk cId="3924958643" sldId="2147483679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8.121" v="216" actId="478"/>
            <ac:picMkLst>
              <pc:docMk/>
              <pc:sldMasterMk cId="3009274750" sldId="2147483648"/>
              <pc:sldLayoutMk cId="3924958643" sldId="2147483679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10:30.993" v="248" actId="478"/>
        <pc:sldMasterMkLst>
          <pc:docMk/>
          <pc:sldMasterMk cId="2001744522" sldId="2147483688"/>
        </pc:sldMasterMkLst>
        <pc:sldLayoutChg chg="delSp mod">
          <pc:chgData name="Tsukuba, Takeshi (SGC)" userId="f09ee0c5-30eb-45e4-a7dc-ff584980309f" providerId="ADAL" clId="{1EA5E4EB-9F52-4AD4-9C4E-4F2F8AE59FA4}" dt="2021-04-20T05:00:52.658" v="189" actId="478"/>
          <pc:sldLayoutMkLst>
            <pc:docMk/>
            <pc:sldMasterMk cId="2001744522" sldId="2147483688"/>
            <pc:sldLayoutMk cId="508017147" sldId="2147483693"/>
          </pc:sldLayoutMkLst>
          <pc:spChg chg="del">
            <ac:chgData name="Tsukuba, Takeshi (SGC)" userId="f09ee0c5-30eb-45e4-a7dc-ff584980309f" providerId="ADAL" clId="{1EA5E4EB-9F52-4AD4-9C4E-4F2F8AE59FA4}" dt="2021-04-20T05:00:52.658" v="189" actId="478"/>
            <ac:spMkLst>
              <pc:docMk/>
              <pc:sldMasterMk cId="2001744522" sldId="2147483688"/>
              <pc:sldLayoutMk cId="508017147" sldId="2147483693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0.835" v="188" actId="478"/>
            <ac:picMkLst>
              <pc:docMk/>
              <pc:sldMasterMk cId="2001744522" sldId="2147483688"/>
              <pc:sldLayoutMk cId="508017147" sldId="2147483693"/>
              <ac:picMk id="12" creationId="{00000000-0000-0000-0000-000000000000}"/>
            </ac:picMkLst>
          </pc:picChg>
        </pc:sldLayoutChg>
        <pc:sldLayoutChg chg="addSp delSp modSp mod">
          <pc:chgData name="Tsukuba, Takeshi (SGC)" userId="f09ee0c5-30eb-45e4-a7dc-ff584980309f" providerId="ADAL" clId="{1EA5E4EB-9F52-4AD4-9C4E-4F2F8AE59FA4}" dt="2021-04-20T05:10:30.993" v="248" actId="478"/>
          <pc:sldLayoutMkLst>
            <pc:docMk/>
            <pc:sldMasterMk cId="2001744522" sldId="2147483688"/>
            <pc:sldLayoutMk cId="2828447838" sldId="2147483694"/>
          </pc:sldLayoutMkLst>
          <pc:spChg chg="del mod">
            <ac:chgData name="Tsukuba, Takeshi (SGC)" userId="f09ee0c5-30eb-45e4-a7dc-ff584980309f" providerId="ADAL" clId="{1EA5E4EB-9F52-4AD4-9C4E-4F2F8AE59FA4}" dt="2021-04-20T05:00:33.368" v="181" actId="478"/>
            <ac:spMkLst>
              <pc:docMk/>
              <pc:sldMasterMk cId="2001744522" sldId="2147483688"/>
              <pc:sldLayoutMk cId="2828447838" sldId="2147483694"/>
              <ac:spMk id="12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30.993" v="248" actId="478"/>
            <ac:spMkLst>
              <pc:docMk/>
              <pc:sldMasterMk cId="2001744522" sldId="2147483688"/>
              <pc:sldLayoutMk cId="2828447838" sldId="2147483694"/>
              <ac:spMk id="15" creationId="{00000000-0000-0000-0000-000000000000}"/>
            </ac:spMkLst>
          </pc:spChg>
          <pc:spChg chg="add del">
            <ac:chgData name="Tsukuba, Takeshi (SGC)" userId="f09ee0c5-30eb-45e4-a7dc-ff584980309f" providerId="ADAL" clId="{1EA5E4EB-9F52-4AD4-9C4E-4F2F8AE59FA4}" dt="2021-04-20T05:00:28.767" v="179" actId="478"/>
            <ac:spMkLst>
              <pc:docMk/>
              <pc:sldMasterMk cId="2001744522" sldId="2147483688"/>
              <pc:sldLayoutMk cId="2828447838" sldId="2147483694"/>
              <ac:spMk id="16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25.375" v="247" actId="478"/>
            <ac:spMkLst>
              <pc:docMk/>
              <pc:sldMasterMk cId="2001744522" sldId="2147483688"/>
              <pc:sldLayoutMk cId="2828447838" sldId="2147483694"/>
              <ac:spMk id="1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24.206" v="177" actId="478"/>
            <ac:picMkLst>
              <pc:docMk/>
              <pc:sldMasterMk cId="2001744522" sldId="2147483688"/>
              <pc:sldLayoutMk cId="2828447838" sldId="2147483694"/>
              <ac:picMk id="14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20.967" v="176" actId="478"/>
          <pc:sldLayoutMkLst>
            <pc:docMk/>
            <pc:sldMasterMk cId="2001744522" sldId="2147483688"/>
            <pc:sldLayoutMk cId="2373252104" sldId="2147483698"/>
          </pc:sldLayoutMkLst>
          <pc:spChg chg="del">
            <ac:chgData name="Tsukuba, Takeshi (SGC)" userId="f09ee0c5-30eb-45e4-a7dc-ff584980309f" providerId="ADAL" clId="{1EA5E4EB-9F52-4AD4-9C4E-4F2F8AE59FA4}" dt="2021-04-20T05:00:20.967" v="176" actId="478"/>
            <ac:spMkLst>
              <pc:docMk/>
              <pc:sldMasterMk cId="2001744522" sldId="2147483688"/>
              <pc:sldLayoutMk cId="2373252104" sldId="214748369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16.331" v="175" actId="478"/>
            <ac:picMkLst>
              <pc:docMk/>
              <pc:sldMasterMk cId="2001744522" sldId="2147483688"/>
              <pc:sldLayoutMk cId="2373252104" sldId="2147483698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49.093" v="187" actId="478"/>
          <pc:sldLayoutMkLst>
            <pc:docMk/>
            <pc:sldMasterMk cId="2001744522" sldId="2147483688"/>
            <pc:sldLayoutMk cId="961182150" sldId="2147483768"/>
          </pc:sldLayoutMkLst>
          <pc:spChg chg="del">
            <ac:chgData name="Tsukuba, Takeshi (SGC)" userId="f09ee0c5-30eb-45e4-a7dc-ff584980309f" providerId="ADAL" clId="{1EA5E4EB-9F52-4AD4-9C4E-4F2F8AE59FA4}" dt="2021-04-20T05:00:49.093" v="187" actId="478"/>
            <ac:spMkLst>
              <pc:docMk/>
              <pc:sldMasterMk cId="2001744522" sldId="2147483688"/>
              <pc:sldLayoutMk cId="961182150" sldId="214748376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45.314" v="186" actId="478"/>
            <ac:picMkLst>
              <pc:docMk/>
              <pc:sldMasterMk cId="2001744522" sldId="2147483688"/>
              <pc:sldLayoutMk cId="961182150" sldId="2147483768"/>
              <ac:picMk id="23" creationId="{00000000-0000-0000-0000-000000000000}"/>
            </ac:picMkLst>
          </pc:picChg>
        </pc:sldLayoutChg>
        <pc:sldLayoutChg chg="addSp delSp mod">
          <pc:chgData name="Tsukuba, Takeshi (SGC)" userId="f09ee0c5-30eb-45e4-a7dc-ff584980309f" providerId="ADAL" clId="{1EA5E4EB-9F52-4AD4-9C4E-4F2F8AE59FA4}" dt="2021-04-20T05:00:43.182" v="185" actId="478"/>
          <pc:sldLayoutMkLst>
            <pc:docMk/>
            <pc:sldMasterMk cId="2001744522" sldId="2147483688"/>
            <pc:sldLayoutMk cId="197423650" sldId="2147483769"/>
          </pc:sldLayoutMkLst>
          <pc:spChg chg="add del">
            <ac:chgData name="Tsukuba, Takeshi (SGC)" userId="f09ee0c5-30eb-45e4-a7dc-ff584980309f" providerId="ADAL" clId="{1EA5E4EB-9F52-4AD4-9C4E-4F2F8AE59FA4}" dt="2021-04-20T05:00:43.182" v="185" actId="478"/>
            <ac:spMkLst>
              <pc:docMk/>
              <pc:sldMasterMk cId="2001744522" sldId="2147483688"/>
              <pc:sldLayoutMk cId="197423650" sldId="2147483769"/>
              <ac:spMk id="14" creationId="{00000000-0000-0000-0000-000000000000}"/>
            </ac:spMkLst>
          </pc:spChg>
          <pc:picChg chg="add del">
            <ac:chgData name="Tsukuba, Takeshi (SGC)" userId="f09ee0c5-30eb-45e4-a7dc-ff584980309f" providerId="ADAL" clId="{1EA5E4EB-9F52-4AD4-9C4E-4F2F8AE59FA4}" dt="2021-04-20T05:00:40.528" v="184" actId="478"/>
            <ac:picMkLst>
              <pc:docMk/>
              <pc:sldMasterMk cId="2001744522" sldId="2147483688"/>
              <pc:sldLayoutMk cId="197423650" sldId="2147483769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38.564" v="183" actId="478"/>
          <pc:sldLayoutMkLst>
            <pc:docMk/>
            <pc:sldMasterMk cId="2001744522" sldId="2147483688"/>
            <pc:sldLayoutMk cId="26289816" sldId="2147483770"/>
          </pc:sldLayoutMkLst>
          <pc:spChg chg="del">
            <ac:chgData name="Tsukuba, Takeshi (SGC)" userId="f09ee0c5-30eb-45e4-a7dc-ff584980309f" providerId="ADAL" clId="{1EA5E4EB-9F52-4AD4-9C4E-4F2F8AE59FA4}" dt="2021-04-20T05:00:38.564" v="183" actId="478"/>
            <ac:spMkLst>
              <pc:docMk/>
              <pc:sldMasterMk cId="2001744522" sldId="2147483688"/>
              <pc:sldLayoutMk cId="26289816" sldId="2147483770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36.718" v="182" actId="478"/>
            <ac:picMkLst>
              <pc:docMk/>
              <pc:sldMasterMk cId="2001744522" sldId="2147483688"/>
              <pc:sldLayoutMk cId="26289816" sldId="2147483770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21.574" v="201" actId="478"/>
        <pc:sldMasterMkLst>
          <pc:docMk/>
          <pc:sldMasterMk cId="2425319634" sldId="2147483707"/>
        </pc:sldMasterMkLst>
        <pc:sldLayoutChg chg="delSp mod">
          <pc:chgData name="Tsukuba, Takeshi (SGC)" userId="f09ee0c5-30eb-45e4-a7dc-ff584980309f" providerId="ADAL" clId="{1EA5E4EB-9F52-4AD4-9C4E-4F2F8AE59FA4}" dt="2021-04-20T05:01:21.574" v="201" actId="478"/>
          <pc:sldLayoutMkLst>
            <pc:docMk/>
            <pc:sldMasterMk cId="2425319634" sldId="2147483707"/>
            <pc:sldLayoutMk cId="806998391" sldId="2147483711"/>
          </pc:sldLayoutMkLst>
          <pc:spChg chg="del">
            <ac:chgData name="Tsukuba, Takeshi (SGC)" userId="f09ee0c5-30eb-45e4-a7dc-ff584980309f" providerId="ADAL" clId="{1EA5E4EB-9F52-4AD4-9C4E-4F2F8AE59FA4}" dt="2021-04-20T05:01:21.574" v="201" actId="478"/>
            <ac:spMkLst>
              <pc:docMk/>
              <pc:sldMasterMk cId="2425319634" sldId="2147483707"/>
              <pc:sldLayoutMk cId="806998391" sldId="2147483711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0.145" v="200" actId="478"/>
            <ac:picMkLst>
              <pc:docMk/>
              <pc:sldMasterMk cId="2425319634" sldId="2147483707"/>
              <pc:sldLayoutMk cId="806998391" sldId="2147483711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58.376" v="191" actId="478"/>
          <pc:sldLayoutMkLst>
            <pc:docMk/>
            <pc:sldMasterMk cId="2425319634" sldId="2147483707"/>
            <pc:sldLayoutMk cId="1375844085" sldId="2147483763"/>
          </pc:sldLayoutMkLst>
          <pc:spChg chg="del">
            <ac:chgData name="Tsukuba, Takeshi (SGC)" userId="f09ee0c5-30eb-45e4-a7dc-ff584980309f" providerId="ADAL" clId="{1EA5E4EB-9F52-4AD4-9C4E-4F2F8AE59FA4}" dt="2021-04-20T05:00:58.376" v="191" actId="478"/>
            <ac:spMkLst>
              <pc:docMk/>
              <pc:sldMasterMk cId="2425319634" sldId="2147483707"/>
              <pc:sldLayoutMk cId="1375844085" sldId="2147483763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6.463" v="190" actId="478"/>
            <ac:picMkLst>
              <pc:docMk/>
              <pc:sldMasterMk cId="2425319634" sldId="2147483707"/>
              <pc:sldLayoutMk cId="1375844085" sldId="2147483763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9.743" v="195" actId="478"/>
          <pc:sldLayoutMkLst>
            <pc:docMk/>
            <pc:sldMasterMk cId="2425319634" sldId="2147483707"/>
            <pc:sldLayoutMk cId="2580745112" sldId="2147483764"/>
          </pc:sldLayoutMkLst>
          <pc:spChg chg="del">
            <ac:chgData name="Tsukuba, Takeshi (SGC)" userId="f09ee0c5-30eb-45e4-a7dc-ff584980309f" providerId="ADAL" clId="{1EA5E4EB-9F52-4AD4-9C4E-4F2F8AE59FA4}" dt="2021-04-20T05:01:09.743" v="195" actId="478"/>
            <ac:spMkLst>
              <pc:docMk/>
              <pc:sldMasterMk cId="2425319634" sldId="2147483707"/>
              <pc:sldLayoutMk cId="2580745112" sldId="214748376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6.694" v="194" actId="478"/>
            <ac:picMkLst>
              <pc:docMk/>
              <pc:sldMasterMk cId="2425319634" sldId="2147483707"/>
              <pc:sldLayoutMk cId="2580745112" sldId="2147483764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1.988" v="193" actId="478"/>
          <pc:sldLayoutMkLst>
            <pc:docMk/>
            <pc:sldMasterMk cId="2425319634" sldId="2147483707"/>
            <pc:sldLayoutMk cId="2394419248" sldId="2147483765"/>
          </pc:sldLayoutMkLst>
          <pc:spChg chg="del">
            <ac:chgData name="Tsukuba, Takeshi (SGC)" userId="f09ee0c5-30eb-45e4-a7dc-ff584980309f" providerId="ADAL" clId="{1EA5E4EB-9F52-4AD4-9C4E-4F2F8AE59FA4}" dt="2021-04-20T05:01:01.988" v="193" actId="478"/>
            <ac:spMkLst>
              <pc:docMk/>
              <pc:sldMasterMk cId="2425319634" sldId="2147483707"/>
              <pc:sldLayoutMk cId="2394419248" sldId="2147483765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0.308" v="192" actId="478"/>
            <ac:picMkLst>
              <pc:docMk/>
              <pc:sldMasterMk cId="2425319634" sldId="2147483707"/>
              <pc:sldLayoutMk cId="2394419248" sldId="2147483765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7.854" v="199" actId="478"/>
          <pc:sldLayoutMkLst>
            <pc:docMk/>
            <pc:sldMasterMk cId="2425319634" sldId="2147483707"/>
            <pc:sldLayoutMk cId="3244875559" sldId="2147483766"/>
          </pc:sldLayoutMkLst>
          <pc:spChg chg="del">
            <ac:chgData name="Tsukuba, Takeshi (SGC)" userId="f09ee0c5-30eb-45e4-a7dc-ff584980309f" providerId="ADAL" clId="{1EA5E4EB-9F52-4AD4-9C4E-4F2F8AE59FA4}" dt="2021-04-20T05:01:17.854" v="199" actId="478"/>
            <ac:spMkLst>
              <pc:docMk/>
              <pc:sldMasterMk cId="2425319634" sldId="2147483707"/>
              <pc:sldLayoutMk cId="3244875559" sldId="214748376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5.989" v="198" actId="478"/>
            <ac:picMkLst>
              <pc:docMk/>
              <pc:sldMasterMk cId="2425319634" sldId="2147483707"/>
              <pc:sldLayoutMk cId="3244875559" sldId="2147483766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3.728" v="197" actId="478"/>
          <pc:sldLayoutMkLst>
            <pc:docMk/>
            <pc:sldMasterMk cId="2425319634" sldId="2147483707"/>
            <pc:sldLayoutMk cId="2513649482" sldId="2147483767"/>
          </pc:sldLayoutMkLst>
          <pc:spChg chg="del">
            <ac:chgData name="Tsukuba, Takeshi (SGC)" userId="f09ee0c5-30eb-45e4-a7dc-ff584980309f" providerId="ADAL" clId="{1EA5E4EB-9F52-4AD4-9C4E-4F2F8AE59FA4}" dt="2021-04-20T05:01:13.728" v="197" actId="478"/>
            <ac:spMkLst>
              <pc:docMk/>
              <pc:sldMasterMk cId="2425319634" sldId="2147483707"/>
              <pc:sldLayoutMk cId="2513649482" sldId="21474837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1.691" v="196" actId="478"/>
            <ac:picMkLst>
              <pc:docMk/>
              <pc:sldMasterMk cId="2425319634" sldId="2147483707"/>
              <pc:sldLayoutMk cId="2513649482" sldId="2147483767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37.308" v="207" actId="478"/>
        <pc:sldMasterMkLst>
          <pc:docMk/>
          <pc:sldMasterMk cId="832455439" sldId="2147483726"/>
        </pc:sldMasterMkLst>
        <pc:sldLayoutChg chg="delSp mod">
          <pc:chgData name="Tsukuba, Takeshi (SGC)" userId="f09ee0c5-30eb-45e4-a7dc-ff584980309f" providerId="ADAL" clId="{1EA5E4EB-9F52-4AD4-9C4E-4F2F8AE59FA4}" dt="2021-04-20T05:01:37.308" v="207" actId="478"/>
          <pc:sldLayoutMkLst>
            <pc:docMk/>
            <pc:sldMasterMk cId="832455439" sldId="2147483726"/>
            <pc:sldLayoutMk cId="3237412148" sldId="2147483729"/>
          </pc:sldLayoutMkLst>
          <pc:spChg chg="del">
            <ac:chgData name="Tsukuba, Takeshi (SGC)" userId="f09ee0c5-30eb-45e4-a7dc-ff584980309f" providerId="ADAL" clId="{1EA5E4EB-9F52-4AD4-9C4E-4F2F8AE59FA4}" dt="2021-04-20T05:01:37.308" v="207" actId="478"/>
            <ac:spMkLst>
              <pc:docMk/>
              <pc:sldMasterMk cId="832455439" sldId="2147483726"/>
              <pc:sldLayoutMk cId="3237412148" sldId="2147483729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5.841" v="206" actId="478"/>
            <ac:picMkLst>
              <pc:docMk/>
              <pc:sldMasterMk cId="832455439" sldId="2147483726"/>
              <pc:sldLayoutMk cId="3237412148" sldId="2147483729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33.879" v="205" actId="478"/>
          <pc:sldLayoutMkLst>
            <pc:docMk/>
            <pc:sldMasterMk cId="832455439" sldId="2147483726"/>
            <pc:sldLayoutMk cId="1702659170" sldId="2147483734"/>
          </pc:sldLayoutMkLst>
          <pc:spChg chg="del">
            <ac:chgData name="Tsukuba, Takeshi (SGC)" userId="f09ee0c5-30eb-45e4-a7dc-ff584980309f" providerId="ADAL" clId="{1EA5E4EB-9F52-4AD4-9C4E-4F2F8AE59FA4}" dt="2021-04-20T05:01:33.879" v="205" actId="478"/>
            <ac:spMkLst>
              <pc:docMk/>
              <pc:sldMasterMk cId="832455439" sldId="2147483726"/>
              <pc:sldLayoutMk cId="1702659170" sldId="214748373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1.863" v="204" actId="478"/>
            <ac:picMkLst>
              <pc:docMk/>
              <pc:sldMasterMk cId="832455439" sldId="2147483726"/>
              <pc:sldLayoutMk cId="1702659170" sldId="2147483734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29.994" v="203" actId="478"/>
          <pc:sldLayoutMkLst>
            <pc:docMk/>
            <pc:sldMasterMk cId="832455439" sldId="2147483726"/>
            <pc:sldLayoutMk cId="2138610889" sldId="2147483738"/>
          </pc:sldLayoutMkLst>
          <pc:spChg chg="del">
            <ac:chgData name="Tsukuba, Takeshi (SGC)" userId="f09ee0c5-30eb-45e4-a7dc-ff584980309f" providerId="ADAL" clId="{1EA5E4EB-9F52-4AD4-9C4E-4F2F8AE59FA4}" dt="2021-04-20T05:01:29.994" v="203" actId="478"/>
            <ac:spMkLst>
              <pc:docMk/>
              <pc:sldMasterMk cId="832455439" sldId="2147483726"/>
              <pc:sldLayoutMk cId="2138610889" sldId="214748373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7.980" v="202" actId="478"/>
            <ac:picMkLst>
              <pc:docMk/>
              <pc:sldMasterMk cId="832455439" sldId="2147483726"/>
              <pc:sldLayoutMk cId="2138610889" sldId="2147483738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50.852" v="213" actId="478"/>
        <pc:sldMasterMkLst>
          <pc:docMk/>
          <pc:sldMasterMk cId="2040369218" sldId="2147483745"/>
        </pc:sldMasterMkLst>
        <pc:sldLayoutChg chg="delSp mod">
          <pc:chgData name="Tsukuba, Takeshi (SGC)" userId="f09ee0c5-30eb-45e4-a7dc-ff584980309f" providerId="ADAL" clId="{1EA5E4EB-9F52-4AD4-9C4E-4F2F8AE59FA4}" dt="2021-04-20T05:01:50.852" v="213" actId="478"/>
          <pc:sldLayoutMkLst>
            <pc:docMk/>
            <pc:sldMasterMk cId="2040369218" sldId="2147483745"/>
            <pc:sldLayoutMk cId="623756596" sldId="2147483747"/>
          </pc:sldLayoutMkLst>
          <pc:spChg chg="del">
            <ac:chgData name="Tsukuba, Takeshi (SGC)" userId="f09ee0c5-30eb-45e4-a7dc-ff584980309f" providerId="ADAL" clId="{1EA5E4EB-9F52-4AD4-9C4E-4F2F8AE59FA4}" dt="2021-04-20T05:01:50.852" v="213" actId="478"/>
            <ac:spMkLst>
              <pc:docMk/>
              <pc:sldMasterMk cId="2040369218" sldId="2147483745"/>
              <pc:sldLayoutMk cId="623756596" sldId="2147483747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9.253" v="212" actId="478"/>
            <ac:picMkLst>
              <pc:docMk/>
              <pc:sldMasterMk cId="2040369218" sldId="2147483745"/>
              <pc:sldLayoutMk cId="623756596" sldId="2147483747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7.237" v="211" actId="478"/>
          <pc:sldLayoutMkLst>
            <pc:docMk/>
            <pc:sldMasterMk cId="2040369218" sldId="2147483745"/>
            <pc:sldLayoutMk cId="3718118692" sldId="2147483752"/>
          </pc:sldLayoutMkLst>
          <pc:spChg chg="del">
            <ac:chgData name="Tsukuba, Takeshi (SGC)" userId="f09ee0c5-30eb-45e4-a7dc-ff584980309f" providerId="ADAL" clId="{1EA5E4EB-9F52-4AD4-9C4E-4F2F8AE59FA4}" dt="2021-04-20T05:01:47.237" v="211" actId="478"/>
            <ac:spMkLst>
              <pc:docMk/>
              <pc:sldMasterMk cId="2040369218" sldId="2147483745"/>
              <pc:sldLayoutMk cId="3718118692" sldId="2147483752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5.628" v="210" actId="478"/>
            <ac:picMkLst>
              <pc:docMk/>
              <pc:sldMasterMk cId="2040369218" sldId="2147483745"/>
              <pc:sldLayoutMk cId="3718118692" sldId="2147483752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3.398" v="209" actId="478"/>
          <pc:sldLayoutMkLst>
            <pc:docMk/>
            <pc:sldMasterMk cId="2040369218" sldId="2147483745"/>
            <pc:sldLayoutMk cId="534856788" sldId="2147483756"/>
          </pc:sldLayoutMkLst>
          <pc:spChg chg="del">
            <ac:chgData name="Tsukuba, Takeshi (SGC)" userId="f09ee0c5-30eb-45e4-a7dc-ff584980309f" providerId="ADAL" clId="{1EA5E4EB-9F52-4AD4-9C4E-4F2F8AE59FA4}" dt="2021-04-20T05:01:43.398" v="209" actId="478"/>
            <ac:spMkLst>
              <pc:docMk/>
              <pc:sldMasterMk cId="2040369218" sldId="2147483745"/>
              <pc:sldLayoutMk cId="534856788" sldId="214748375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1.535" v="208" actId="478"/>
            <ac:picMkLst>
              <pc:docMk/>
              <pc:sldMasterMk cId="2040369218" sldId="2147483745"/>
              <pc:sldLayoutMk cId="534856788" sldId="2147483756"/>
              <ac:picMk id="17" creationId="{00000000-0000-0000-0000-000000000000}"/>
            </ac:picMkLst>
          </pc:picChg>
        </pc:sldLayoutChg>
      </pc:sldMasterChg>
    </pc:docChg>
  </pc:docChgLst>
  <pc:docChgLst>
    <pc:chgData name="Tsukuba, Takeshi (SGC)" userId="f09ee0c5-30eb-45e4-a7dc-ff584980309f" providerId="ADAL" clId="{75E81E65-9629-48B6-BA3A-807BAB1BD4C0}"/>
    <pc:docChg chg="custSel modSld">
      <pc:chgData name="Tsukuba, Takeshi (SGC)" userId="f09ee0c5-30eb-45e4-a7dc-ff584980309f" providerId="ADAL" clId="{75E81E65-9629-48B6-BA3A-807BAB1BD4C0}" dt="2021-04-20T12:38:52.680" v="39" actId="6549"/>
      <pc:docMkLst>
        <pc:docMk/>
      </pc:docMkLst>
      <pc:sldChg chg="modSp mod">
        <pc:chgData name="Tsukuba, Takeshi (SGC)" userId="f09ee0c5-30eb-45e4-a7dc-ff584980309f" providerId="ADAL" clId="{75E81E65-9629-48B6-BA3A-807BAB1BD4C0}" dt="2021-04-20T12:36:54.797" v="9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75E81E65-9629-48B6-BA3A-807BAB1BD4C0}" dt="2021-04-20T12:36:54.797" v="9" actId="20577"/>
          <ac:spMkLst>
            <pc:docMk/>
            <pc:sldMk cId="2894663466" sldId="35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8:52.680" v="39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75E81E65-9629-48B6-BA3A-807BAB1BD4C0}" dt="2021-04-20T12:38:52.680" v="39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7:22.401" v="10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75E81E65-9629-48B6-BA3A-807BAB1BD4C0}" dt="2021-04-20T12:37:22.401" v="10" actId="20577"/>
          <ac:spMkLst>
            <pc:docMk/>
            <pc:sldMk cId="3228326029" sldId="412"/>
            <ac:spMk id="6" creationId="{00000000-0000-0000-0000-000000000000}"/>
          </ac:spMkLst>
        </pc:spChg>
      </pc:sldChg>
    </pc:docChg>
  </pc:docChgLst>
  <pc:docChgLst>
    <pc:chgData name="Ikeda, Masaru (SGC)" userId="182f623e-8ebb-4587-beb4-2de199569fff" providerId="ADAL" clId="{799BAE9C-1577-4B51-8779-EACB157FDD2B}"/>
    <pc:docChg chg="undo custSel addSld modSld">
      <pc:chgData name="Ikeda, Masaru (SGC)" userId="182f623e-8ebb-4587-beb4-2de199569fff" providerId="ADAL" clId="{799BAE9C-1577-4B51-8779-EACB157FDD2B}" dt="2021-04-20T13:42:27.426" v="557" actId="20577"/>
      <pc:docMkLst>
        <pc:docMk/>
      </pc:docMkLst>
      <pc:sldChg chg="delSp modSp add">
        <pc:chgData name="Ikeda, Masaru (SGC)" userId="182f623e-8ebb-4587-beb4-2de199569fff" providerId="ADAL" clId="{799BAE9C-1577-4B51-8779-EACB157FDD2B}" dt="2021-04-20T13:42:27.426" v="557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799BAE9C-1577-4B51-8779-EACB157FDD2B}" dt="2021-04-20T13:42:27.426" v="557" actId="20577"/>
          <ac:spMkLst>
            <pc:docMk/>
            <pc:sldMk cId="472477115" sldId="417"/>
            <ac:spMk id="6" creationId="{00000000-0000-0000-0000-000000000000}"/>
          </ac:spMkLst>
        </pc:spChg>
        <pc:spChg chg="del">
          <ac:chgData name="Ikeda, Masaru (SGC)" userId="182f623e-8ebb-4587-beb4-2de199569fff" providerId="ADAL" clId="{799BAE9C-1577-4B51-8779-EACB157FDD2B}" dt="2021-04-20T13:26:18.122" v="2" actId="478"/>
          <ac:spMkLst>
            <pc:docMk/>
            <pc:sldMk cId="472477115" sldId="417"/>
            <ac:spMk id="12" creationId="{A2D4FB1B-8BD5-4C3E-8C8A-D37E516DFE46}"/>
          </ac:spMkLst>
        </pc:spChg>
        <pc:graphicFrameChg chg="mod modGraphic">
          <ac:chgData name="Ikeda, Masaru (SGC)" userId="182f623e-8ebb-4587-beb4-2de199569fff" providerId="ADAL" clId="{799BAE9C-1577-4B51-8779-EACB157FDD2B}" dt="2021-04-20T13:38:32.441" v="509" actId="1038"/>
          <ac:graphicFrameMkLst>
            <pc:docMk/>
            <pc:sldMk cId="472477115" sldId="417"/>
            <ac:graphicFrameMk id="9" creationId="{B210081D-84D7-43CF-891D-FA3750477032}"/>
          </ac:graphicFrameMkLst>
        </pc:graphicFrameChg>
        <pc:graphicFrameChg chg="del">
          <ac:chgData name="Ikeda, Masaru (SGC)" userId="182f623e-8ebb-4587-beb4-2de199569fff" providerId="ADAL" clId="{799BAE9C-1577-4B51-8779-EACB157FDD2B}" dt="2021-04-20T13:26:15.392" v="1" actId="478"/>
          <ac:graphicFrameMkLst>
            <pc:docMk/>
            <pc:sldMk cId="472477115" sldId="417"/>
            <ac:graphicFrameMk id="14" creationId="{CD76FF53-D763-4A91-9FB9-C1AE20BF7DFA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JVET/2021_04_V/EncoderFix4Palette/memory_vtm120_palett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jpn-my.sharepoint.com/personal/takeshi_tsukuba_sony_com/Documents/doc/JVET/2021_04_V/EncoderFix4Palette/memory_vtm120_proposal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[memory_vtm120_palette.xlsx]summary!ピボットテーブル1</c:name>
    <c:fmtId val="-1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9.6526011171680456E-2"/>
          <c:y val="3.7357785702156567E-2"/>
          <c:w val="0.879969715324046"/>
          <c:h val="0.46840860378952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summary!$B$3:$B$4</c:f>
              <c:strCache>
                <c:ptCount val="1"/>
                <c:pt idx="0">
                  <c:v>IBD=12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YUV_ArenaOfValor</c:v>
                  </c:pt>
                  <c:pt idx="4">
                    <c:v>YUV_GlassHalf</c:v>
                  </c:pt>
                  <c:pt idx="5">
                    <c:v>YUV_Robot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YUV_BasketballScreen</c:v>
                  </c:pt>
                  <c:pt idx="10">
                    <c:v>YUV_MissionControlClip2</c:v>
                  </c:pt>
                  <c:pt idx="11">
                    <c:v>YUV_MissionControlClip3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YUV_ChineseEditing</c:v>
                  </c:pt>
                  <c:pt idx="17">
                    <c:v>YUV_Console</c:v>
                  </c:pt>
                  <c:pt idx="18">
                    <c:v>YUV_Desktop</c:v>
                  </c:pt>
                  <c:pt idx="19">
                    <c:v>YUV_FlyingGraphics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YUV_Map</c:v>
                  </c:pt>
                  <c:pt idx="25">
                    <c:v>YUV_Programming</c:v>
                  </c:pt>
                  <c:pt idx="26">
                    <c:v>YUV_SlideShow</c:v>
                  </c:pt>
                  <c:pt idx="27">
                    <c:v>YUV_WebBrowsing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summary!$B$5:$B$37</c:f>
              <c:numCache>
                <c:formatCode>#,###,,</c:formatCode>
                <c:ptCount val="28"/>
                <c:pt idx="0">
                  <c:v>4094460</c:v>
                </c:pt>
                <c:pt idx="1">
                  <c:v>5255176</c:v>
                </c:pt>
                <c:pt idx="2">
                  <c:v>2771204</c:v>
                </c:pt>
                <c:pt idx="3">
                  <c:v>2834872</c:v>
                </c:pt>
                <c:pt idx="4">
                  <c:v>4157832</c:v>
                </c:pt>
                <c:pt idx="5">
                  <c:v>2685260</c:v>
                </c:pt>
                <c:pt idx="6">
                  <c:v>4377564</c:v>
                </c:pt>
                <c:pt idx="7">
                  <c:v>3739584</c:v>
                </c:pt>
                <c:pt idx="8">
                  <c:v>3955120</c:v>
                </c:pt>
                <c:pt idx="9">
                  <c:v>4168908</c:v>
                </c:pt>
                <c:pt idx="10">
                  <c:v>3222972</c:v>
                </c:pt>
                <c:pt idx="11">
                  <c:v>2890636</c:v>
                </c:pt>
                <c:pt idx="12">
                  <c:v>2561424</c:v>
                </c:pt>
                <c:pt idx="13">
                  <c:v>4021632</c:v>
                </c:pt>
                <c:pt idx="14">
                  <c:v>4002856</c:v>
                </c:pt>
                <c:pt idx="15">
                  <c:v>2928452</c:v>
                </c:pt>
                <c:pt idx="16">
                  <c:v>1982420</c:v>
                </c:pt>
                <c:pt idx="17">
                  <c:v>3970804</c:v>
                </c:pt>
                <c:pt idx="18">
                  <c:v>3001432</c:v>
                </c:pt>
                <c:pt idx="19">
                  <c:v>3494800</c:v>
                </c:pt>
                <c:pt idx="20">
                  <c:v>3642612</c:v>
                </c:pt>
                <c:pt idx="21">
                  <c:v>2360780</c:v>
                </c:pt>
                <c:pt idx="22">
                  <c:v>3126180</c:v>
                </c:pt>
                <c:pt idx="23">
                  <c:v>3082540</c:v>
                </c:pt>
                <c:pt idx="24">
                  <c:v>2945540</c:v>
                </c:pt>
                <c:pt idx="25">
                  <c:v>1968516</c:v>
                </c:pt>
                <c:pt idx="26">
                  <c:v>2421396</c:v>
                </c:pt>
                <c:pt idx="27">
                  <c:v>2729216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37-410E-AC5A-EE5AAFEAC6EF}"/>
            </c:ext>
          </c:extLst>
        </c:ser>
        <c:ser>
          <c:idx val="1"/>
          <c:order val="1"/>
          <c:tx>
            <c:strRef>
              <c:f>summary!$C$3:$C$4</c:f>
              <c:strCache>
                <c:ptCount val="1"/>
                <c:pt idx="0">
                  <c:v>IBD=14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YUV_ArenaOfValor</c:v>
                  </c:pt>
                  <c:pt idx="4">
                    <c:v>YUV_GlassHalf</c:v>
                  </c:pt>
                  <c:pt idx="5">
                    <c:v>YUV_Robot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YUV_BasketballScreen</c:v>
                  </c:pt>
                  <c:pt idx="10">
                    <c:v>YUV_MissionControlClip2</c:v>
                  </c:pt>
                  <c:pt idx="11">
                    <c:v>YUV_MissionControlClip3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YUV_ChineseEditing</c:v>
                  </c:pt>
                  <c:pt idx="17">
                    <c:v>YUV_Console</c:v>
                  </c:pt>
                  <c:pt idx="18">
                    <c:v>YUV_Desktop</c:v>
                  </c:pt>
                  <c:pt idx="19">
                    <c:v>YUV_FlyingGraphics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YUV_Map</c:v>
                  </c:pt>
                  <c:pt idx="25">
                    <c:v>YUV_Programming</c:v>
                  </c:pt>
                  <c:pt idx="26">
                    <c:v>YUV_SlideShow</c:v>
                  </c:pt>
                  <c:pt idx="27">
                    <c:v>YUV_WebBrowsing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summary!$C$5:$C$37</c:f>
              <c:numCache>
                <c:formatCode>#,###,,</c:formatCode>
                <c:ptCount val="28"/>
                <c:pt idx="0">
                  <c:v>4657004</c:v>
                </c:pt>
                <c:pt idx="1">
                  <c:v>5801268</c:v>
                </c:pt>
                <c:pt idx="2">
                  <c:v>4316672</c:v>
                </c:pt>
                <c:pt idx="3">
                  <c:v>2695224</c:v>
                </c:pt>
                <c:pt idx="4">
                  <c:v>5589988</c:v>
                </c:pt>
                <c:pt idx="5">
                  <c:v>3150020</c:v>
                </c:pt>
                <c:pt idx="6">
                  <c:v>4839924</c:v>
                </c:pt>
                <c:pt idx="7">
                  <c:v>4910972</c:v>
                </c:pt>
                <c:pt idx="8">
                  <c:v>4400140</c:v>
                </c:pt>
                <c:pt idx="9">
                  <c:v>4430884</c:v>
                </c:pt>
                <c:pt idx="10">
                  <c:v>4496912</c:v>
                </c:pt>
                <c:pt idx="11">
                  <c:v>3906080</c:v>
                </c:pt>
                <c:pt idx="12">
                  <c:v>4589696</c:v>
                </c:pt>
                <c:pt idx="13">
                  <c:v>4568848</c:v>
                </c:pt>
                <c:pt idx="14">
                  <c:v>4541900</c:v>
                </c:pt>
                <c:pt idx="15">
                  <c:v>4559192</c:v>
                </c:pt>
                <c:pt idx="16">
                  <c:v>3579308</c:v>
                </c:pt>
                <c:pt idx="17">
                  <c:v>3881600</c:v>
                </c:pt>
                <c:pt idx="18">
                  <c:v>4395548</c:v>
                </c:pt>
                <c:pt idx="19">
                  <c:v>4044712</c:v>
                </c:pt>
                <c:pt idx="20">
                  <c:v>4337372</c:v>
                </c:pt>
                <c:pt idx="21">
                  <c:v>3512940</c:v>
                </c:pt>
                <c:pt idx="22">
                  <c:v>4284748</c:v>
                </c:pt>
                <c:pt idx="23">
                  <c:v>4265264</c:v>
                </c:pt>
                <c:pt idx="24">
                  <c:v>3420148</c:v>
                </c:pt>
                <c:pt idx="25">
                  <c:v>4181876</c:v>
                </c:pt>
                <c:pt idx="26">
                  <c:v>3121052</c:v>
                </c:pt>
                <c:pt idx="27">
                  <c:v>3233952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37-410E-AC5A-EE5AAFEAC6EF}"/>
            </c:ext>
          </c:extLst>
        </c:ser>
        <c:ser>
          <c:idx val="2"/>
          <c:order val="2"/>
          <c:tx>
            <c:strRef>
              <c:f>summary!$D$3:$D$4</c:f>
              <c:strCache>
                <c:ptCount val="1"/>
                <c:pt idx="0">
                  <c:v>IBD=16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YUV_ArenaOfValor</c:v>
                  </c:pt>
                  <c:pt idx="4">
                    <c:v>YUV_GlassHalf</c:v>
                  </c:pt>
                  <c:pt idx="5">
                    <c:v>YUV_Robot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YUV_BasketballScreen</c:v>
                  </c:pt>
                  <c:pt idx="10">
                    <c:v>YUV_MissionControlClip2</c:v>
                  </c:pt>
                  <c:pt idx="11">
                    <c:v>YUV_MissionControlClip3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YUV_ChineseEditing</c:v>
                  </c:pt>
                  <c:pt idx="17">
                    <c:v>YUV_Console</c:v>
                  </c:pt>
                  <c:pt idx="18">
                    <c:v>YUV_Desktop</c:v>
                  </c:pt>
                  <c:pt idx="19">
                    <c:v>YUV_FlyingGraphics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YUV_Map</c:v>
                  </c:pt>
                  <c:pt idx="25">
                    <c:v>YUV_Programming</c:v>
                  </c:pt>
                  <c:pt idx="26">
                    <c:v>YUV_SlideShow</c:v>
                  </c:pt>
                  <c:pt idx="27">
                    <c:v>YUV_WebBrowsing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summary!$D$5:$D$37</c:f>
              <c:numCache>
                <c:formatCode>#,###,,</c:formatCode>
                <c:ptCount val="28"/>
                <c:pt idx="0">
                  <c:v>12918952</c:v>
                </c:pt>
                <c:pt idx="1">
                  <c:v>14382492</c:v>
                </c:pt>
                <c:pt idx="2">
                  <c:v>12504996</c:v>
                </c:pt>
                <c:pt idx="3">
                  <c:v>11549112</c:v>
                </c:pt>
                <c:pt idx="4">
                  <c:v>14392620</c:v>
                </c:pt>
                <c:pt idx="5">
                  <c:v>11454252</c:v>
                </c:pt>
                <c:pt idx="6">
                  <c:v>13242972</c:v>
                </c:pt>
                <c:pt idx="7">
                  <c:v>13317008</c:v>
                </c:pt>
                <c:pt idx="8">
                  <c:v>12841876</c:v>
                </c:pt>
                <c:pt idx="9">
                  <c:v>12528660</c:v>
                </c:pt>
                <c:pt idx="10">
                  <c:v>13205656</c:v>
                </c:pt>
                <c:pt idx="11">
                  <c:v>11450536</c:v>
                </c:pt>
                <c:pt idx="12">
                  <c:v>12843260</c:v>
                </c:pt>
                <c:pt idx="13">
                  <c:v>12690772</c:v>
                </c:pt>
                <c:pt idx="14">
                  <c:v>12741264</c:v>
                </c:pt>
                <c:pt idx="15">
                  <c:v>12753540</c:v>
                </c:pt>
                <c:pt idx="16">
                  <c:v>12291296</c:v>
                </c:pt>
                <c:pt idx="17">
                  <c:v>10089160</c:v>
                </c:pt>
                <c:pt idx="18">
                  <c:v>9525396</c:v>
                </c:pt>
                <c:pt idx="19">
                  <c:v>9555416</c:v>
                </c:pt>
                <c:pt idx="20">
                  <c:v>12516248</c:v>
                </c:pt>
                <c:pt idx="21">
                  <c:v>12428984</c:v>
                </c:pt>
                <c:pt idx="22">
                  <c:v>12433048</c:v>
                </c:pt>
                <c:pt idx="23">
                  <c:v>12472400</c:v>
                </c:pt>
                <c:pt idx="24">
                  <c:v>11301064</c:v>
                </c:pt>
                <c:pt idx="25">
                  <c:v>11487876</c:v>
                </c:pt>
                <c:pt idx="26">
                  <c:v>10807700</c:v>
                </c:pt>
                <c:pt idx="27">
                  <c:v>9909752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37-410E-AC5A-EE5AAFEAC6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7316784"/>
        <c:axId val="397317112"/>
      </c:barChart>
      <c:catAx>
        <c:axId val="39731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7112"/>
        <c:crosses val="autoZero"/>
        <c:auto val="1"/>
        <c:lblAlgn val="ctr"/>
        <c:lblOffset val="100"/>
        <c:noMultiLvlLbl val="0"/>
      </c:catAx>
      <c:valAx>
        <c:axId val="397317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/>
                  <a:t>Maximum</a:t>
                </a:r>
                <a:r>
                  <a:rPr lang="en-US" altLang="ja-JP" baseline="0"/>
                  <a:t> Resident set size [GB]</a:t>
                </a:r>
                <a:endParaRPr lang="ja-JP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#,,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928191956070376"/>
          <c:y val="0.93662958226453874"/>
          <c:w val="0.32115852588521582"/>
          <c:h val="6.33704177354613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[memory_vtm120_proposal1.xlsx]summary!ピボットテーブル1</c:name>
    <c:fmtId val="-1"/>
  </c:pivotSource>
  <c:chart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summary!$B$3:$B$4</c:f>
              <c:strCache>
                <c:ptCount val="1"/>
                <c:pt idx="0">
                  <c:v>IBD=12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YUV444_ArenaOfValor</c:v>
                  </c:pt>
                  <c:pt idx="4">
                    <c:v>YUV444_Robot</c:v>
                  </c:pt>
                  <c:pt idx="5">
                    <c:v>YUV444_GlassHalf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YUV444_BasketballScreen</c:v>
                  </c:pt>
                  <c:pt idx="10">
                    <c:v>YUV444_MissionControlClip2</c:v>
                  </c:pt>
                  <c:pt idx="11">
                    <c:v>YUV444_MissionControlClip3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YUV444_FlyingGraphics</c:v>
                  </c:pt>
                  <c:pt idx="17">
                    <c:v>YUV444_Desktop</c:v>
                  </c:pt>
                  <c:pt idx="18">
                    <c:v>YUV444_Console</c:v>
                  </c:pt>
                  <c:pt idx="19">
                    <c:v>YUV444_ChineseEditing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YUV444_WebBrowsing</c:v>
                  </c:pt>
                  <c:pt idx="25">
                    <c:v>YUV444_Map</c:v>
                  </c:pt>
                  <c:pt idx="26">
                    <c:v>YUV444_Programming</c:v>
                  </c:pt>
                  <c:pt idx="27">
                    <c:v>YUV444_SlideShow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summary!$B$5:$B$37</c:f>
              <c:numCache>
                <c:formatCode>#,###,,</c:formatCode>
                <c:ptCount val="28"/>
                <c:pt idx="0">
                  <c:v>2550136</c:v>
                </c:pt>
                <c:pt idx="1">
                  <c:v>5044556</c:v>
                </c:pt>
                <c:pt idx="2">
                  <c:v>3122860</c:v>
                </c:pt>
                <c:pt idx="3">
                  <c:v>3646540</c:v>
                </c:pt>
                <c:pt idx="4">
                  <c:v>3745212</c:v>
                </c:pt>
                <c:pt idx="5">
                  <c:v>3271440</c:v>
                </c:pt>
                <c:pt idx="6">
                  <c:v>4127680</c:v>
                </c:pt>
                <c:pt idx="7">
                  <c:v>3189140</c:v>
                </c:pt>
                <c:pt idx="8">
                  <c:v>2884300</c:v>
                </c:pt>
                <c:pt idx="9">
                  <c:v>4231952</c:v>
                </c:pt>
                <c:pt idx="10">
                  <c:v>4410700</c:v>
                </c:pt>
                <c:pt idx="11">
                  <c:v>3441348</c:v>
                </c:pt>
                <c:pt idx="12">
                  <c:v>2302268</c:v>
                </c:pt>
                <c:pt idx="13">
                  <c:v>2859680</c:v>
                </c:pt>
                <c:pt idx="14">
                  <c:v>2824880</c:v>
                </c:pt>
                <c:pt idx="15">
                  <c:v>3967516</c:v>
                </c:pt>
                <c:pt idx="16">
                  <c:v>3070420</c:v>
                </c:pt>
                <c:pt idx="17">
                  <c:v>2567152</c:v>
                </c:pt>
                <c:pt idx="18">
                  <c:v>3948044</c:v>
                </c:pt>
                <c:pt idx="19">
                  <c:v>1572956</c:v>
                </c:pt>
                <c:pt idx="20">
                  <c:v>3784276</c:v>
                </c:pt>
                <c:pt idx="21">
                  <c:v>2641636</c:v>
                </c:pt>
                <c:pt idx="22">
                  <c:v>3472844</c:v>
                </c:pt>
                <c:pt idx="23">
                  <c:v>3684432</c:v>
                </c:pt>
                <c:pt idx="24">
                  <c:v>3219128</c:v>
                </c:pt>
                <c:pt idx="25">
                  <c:v>3744932</c:v>
                </c:pt>
                <c:pt idx="26">
                  <c:v>3708628</c:v>
                </c:pt>
                <c:pt idx="27">
                  <c:v>3283900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CF-4A2E-B521-2494DF78AADE}"/>
            </c:ext>
          </c:extLst>
        </c:ser>
        <c:ser>
          <c:idx val="1"/>
          <c:order val="1"/>
          <c:tx>
            <c:strRef>
              <c:f>summary!$C$3:$C$4</c:f>
              <c:strCache>
                <c:ptCount val="1"/>
                <c:pt idx="0">
                  <c:v>IBD=14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YUV444_ArenaOfValor</c:v>
                  </c:pt>
                  <c:pt idx="4">
                    <c:v>YUV444_Robot</c:v>
                  </c:pt>
                  <c:pt idx="5">
                    <c:v>YUV444_GlassHalf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YUV444_BasketballScreen</c:v>
                  </c:pt>
                  <c:pt idx="10">
                    <c:v>YUV444_MissionControlClip2</c:v>
                  </c:pt>
                  <c:pt idx="11">
                    <c:v>YUV444_MissionControlClip3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YUV444_FlyingGraphics</c:v>
                  </c:pt>
                  <c:pt idx="17">
                    <c:v>YUV444_Desktop</c:v>
                  </c:pt>
                  <c:pt idx="18">
                    <c:v>YUV444_Console</c:v>
                  </c:pt>
                  <c:pt idx="19">
                    <c:v>YUV444_ChineseEditing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YUV444_WebBrowsing</c:v>
                  </c:pt>
                  <c:pt idx="25">
                    <c:v>YUV444_Map</c:v>
                  </c:pt>
                  <c:pt idx="26">
                    <c:v>YUV444_Programming</c:v>
                  </c:pt>
                  <c:pt idx="27">
                    <c:v>YUV444_SlideShow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summary!$C$5:$C$37</c:f>
              <c:numCache>
                <c:formatCode>#,###,,</c:formatCode>
                <c:ptCount val="28"/>
                <c:pt idx="0">
                  <c:v>4108320</c:v>
                </c:pt>
                <c:pt idx="1">
                  <c:v>4885012</c:v>
                </c:pt>
                <c:pt idx="2">
                  <c:v>2758096</c:v>
                </c:pt>
                <c:pt idx="3">
                  <c:v>4131112</c:v>
                </c:pt>
                <c:pt idx="4">
                  <c:v>3216336</c:v>
                </c:pt>
                <c:pt idx="5">
                  <c:v>5130920</c:v>
                </c:pt>
                <c:pt idx="6">
                  <c:v>3809708</c:v>
                </c:pt>
                <c:pt idx="7">
                  <c:v>4340700</c:v>
                </c:pt>
                <c:pt idx="8">
                  <c:v>3570536</c:v>
                </c:pt>
                <c:pt idx="9">
                  <c:v>3822476</c:v>
                </c:pt>
                <c:pt idx="10">
                  <c:v>4463632</c:v>
                </c:pt>
                <c:pt idx="11">
                  <c:v>3948064</c:v>
                </c:pt>
                <c:pt idx="12">
                  <c:v>3606896</c:v>
                </c:pt>
                <c:pt idx="13">
                  <c:v>3978268</c:v>
                </c:pt>
                <c:pt idx="14">
                  <c:v>3808800</c:v>
                </c:pt>
                <c:pt idx="15">
                  <c:v>3936236</c:v>
                </c:pt>
                <c:pt idx="16">
                  <c:v>2602312</c:v>
                </c:pt>
                <c:pt idx="17">
                  <c:v>3383240</c:v>
                </c:pt>
                <c:pt idx="18">
                  <c:v>3777832</c:v>
                </c:pt>
                <c:pt idx="19">
                  <c:v>4040820</c:v>
                </c:pt>
                <c:pt idx="20">
                  <c:v>3820196</c:v>
                </c:pt>
                <c:pt idx="21">
                  <c:v>3764516</c:v>
                </c:pt>
                <c:pt idx="22">
                  <c:v>3761348</c:v>
                </c:pt>
                <c:pt idx="23">
                  <c:v>3736156</c:v>
                </c:pt>
                <c:pt idx="24">
                  <c:v>3261680</c:v>
                </c:pt>
                <c:pt idx="25">
                  <c:v>3308112</c:v>
                </c:pt>
                <c:pt idx="26">
                  <c:v>2724908</c:v>
                </c:pt>
                <c:pt idx="27">
                  <c:v>3580080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DCF-4A2E-B521-2494DF78AADE}"/>
            </c:ext>
          </c:extLst>
        </c:ser>
        <c:ser>
          <c:idx val="2"/>
          <c:order val="2"/>
          <c:tx>
            <c:strRef>
              <c:f>summary!$D$3:$D$4</c:f>
              <c:strCache>
                <c:ptCount val="1"/>
                <c:pt idx="0">
                  <c:v>IBD=16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summary!$A$5:$A$37</c:f>
              <c:multiLvlStrCache>
                <c:ptCount val="28"/>
                <c:lvl>
                  <c:pt idx="0">
                    <c:v>RGB_ArenaOfValor</c:v>
                  </c:pt>
                  <c:pt idx="1">
                    <c:v>RGB_GlassHalf</c:v>
                  </c:pt>
                  <c:pt idx="2">
                    <c:v>RGB_Robot</c:v>
                  </c:pt>
                  <c:pt idx="3">
                    <c:v>YUV444_ArenaOfValor</c:v>
                  </c:pt>
                  <c:pt idx="4">
                    <c:v>YUV444_Robot</c:v>
                  </c:pt>
                  <c:pt idx="5">
                    <c:v>YUV444_GlassHalf</c:v>
                  </c:pt>
                  <c:pt idx="6">
                    <c:v>RGB_BasketballScreen</c:v>
                  </c:pt>
                  <c:pt idx="7">
                    <c:v>RGB_MissionControlClip2</c:v>
                  </c:pt>
                  <c:pt idx="8">
                    <c:v>RGB_MissionControlClip3</c:v>
                  </c:pt>
                  <c:pt idx="9">
                    <c:v>YUV444_BasketballScreen</c:v>
                  </c:pt>
                  <c:pt idx="10">
                    <c:v>YUV444_MissionControlClip2</c:v>
                  </c:pt>
                  <c:pt idx="11">
                    <c:v>YUV444_MissionControlClip3</c:v>
                  </c:pt>
                  <c:pt idx="12">
                    <c:v>RGB_ChineseEditing</c:v>
                  </c:pt>
                  <c:pt idx="13">
                    <c:v>RGB_Console</c:v>
                  </c:pt>
                  <c:pt idx="14">
                    <c:v>RGB_Desktop</c:v>
                  </c:pt>
                  <c:pt idx="15">
                    <c:v>RGB_FlyingGraphics</c:v>
                  </c:pt>
                  <c:pt idx="16">
                    <c:v>YUV444_FlyingGraphics</c:v>
                  </c:pt>
                  <c:pt idx="17">
                    <c:v>YUV444_Desktop</c:v>
                  </c:pt>
                  <c:pt idx="18">
                    <c:v>YUV444_Console</c:v>
                  </c:pt>
                  <c:pt idx="19">
                    <c:v>YUV444_ChineseEditing</c:v>
                  </c:pt>
                  <c:pt idx="20">
                    <c:v>RGB_Map</c:v>
                  </c:pt>
                  <c:pt idx="21">
                    <c:v>RGB_Programming</c:v>
                  </c:pt>
                  <c:pt idx="22">
                    <c:v>RGB_SlideShow</c:v>
                  </c:pt>
                  <c:pt idx="23">
                    <c:v>RGB_WebBrowsing</c:v>
                  </c:pt>
                  <c:pt idx="24">
                    <c:v>YUV444_WebBrowsing</c:v>
                  </c:pt>
                  <c:pt idx="25">
                    <c:v>YUV444_Map</c:v>
                  </c:pt>
                  <c:pt idx="26">
                    <c:v>YUV444_Programming</c:v>
                  </c:pt>
                  <c:pt idx="27">
                    <c:v>YUV444_SlideShow</c:v>
                  </c:pt>
                </c:lvl>
                <c:lvl>
                  <c:pt idx="0">
                    <c:v>ClassSC_A</c:v>
                  </c:pt>
                  <c:pt idx="6">
                    <c:v>ClassSC_M</c:v>
                  </c:pt>
                  <c:pt idx="12">
                    <c:v>ClassSC_TGM1</c:v>
                  </c:pt>
                  <c:pt idx="20">
                    <c:v>ClassSC_TGM2</c:v>
                  </c:pt>
                </c:lvl>
              </c:multiLvlStrCache>
            </c:multiLvlStrRef>
          </c:cat>
          <c:val>
            <c:numRef>
              <c:f>summary!$D$5:$D$37</c:f>
              <c:numCache>
                <c:formatCode>#,###,,</c:formatCode>
                <c:ptCount val="28"/>
                <c:pt idx="0">
                  <c:v>4169468</c:v>
                </c:pt>
                <c:pt idx="1">
                  <c:v>5621360</c:v>
                </c:pt>
                <c:pt idx="2">
                  <c:v>3837820</c:v>
                </c:pt>
                <c:pt idx="3">
                  <c:v>4159716</c:v>
                </c:pt>
                <c:pt idx="4">
                  <c:v>3806332</c:v>
                </c:pt>
                <c:pt idx="5">
                  <c:v>5149396</c:v>
                </c:pt>
                <c:pt idx="6">
                  <c:v>4535716</c:v>
                </c:pt>
                <c:pt idx="7">
                  <c:v>4483532</c:v>
                </c:pt>
                <c:pt idx="8">
                  <c:v>4146844</c:v>
                </c:pt>
                <c:pt idx="9">
                  <c:v>3977484</c:v>
                </c:pt>
                <c:pt idx="10">
                  <c:v>4382292</c:v>
                </c:pt>
                <c:pt idx="11">
                  <c:v>3548820</c:v>
                </c:pt>
                <c:pt idx="12">
                  <c:v>4110796</c:v>
                </c:pt>
                <c:pt idx="13">
                  <c:v>4041212</c:v>
                </c:pt>
                <c:pt idx="14">
                  <c:v>4084972</c:v>
                </c:pt>
                <c:pt idx="15">
                  <c:v>4084972</c:v>
                </c:pt>
                <c:pt idx="16">
                  <c:v>4039124</c:v>
                </c:pt>
                <c:pt idx="17">
                  <c:v>3846728</c:v>
                </c:pt>
                <c:pt idx="18">
                  <c:v>3589724</c:v>
                </c:pt>
                <c:pt idx="19">
                  <c:v>3924620</c:v>
                </c:pt>
                <c:pt idx="20">
                  <c:v>3894384</c:v>
                </c:pt>
                <c:pt idx="21">
                  <c:v>3764872</c:v>
                </c:pt>
                <c:pt idx="22">
                  <c:v>3777540</c:v>
                </c:pt>
                <c:pt idx="23">
                  <c:v>3776656</c:v>
                </c:pt>
                <c:pt idx="24">
                  <c:v>3690668</c:v>
                </c:pt>
                <c:pt idx="25">
                  <c:v>3365012</c:v>
                </c:pt>
                <c:pt idx="26">
                  <c:v>3758392</c:v>
                </c:pt>
                <c:pt idx="27">
                  <c:v>3648124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DCF-4A2E-B521-2494DF78AA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7316784"/>
        <c:axId val="397317112"/>
      </c:barChart>
      <c:catAx>
        <c:axId val="39731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7112"/>
        <c:crosses val="autoZero"/>
        <c:auto val="1"/>
        <c:lblAlgn val="ctr"/>
        <c:lblOffset val="100"/>
        <c:noMultiLvlLbl val="0"/>
      </c:catAx>
      <c:valAx>
        <c:axId val="397317112"/>
        <c:scaling>
          <c:orientation val="minMax"/>
          <c:max val="8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ja-JP"/>
                  <a:t>Maximum resident set size [GB]</a:t>
                </a:r>
                <a:endParaRPr lang="ja-JP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ja-JP"/>
            </a:p>
          </c:txPr>
        </c:title>
        <c:numFmt formatCode="#,###,,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731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907A793C-8125-4579-9FB4-53256B03C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AHG8: Encoder improvements to palette coding for high bit depth (JVET-V0066) </a:t>
            </a:r>
            <a:endParaRPr lang="ja-JP" altLang="en-US" dirty="0">
              <a:latin typeface="+mj-lt"/>
            </a:endParaRPr>
          </a:p>
        </p:txBody>
      </p:sp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1784A239-8670-4F20-8EFE-8CC7E07831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2314" y="3266033"/>
            <a:ext cx="10761662" cy="307777"/>
          </a:xfrm>
        </p:spPr>
        <p:txBody>
          <a:bodyPr/>
          <a:lstStyle/>
          <a:p>
            <a:r>
              <a:rPr lang="en-US" altLang="ja-JP" u="sng" dirty="0">
                <a:latin typeface="+mn-lt"/>
              </a:rPr>
              <a:t>T. Tsukuba</a:t>
            </a:r>
            <a:r>
              <a:rPr lang="en-US" altLang="ja-JP" dirty="0">
                <a:latin typeface="+mn-lt"/>
              </a:rPr>
              <a:t>, M. Ikeda, T. Suzuki</a:t>
            </a:r>
            <a:endParaRPr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429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Test#2: VTM-12.0 vs Proposal#1 +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(Proposal#2)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BD-rate reduction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~8.50% for AI and ~ 5.6% for RA at normal QPs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~1.8% for AI and ~1.2% for RA at low QPs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1A4280C2-3899-4112-86BA-F2A6F347F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115843"/>
              </p:ext>
            </p:extLst>
          </p:nvPr>
        </p:nvGraphicFramePr>
        <p:xfrm>
          <a:off x="125687" y="2871592"/>
          <a:ext cx="6192690" cy="3078480"/>
        </p:xfrm>
        <a:graphic>
          <a:graphicData uri="http://schemas.openxmlformats.org/drawingml/2006/table">
            <a:tbl>
              <a:tblPr/>
              <a:tblGrid>
                <a:gridCol w="812990">
                  <a:extLst>
                    <a:ext uri="{9D8B030D-6E8A-4147-A177-3AD203B41FA5}">
                      <a16:colId xmlns:a16="http://schemas.microsoft.com/office/drawing/2014/main" val="3548591553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3119775960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339314019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3176300978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973601406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1166825887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227224790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919404228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2030252293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3986570622"/>
                    </a:ext>
                  </a:extLst>
                </a:gridCol>
                <a:gridCol w="537970">
                  <a:extLst>
                    <a:ext uri="{9D8B030D-6E8A-4147-A177-3AD203B41FA5}">
                      <a16:colId xmlns:a16="http://schemas.microsoft.com/office/drawing/2014/main" val="9421992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4675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325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8408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-16.37%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-18.13%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-17.86%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-12.80%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-12.47%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083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-8.90%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-10.50%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-10.96%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1427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-4.57%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468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-4.63%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-9.26%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-3.28%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-3.90%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-3.68%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153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-11.66%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-8.51%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-8.32%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434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68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256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355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68657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58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-10.63%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-12.93%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-12.61%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-7.62%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-7.86%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780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-8.26%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-10.66%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-13.06%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-8.84%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588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76814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-2.96%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-6.83%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853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-6.09%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-8.43%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-9.16%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-5.73%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898854"/>
                  </a:ext>
                </a:extLst>
              </a:tr>
            </a:tbl>
          </a:graphicData>
        </a:graphic>
      </p:graphicFrame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38A106-84D0-4039-B145-6EB264A6E3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17230"/>
              </p:ext>
            </p:extLst>
          </p:nvPr>
        </p:nvGraphicFramePr>
        <p:xfrm>
          <a:off x="6462391" y="2865159"/>
          <a:ext cx="5544620" cy="3084915"/>
        </p:xfrm>
        <a:graphic>
          <a:graphicData uri="http://schemas.openxmlformats.org/drawingml/2006/table">
            <a:tbl>
              <a:tblPr/>
              <a:tblGrid>
                <a:gridCol w="1046288">
                  <a:extLst>
                    <a:ext uri="{9D8B030D-6E8A-4147-A177-3AD203B41FA5}">
                      <a16:colId xmlns:a16="http://schemas.microsoft.com/office/drawing/2014/main" val="324569120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466201082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423032835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3632369639"/>
                    </a:ext>
                  </a:extLst>
                </a:gridCol>
                <a:gridCol w="401366">
                  <a:extLst>
                    <a:ext uri="{9D8B030D-6E8A-4147-A177-3AD203B41FA5}">
                      <a16:colId xmlns:a16="http://schemas.microsoft.com/office/drawing/2014/main" val="3397563538"/>
                    </a:ext>
                  </a:extLst>
                </a:gridCol>
                <a:gridCol w="401366">
                  <a:extLst>
                    <a:ext uri="{9D8B030D-6E8A-4147-A177-3AD203B41FA5}">
                      <a16:colId xmlns:a16="http://schemas.microsoft.com/office/drawing/2014/main" val="415518937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779186438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2779990720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1809013882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2246765919"/>
                    </a:ext>
                  </a:extLst>
                </a:gridCol>
                <a:gridCol w="461950">
                  <a:extLst>
                    <a:ext uri="{9D8B030D-6E8A-4147-A177-3AD203B41FA5}">
                      <a16:colId xmlns:a16="http://schemas.microsoft.com/office/drawing/2014/main" val="3839945421"/>
                    </a:ext>
                  </a:extLst>
                </a:gridCol>
              </a:tblGrid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870981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8623722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276652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724559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-4.90%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575138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58606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-0.65%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955367"/>
                  </a:ext>
                </a:extLst>
              </a:tr>
              <a:tr h="1988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893304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848219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57201"/>
                  </a:ext>
                </a:extLst>
              </a:tr>
              <a:tr h="19881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5932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152520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171988"/>
                  </a:ext>
                </a:extLst>
              </a:tr>
              <a:tr h="1524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221127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-3.01%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09343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202734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407264"/>
                  </a:ext>
                </a:extLst>
              </a:tr>
              <a:tr h="1689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973764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4F584BE-0F38-4E6E-9D45-50C8483E6DDF}"/>
              </a:ext>
            </a:extLst>
          </p:cNvPr>
          <p:cNvSpPr txBox="1"/>
          <p:nvPr/>
        </p:nvSpPr>
        <p:spPr>
          <a:xfrm>
            <a:off x="1997894" y="2456094"/>
            <a:ext cx="34553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Normal QPs (QP=22,27,32,37)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833D13B-0ED6-456C-AD24-072968B2C23E}"/>
              </a:ext>
            </a:extLst>
          </p:cNvPr>
          <p:cNvSpPr txBox="1"/>
          <p:nvPr/>
        </p:nvSpPr>
        <p:spPr>
          <a:xfrm>
            <a:off x="7614518" y="2436875"/>
            <a:ext cx="346716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Low</a:t>
            </a:r>
            <a:r>
              <a:rPr kumimoji="1" lang="en-US" altLang="ja-JP" dirty="0"/>
              <a:t> QPs (QP=-13,-8,-3,2,7,12)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9260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Conclusion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Proposal#1: use bit calculation functions on the fly instead of LUTs (for issue#1)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 impact to coding performance, saving memory usage up to 8 GB for 16-bit case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Proposal#2: adjust QP based on internal bit depth used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(for issue#2)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BD-rate gain: ~8.5% for AI and ~6.0% for RA at normal QPs, ~1.8% for AI and ~1.2% for RA at low QPs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Recommend to adopt to the next VTM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Thanks to Kwai for cross-check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0" indent="0" defTabSz="914400" eaLnBrk="0" fontAlgn="base" hangingPunct="0">
              <a:spcAft>
                <a:spcPct val="0"/>
              </a:spcAft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3BE7110-32C8-4B2D-B5E9-B681F74AB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27558"/>
              </p:ext>
            </p:extLst>
          </p:nvPr>
        </p:nvGraphicFramePr>
        <p:xfrm>
          <a:off x="2285927" y="2882929"/>
          <a:ext cx="6880095" cy="1297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2641">
                  <a:extLst>
                    <a:ext uri="{9D8B030D-6E8A-4147-A177-3AD203B41FA5}">
                      <a16:colId xmlns:a16="http://schemas.microsoft.com/office/drawing/2014/main" val="2054389899"/>
                    </a:ext>
                  </a:extLst>
                </a:gridCol>
                <a:gridCol w="538983">
                  <a:extLst>
                    <a:ext uri="{9D8B030D-6E8A-4147-A177-3AD203B41FA5}">
                      <a16:colId xmlns:a16="http://schemas.microsoft.com/office/drawing/2014/main" val="50505195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64746261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086563389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61850103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229276125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40496466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90647689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17414742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5657875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254986012"/>
                    </a:ext>
                  </a:extLst>
                </a:gridCol>
                <a:gridCol w="564424">
                  <a:extLst>
                    <a:ext uri="{9D8B030D-6E8A-4147-A177-3AD203B41FA5}">
                      <a16:colId xmlns:a16="http://schemas.microsoft.com/office/drawing/2014/main" val="3707707318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Over VTM-12.0 IBD=12 at normal QPs (QP=22,27,32,37)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965834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YUV 4:4:4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RGB 4:4:4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17922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U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V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EncT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DecT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G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B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EncT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DecT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6356072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Proposal#1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351804992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04457825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marL="0" marR="0" lvl="0" indent="0" algn="ctr" defTabSz="1089325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Proposal#2</a:t>
                      </a:r>
                      <a:endParaRPr lang="ja-JP" alt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-8.70%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-10.86%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-11.66%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101%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95%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-8.51%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-8.65%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-8.32%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100%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95%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6023971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-6.09%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-8.43%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-9.16%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98%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-5.64%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-5.86%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-5.73%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99%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00271628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04DF7C6A-D861-4B0D-A30E-521D1DD8A8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737759"/>
              </p:ext>
            </p:extLst>
          </p:nvPr>
        </p:nvGraphicFramePr>
        <p:xfrm>
          <a:off x="2285926" y="4230886"/>
          <a:ext cx="6880095" cy="927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2641">
                  <a:extLst>
                    <a:ext uri="{9D8B030D-6E8A-4147-A177-3AD203B41FA5}">
                      <a16:colId xmlns:a16="http://schemas.microsoft.com/office/drawing/2014/main" val="2054389899"/>
                    </a:ext>
                  </a:extLst>
                </a:gridCol>
                <a:gridCol w="538983">
                  <a:extLst>
                    <a:ext uri="{9D8B030D-6E8A-4147-A177-3AD203B41FA5}">
                      <a16:colId xmlns:a16="http://schemas.microsoft.com/office/drawing/2014/main" val="50505195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64746261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086563389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61850103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229276125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240496466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290647689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174147422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456578758"/>
                    </a:ext>
                  </a:extLst>
                </a:gridCol>
                <a:gridCol w="563783">
                  <a:extLst>
                    <a:ext uri="{9D8B030D-6E8A-4147-A177-3AD203B41FA5}">
                      <a16:colId xmlns:a16="http://schemas.microsoft.com/office/drawing/2014/main" val="3254986012"/>
                    </a:ext>
                  </a:extLst>
                </a:gridCol>
                <a:gridCol w="564424">
                  <a:extLst>
                    <a:ext uri="{9D8B030D-6E8A-4147-A177-3AD203B41FA5}">
                      <a16:colId xmlns:a16="http://schemas.microsoft.com/office/drawing/2014/main" val="3707707318"/>
                    </a:ext>
                  </a:extLst>
                </a:gridCol>
              </a:tblGrid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Over VTM-12.0 IBD=12 at low QPs (QP=-13,-8,-3,2,7,12)</a:t>
                      </a:r>
                      <a:endParaRPr 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965834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YUV 4:4:4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RGB 4:4:4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17922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0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Y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U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V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EncT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 err="1">
                          <a:effectLst/>
                        </a:rPr>
                        <a:t>DecT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G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B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R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EncT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00" b="1">
                          <a:effectLst/>
                        </a:rPr>
                        <a:t>DecT</a:t>
                      </a:r>
                      <a:endParaRPr lang="ja-JP" sz="10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6356072"/>
                  </a:ext>
                </a:extLst>
              </a:tr>
              <a:tr h="185420">
                <a:tc rowSpan="2">
                  <a:txBody>
                    <a:bodyPr/>
                    <a:lstStyle/>
                    <a:p>
                      <a:pPr marL="0" marR="0" lvl="0" indent="0" algn="ctr" defTabSz="1089325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Proposal#2</a:t>
                      </a:r>
                      <a:endParaRPr lang="ja-JP" altLang="ja-JP" sz="1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AI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-1.80%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-2.08%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-2.09%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-1.87%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-1.93%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-1.96%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98%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6023971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000" b="1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RA</a:t>
                      </a:r>
                      <a:endParaRPr lang="ja-JP" sz="10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-1.34%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-1.27%</a:t>
                      </a:r>
                      <a:endParaRPr lang="ja-JP" sz="11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-1.31%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-1.19%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-1.33%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-1.27%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1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00271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935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02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Tool-off tests on Palette coding at normal QPs (QP=22,27,32,37)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Compared to 10-bit case, </a:t>
            </a:r>
            <a:br>
              <a:rPr lang="en-US" altLang="ja-JP" kern="0" dirty="0"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BD-rate reduction is</a:t>
            </a:r>
            <a:br>
              <a:rPr lang="en-US" altLang="ja-JP" kern="0" dirty="0"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degraded by: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12% for AI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9% for RA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A63683A8-3E64-44A3-9E16-8958103E4840}"/>
              </a:ext>
            </a:extLst>
          </p:cNvPr>
          <p:cNvGraphicFramePr>
            <a:graphicFrameLocks noGrp="1"/>
          </p:cNvGraphicFramePr>
          <p:nvPr/>
        </p:nvGraphicFramePr>
        <p:xfrm>
          <a:off x="5094238" y="872808"/>
          <a:ext cx="6992639" cy="2700020"/>
        </p:xfrm>
        <a:graphic>
          <a:graphicData uri="http://schemas.openxmlformats.org/drawingml/2006/table">
            <a:tbl>
              <a:tblPr/>
              <a:tblGrid>
                <a:gridCol w="1043119">
                  <a:extLst>
                    <a:ext uri="{9D8B030D-6E8A-4147-A177-3AD203B41FA5}">
                      <a16:colId xmlns:a16="http://schemas.microsoft.com/office/drawing/2014/main" val="1508865804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651110481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1723910365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24548216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935249437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4042451735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98026270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789847771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780778869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956926201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197795349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809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29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02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28.52%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31.87%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31.75%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27.55%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27.74%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26.51%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5086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17.75%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16.85%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16.36%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0566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326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10.69%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4.97%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641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13.58%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18.20%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15.43%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15.39%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14.67%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231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2252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4055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532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18.68%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22.91%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22.53%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18.34%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19.23%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18.43%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031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12.33%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14.93%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20.09%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16.09%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15.66%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15.63%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500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323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3.62%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9.41%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3.04%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469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9.71%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13.12%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14.73%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10.85%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922886"/>
                  </a:ext>
                </a:extLst>
              </a:tr>
            </a:tbl>
          </a:graphicData>
        </a:graphic>
      </p:graphicFrame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0DDFB64B-C854-49BF-B284-DBA73BA7B8E1}"/>
              </a:ext>
            </a:extLst>
          </p:cNvPr>
          <p:cNvGraphicFramePr>
            <a:graphicFrameLocks noGrp="1"/>
          </p:cNvGraphicFramePr>
          <p:nvPr/>
        </p:nvGraphicFramePr>
        <p:xfrm>
          <a:off x="5094238" y="3682102"/>
          <a:ext cx="6992639" cy="2700020"/>
        </p:xfrm>
        <a:graphic>
          <a:graphicData uri="http://schemas.openxmlformats.org/drawingml/2006/table">
            <a:tbl>
              <a:tblPr/>
              <a:tblGrid>
                <a:gridCol w="1043119">
                  <a:extLst>
                    <a:ext uri="{9D8B030D-6E8A-4147-A177-3AD203B41FA5}">
                      <a16:colId xmlns:a16="http://schemas.microsoft.com/office/drawing/2014/main" val="149201647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003712278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1077814297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49659346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4065623442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23058356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2336118705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76244794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720964137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6524183"/>
                    </a:ext>
                  </a:extLst>
                </a:gridCol>
                <a:gridCol w="594952">
                  <a:extLst>
                    <a:ext uri="{9D8B030D-6E8A-4147-A177-3AD203B41FA5}">
                      <a16:colId xmlns:a16="http://schemas.microsoft.com/office/drawing/2014/main" val="351550030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4991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34436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99159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5.30%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5.89%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8.11%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8.48%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8.02%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24217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2.03%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2570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1788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36055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3.25%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3.24%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388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7103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2673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441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4.02%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4.61%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4.55%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7.08%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6.77%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8527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2.61%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2.37%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2.42%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8136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391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1841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1.75%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7149760"/>
                  </a:ext>
                </a:extLst>
              </a:tr>
            </a:tbl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DF60BD5-6EF5-472F-A02F-34DCA26CB9A4}"/>
              </a:ext>
            </a:extLst>
          </p:cNvPr>
          <p:cNvSpPr txBox="1"/>
          <p:nvPr/>
        </p:nvSpPr>
        <p:spPr>
          <a:xfrm>
            <a:off x="5102498" y="908642"/>
            <a:ext cx="970137" cy="415498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IBD=10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D277885-9335-4D16-A633-3A6F71D8419C}"/>
              </a:ext>
            </a:extLst>
          </p:cNvPr>
          <p:cNvSpPr txBox="1"/>
          <p:nvPr/>
        </p:nvSpPr>
        <p:spPr>
          <a:xfrm>
            <a:off x="5134965" y="3787143"/>
            <a:ext cx="970137" cy="415498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IBD=12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1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Summary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800" kern="0" dirty="0">
                <a:latin typeface="SST" pitchFamily="34" charset="0"/>
                <a:ea typeface="SST Japanese Pro Regular" pitchFamily="34" charset="-128"/>
              </a:rPr>
              <a:t>Issues on palette coding at high bit depth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#1: Memory usage for bit calculation using pre-defined LUTs becomes quite high at high bit depth.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Up to 8.6GB in 16-bit case.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#2: Coding performance drops at high bit depth due to the unadjusted QP for the threshold “</a:t>
            </a:r>
            <a:r>
              <a:rPr lang="en-US" altLang="ja-JP" sz="1800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”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2800" kern="0" dirty="0">
                <a:latin typeface="SST" pitchFamily="34" charset="0"/>
                <a:ea typeface="SST Japanese Pro Regular" pitchFamily="34" charset="-128"/>
              </a:rPr>
              <a:t>Proposal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#1: Use bit calculation functions on the fly instead of pre-defined LUTs (for issue#1)</a:t>
            </a:r>
          </a:p>
          <a:p>
            <a:pPr marL="1219530" lvl="2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No impact on coding performance, but can save the max memory size by roughly 8 GB for 16-bit case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#2: Adjust QP based on internal bit depth for retrieving the </a:t>
            </a:r>
            <a:r>
              <a:rPr lang="en-US" altLang="ja-JP" sz="1800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sz="1800" kern="0" dirty="0">
                <a:latin typeface="SST" pitchFamily="34" charset="0"/>
                <a:ea typeface="SST Japanese Pro Regular" pitchFamily="34" charset="-128"/>
              </a:rPr>
              <a:t> from LUTs  (for issue#2)</a:t>
            </a:r>
          </a:p>
          <a:p>
            <a:pPr marL="1219530" lvl="2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BD-rate gain: ~8.5% for AI, ~6.0% for RA at normal QPs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  <a:p>
            <a:pPr marL="0" indent="0" defTabSz="914400" eaLnBrk="0" fontAlgn="base" hangingPunct="0">
              <a:spcAft>
                <a:spcPct val="0"/>
              </a:spcAft>
              <a:defRPr/>
            </a:pPr>
            <a:endParaRPr lang="en-US" altLang="ja-JP" sz="2800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B210081D-84D7-43CF-891D-FA3750477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807122"/>
              </p:ext>
            </p:extLst>
          </p:nvPr>
        </p:nvGraphicFramePr>
        <p:xfrm>
          <a:off x="1886550" y="5012173"/>
          <a:ext cx="8248248" cy="13699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2367">
                  <a:extLst>
                    <a:ext uri="{9D8B030D-6E8A-4147-A177-3AD203B41FA5}">
                      <a16:colId xmlns:a16="http://schemas.microsoft.com/office/drawing/2014/main" val="2054389899"/>
                    </a:ext>
                  </a:extLst>
                </a:gridCol>
                <a:gridCol w="646162">
                  <a:extLst>
                    <a:ext uri="{9D8B030D-6E8A-4147-A177-3AD203B41FA5}">
                      <a16:colId xmlns:a16="http://schemas.microsoft.com/office/drawing/2014/main" val="505051952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264746261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086563389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61850103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4229276125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240496466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2906476898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3174147422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456578758"/>
                    </a:ext>
                  </a:extLst>
                </a:gridCol>
                <a:gridCol w="675895">
                  <a:extLst>
                    <a:ext uri="{9D8B030D-6E8A-4147-A177-3AD203B41FA5}">
                      <a16:colId xmlns:a16="http://schemas.microsoft.com/office/drawing/2014/main" val="3254986012"/>
                    </a:ext>
                  </a:extLst>
                </a:gridCol>
                <a:gridCol w="676664">
                  <a:extLst>
                    <a:ext uri="{9D8B030D-6E8A-4147-A177-3AD203B41FA5}">
                      <a16:colId xmlns:a16="http://schemas.microsoft.com/office/drawing/2014/main" val="3707707318"/>
                    </a:ext>
                  </a:extLst>
                </a:gridCol>
              </a:tblGrid>
              <a:tr h="195707"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Over VTM-12.0 IBD=12 at normal QPs (QP=22,27,32,37)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965834"/>
                  </a:ext>
                </a:extLst>
              </a:tr>
              <a:tr h="195707"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YUV 4:4:4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RGB 4:4:4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179220"/>
                  </a:ext>
                </a:extLst>
              </a:tr>
              <a:tr h="195707"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ja-JP" sz="11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EncT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DecT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56356072"/>
                  </a:ext>
                </a:extLst>
              </a:tr>
              <a:tr h="195707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Proposal#1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AI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101%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99%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351804992"/>
                  </a:ext>
                </a:extLst>
              </a:tr>
              <a:tr h="195707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0.00%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04457825"/>
                  </a:ext>
                </a:extLst>
              </a:tr>
              <a:tr h="195707">
                <a:tc rowSpan="2">
                  <a:txBody>
                    <a:bodyPr/>
                    <a:lstStyle/>
                    <a:p>
                      <a:pPr marL="0" marR="0" lvl="0" indent="0" algn="ctr" defTabSz="1089325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Proposal#2</a:t>
                      </a:r>
                      <a:endParaRPr lang="ja-JP" alt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AI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-8.70%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-10.86%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-11.66%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-8.51%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-8.65%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-8.32%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26023971"/>
                  </a:ext>
                </a:extLst>
              </a:tr>
              <a:tr h="195707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100" b="1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RA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-6.09%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-8.43%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-9.16%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endParaRPr lang="ja-JP" sz="11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-5.64%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-5.86%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-5.73%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00271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477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Issue#1: Memory usage at encoder side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6389738" cy="5165724"/>
          </a:xfrm>
        </p:spPr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Following LUTs are used to estimate bit amounts for palette coding.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m_truncBinBits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[][] :  16-bit (1&lt;&lt;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)x(1&lt;&lt;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) array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m_escapeNumBins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[]: 16-bit 1x(1&lt;&lt;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) array 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array sizes depend on the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which incurs huge memory consumption at high bit depth.</a:t>
            </a:r>
          </a:p>
          <a:p>
            <a:pPr marL="742950" lvl="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16-bit case:  ~8.6 GB (= 2bytes * ( (1&lt;&lt;16)**2 + (1&lt;&lt;16)) / 10**6)</a:t>
            </a: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Measured max memory size (RSS; resident set size) for IBD=16 reaches up to 14 GB for AI.</a:t>
            </a: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7165C39B-B3CA-4C06-A2AA-B40E2064A0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9310254"/>
              </p:ext>
            </p:extLst>
          </p:nvPr>
        </p:nvGraphicFramePr>
        <p:xfrm>
          <a:off x="6966446" y="1629594"/>
          <a:ext cx="5184576" cy="3292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C5EBB70-A72D-4576-A85D-E1A611D7E8D9}"/>
              </a:ext>
            </a:extLst>
          </p:cNvPr>
          <p:cNvSpPr txBox="1"/>
          <p:nvPr/>
        </p:nvSpPr>
        <p:spPr>
          <a:xfrm>
            <a:off x="7992888" y="5047069"/>
            <a:ext cx="39090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Max memory size per sequence for AI </a:t>
            </a:r>
            <a:br>
              <a:rPr kumimoji="1" lang="en-US" altLang="ja-JP" sz="1600" dirty="0"/>
            </a:br>
            <a:r>
              <a:rPr kumimoji="1" lang="en-US" altLang="ja-JP" sz="1600" dirty="0"/>
              <a:t>among QP=22,27,32,37 with </a:t>
            </a:r>
            <a:r>
              <a:rPr kumimoji="1" lang="en-US" altLang="ja-JP" sz="1600" dirty="0" err="1"/>
              <a:t>frameNum</a:t>
            </a:r>
            <a:r>
              <a:rPr kumimoji="1" lang="en-US" altLang="ja-JP" sz="1600" dirty="0"/>
              <a:t>=16,</a:t>
            </a:r>
            <a:r>
              <a:rPr lang="en-US" altLang="ja-JP" sz="1600" dirty="0"/>
              <a:t> </a:t>
            </a:r>
            <a:br>
              <a:rPr lang="en-US" altLang="ja-JP" sz="1600" dirty="0"/>
            </a:br>
            <a:r>
              <a:rPr lang="en-US" altLang="ja-JP" sz="1600" dirty="0"/>
              <a:t>measured by using “time” command</a:t>
            </a:r>
            <a:endParaRPr kumimoji="1"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473393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Proposal#1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save memory size at high bit depth, it is proposed  to use bit calculation functions, which are already implemented in VTM.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getTruncBinBits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: on the fly instead of the LUT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m_truncBinBits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[][]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getEpExGolombNumBins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: on the fly instead of the LUT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m_escapeNumBins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[]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Apply this fix only when the macro for high bit depth coding is enabled, i.e., JVET_R0351_HIGH_BIT_DEPTH_ENABLED is set to 1.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Can save memory usage by roughly 8 GB for 16-bit case.</a:t>
            </a:r>
          </a:p>
        </p:txBody>
      </p:sp>
    </p:spTree>
    <p:extLst>
      <p:ext uri="{BB962C8B-B14F-4D97-AF65-F5344CB8AC3E}">
        <p14:creationId xmlns:p14="http://schemas.microsoft.com/office/powerpoint/2010/main" val="397647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Issue#2: Coding Performance of Palette coding at high bit depth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Compared to 10-bit results, coding performance of 12-bit drops by roughly 12% for AI and 9% for RA.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The root cause is due to the unadjusted QP used for retrieving the threshold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from LUTs.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5948CFD-A79E-46AD-95BB-B689E4F66B6C}"/>
              </a:ext>
            </a:extLst>
          </p:cNvPr>
          <p:cNvSpPr txBox="1"/>
          <p:nvPr/>
        </p:nvSpPr>
        <p:spPr>
          <a:xfrm>
            <a:off x="1925886" y="2371160"/>
            <a:ext cx="91093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Tool-off tests on palette coding at normal QPs (QP=22,27,32,37) using Non-420 SCC sequence in JVET-T2013</a:t>
            </a:r>
            <a:endParaRPr kumimoji="1" lang="ja-JP" altLang="en-US" sz="1600" dirty="0"/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00DFB789-315E-49CF-AA44-E180158E6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935983"/>
              </p:ext>
            </p:extLst>
          </p:nvPr>
        </p:nvGraphicFramePr>
        <p:xfrm>
          <a:off x="2213922" y="2797706"/>
          <a:ext cx="8496940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7772">
                  <a:extLst>
                    <a:ext uri="{9D8B030D-6E8A-4147-A177-3AD203B41FA5}">
                      <a16:colId xmlns:a16="http://schemas.microsoft.com/office/drawing/2014/main" val="1700058739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530523511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3653672719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188638465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2703416249"/>
                    </a:ext>
                  </a:extLst>
                </a:gridCol>
                <a:gridCol w="605128">
                  <a:extLst>
                    <a:ext uri="{9D8B030D-6E8A-4147-A177-3AD203B41FA5}">
                      <a16:colId xmlns:a16="http://schemas.microsoft.com/office/drawing/2014/main" val="1142799662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3514599037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3891505619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2753702315"/>
                    </a:ext>
                  </a:extLst>
                </a:gridCol>
                <a:gridCol w="742973">
                  <a:extLst>
                    <a:ext uri="{9D8B030D-6E8A-4147-A177-3AD203B41FA5}">
                      <a16:colId xmlns:a16="http://schemas.microsoft.com/office/drawing/2014/main" val="2304446227"/>
                    </a:ext>
                  </a:extLst>
                </a:gridCol>
                <a:gridCol w="605128">
                  <a:extLst>
                    <a:ext uri="{9D8B030D-6E8A-4147-A177-3AD203B41FA5}">
                      <a16:colId xmlns:a16="http://schemas.microsoft.com/office/drawing/2014/main" val="2749453988"/>
                    </a:ext>
                  </a:extLst>
                </a:gridCol>
                <a:gridCol w="605128">
                  <a:extLst>
                    <a:ext uri="{9D8B030D-6E8A-4147-A177-3AD203B41FA5}">
                      <a16:colId xmlns:a16="http://schemas.microsoft.com/office/drawing/2014/main" val="2409281472"/>
                    </a:ext>
                  </a:extLst>
                </a:gridCol>
              </a:tblGrid>
              <a:tr h="8990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YUV 4:4:4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RGB 4:4:4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6552567"/>
                  </a:ext>
                </a:extLst>
              </a:tr>
              <a:tr h="1352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Y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U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V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EncT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DecT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G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B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EncT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 err="1">
                          <a:effectLst/>
                        </a:rPr>
                        <a:t>DecT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74855157"/>
                  </a:ext>
                </a:extLst>
              </a:tr>
              <a:tr h="135226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IBD=10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AI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13.58%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16.71%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18.20%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98%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108%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15.43%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15.39%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14.67%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98%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77432438"/>
                  </a:ext>
                </a:extLst>
              </a:tr>
              <a:tr h="13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RA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13.12%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14.73%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11.11%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11.29%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10.85%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100%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101%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68148703"/>
                  </a:ext>
                </a:extLst>
              </a:tr>
              <a:tr h="135226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IB</a:t>
                      </a:r>
                      <a:r>
                        <a:rPr lang="en-US" altLang="ja-JP" sz="1400" b="1" dirty="0">
                          <a:effectLst/>
                        </a:rPr>
                        <a:t>D</a:t>
                      </a:r>
                      <a:r>
                        <a:rPr lang="en-US" sz="1400" b="1" dirty="0">
                          <a:effectLst/>
                        </a:rPr>
                        <a:t>=12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AI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1.91%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2.13%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2.29%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3.25%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3.24%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3.12%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4041273"/>
                  </a:ext>
                </a:extLst>
              </a:tr>
              <a:tr h="1352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RA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1.49%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1.75%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>
                          <a:effectLst/>
                        </a:rPr>
                        <a:t>1.95%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2.85%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2.86%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2.71%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99%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7324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326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Issue#2: Coding Performance of Palette coding at high bit depth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5" y="1081089"/>
            <a:ext cx="6029698" cy="5165724"/>
          </a:xfrm>
        </p:spPr>
        <p:txBody>
          <a:bodyPr/>
          <a:lstStyle/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At encoder, a threshold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is used to associate each sample with one of palette table entries based on 8-bit domain SAD for lossy coding.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retrieve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from LUT, QP needs to be adjusted to 8-bit domain QP by an offset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However, in VTM, the offset always takes a fixed value “-12” and fails to obtain appropriate “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” for high bit depth.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266371" indent="-28575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CC436BA4-9FD1-45CF-A5C0-64C0658A5F48}"/>
              </a:ext>
            </a:extLst>
          </p:cNvPr>
          <p:cNvSpPr/>
          <p:nvPr/>
        </p:nvSpPr>
        <p:spPr>
          <a:xfrm>
            <a:off x="7182470" y="1269554"/>
            <a:ext cx="4752528" cy="31451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// at IntraSearch.cpp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void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IntraSearch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::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derivePLTLossy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CodingStructure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&amp; </a:t>
            </a:r>
            <a:r>
              <a:rPr lang="en-US" sz="1200" dirty="0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{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TransformUnit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&amp;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*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.getTU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partitioner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.chType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QpParam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compBegin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cQP.Qp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true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 - 12;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&lt; 0) ? 0 : ((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&gt; 56) ? 56 :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errorLimit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g_paletteQuant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[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];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}</a:t>
            </a:r>
            <a:r>
              <a:rPr lang="en-US" sz="12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019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Proposal#2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To retrieve appropriate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it is proposed to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, i.e., considering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BdOffset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: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57E1D24-275C-452A-A9F6-F7E93890B997}"/>
              </a:ext>
            </a:extLst>
          </p:cNvPr>
          <p:cNvSpPr/>
          <p:nvPr/>
        </p:nvSpPr>
        <p:spPr>
          <a:xfrm>
            <a:off x="3237070" y="2421682"/>
            <a:ext cx="5728970" cy="31683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// at IntraSearch.cpp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void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IntraSearch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::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derivePLTLossy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CodingStructure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&amp; </a:t>
            </a:r>
            <a:r>
              <a:rPr lang="en-US" sz="1200" dirty="0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{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TransformUnit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&amp;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*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cs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.getTU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partitioner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.chType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2B91A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QpParam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tu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, </a:t>
            </a:r>
            <a:r>
              <a:rPr lang="en-US" sz="1200" dirty="0" err="1">
                <a:solidFill>
                  <a:srgbClr val="80808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compBegin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strike="sngStrike" dirty="0">
                <a:solidFill>
                  <a:srgbClr val="FF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 </a:t>
            </a:r>
            <a:r>
              <a:rPr lang="en-US" sz="1200" strike="sngStrike" dirty="0" err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strike="sngStrike" dirty="0" err="1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cQP.Qp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(true) - 12;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cQP.Qp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(</a:t>
            </a:r>
            <a:r>
              <a:rPr lang="en-US" sz="1200" dirty="0">
                <a:solidFill>
                  <a:srgbClr val="0000FF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true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 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–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6 *(</a:t>
            </a:r>
            <a:r>
              <a:rPr lang="en-US" sz="1200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bitDepth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–</a:t>
            </a:r>
            <a:r>
              <a:rPr lang="en-US" sz="1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8);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&lt; 0) ? 0 : ((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&gt; 56) ? 56 :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);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FF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int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errorLimit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g_paletteQuant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[</a:t>
            </a:r>
            <a:r>
              <a:rPr lang="en-US" sz="1200" dirty="0" err="1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qp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];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  </a:t>
            </a: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ＭＳ ゴシック" panose="020B0609070205080204" pitchFamily="49" charset="-128"/>
              </a:rPr>
              <a:t>…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l" fontAlgn="auto" hangingPunct="1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sz="1200" dirty="0">
                <a:solidFill>
                  <a:srgbClr val="000000"/>
                </a:solidFill>
                <a:effectLst/>
                <a:latin typeface="ＭＳ ゴシック" panose="020B0609070205080204" pitchFamily="49" charset="-128"/>
                <a:ea typeface="游明朝" panose="02020400000000000000" pitchFamily="18" charset="-128"/>
                <a:cs typeface="ＭＳ ゴシック" panose="020B0609070205080204" pitchFamily="49" charset="-128"/>
              </a:rPr>
              <a:t>}</a:t>
            </a:r>
            <a:r>
              <a:rPr lang="en-US" sz="12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</a:t>
            </a:r>
            <a:endParaRPr lang="ja-JP" sz="12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41777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Simulation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Following tests were conducted for AI and RA under non-420 common test condition (JVET-T2013) with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InternalBitDepth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set to 12: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Test#1: VTM-12.0 vs VTM-12.0 with memory reduction (Proposal#1)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Normal QP (QP=22, 27, 32, 37) 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Test#2: VTM-12.0 vs Proposal#1 + adjust QP based on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BitDepth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for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errorLimit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(proposal#2)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Normal QP (QP=22, 27, 32, 37)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Low QP (QP=-13, -8, -3, 2, 7, 12)</a:t>
            </a:r>
          </a:p>
          <a:p>
            <a:pPr marL="1840721" lvl="3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 err="1">
                <a:latin typeface="SST" pitchFamily="34" charset="0"/>
                <a:ea typeface="SST Japanese Pro Regular" pitchFamily="34" charset="-128"/>
              </a:rPr>
              <a:t>hbd.cfg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 is additionally applied </a:t>
            </a:r>
          </a:p>
          <a:p>
            <a:pPr marL="1840721" lvl="3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The number of frames is 100 for AI and 97 for RA</a:t>
            </a:r>
          </a:p>
          <a:p>
            <a:pPr marL="1840721" lvl="3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400" kern="0" dirty="0" err="1">
                <a:latin typeface="SST" pitchFamily="34" charset="0"/>
                <a:ea typeface="SST Japanese Pro Regular" pitchFamily="34" charset="-128"/>
              </a:rPr>
              <a:t>Gop</a:t>
            </a:r>
            <a:r>
              <a:rPr lang="en-US" altLang="ja-JP" sz="1400" kern="0" dirty="0">
                <a:latin typeface="SST" pitchFamily="34" charset="0"/>
                <a:ea typeface="SST Japanese Pro Regular" pitchFamily="34" charset="-128"/>
              </a:rPr>
              <a:t> size is set to 32 for RA</a:t>
            </a:r>
          </a:p>
        </p:txBody>
      </p:sp>
    </p:spTree>
    <p:extLst>
      <p:ext uri="{BB962C8B-B14F-4D97-AF65-F5344CB8AC3E}">
        <p14:creationId xmlns:p14="http://schemas.microsoft.com/office/powerpoint/2010/main" val="1428485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Test#1: VTM-12.0 vs VTM-12.0 + Memory size reduction (Proposal#1)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No impact to coding performance with negligible runtime changes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Saving max memory size by 8 GB for 16-bit case</a:t>
            </a:r>
          </a:p>
        </p:txBody>
      </p:sp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7165C39B-B3CA-4C06-A2AA-B40E2064A0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8345858"/>
              </p:ext>
            </p:extLst>
          </p:nvPr>
        </p:nvGraphicFramePr>
        <p:xfrm>
          <a:off x="6667676" y="1917626"/>
          <a:ext cx="5195314" cy="3739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CE51B3F-4F82-4163-A5BD-32BAB268EBDD}"/>
              </a:ext>
            </a:extLst>
          </p:cNvPr>
          <p:cNvSpPr txBox="1"/>
          <p:nvPr/>
        </p:nvSpPr>
        <p:spPr>
          <a:xfrm>
            <a:off x="7532234" y="5641519"/>
            <a:ext cx="39857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Max memory size per sequence for AI </a:t>
            </a:r>
            <a:br>
              <a:rPr kumimoji="1" lang="en-US" altLang="ja-JP" sz="1600" dirty="0"/>
            </a:br>
            <a:r>
              <a:rPr kumimoji="1" lang="en-US" altLang="ja-JP" sz="1600" dirty="0"/>
              <a:t>among QP=22,27,32,37 with </a:t>
            </a:r>
            <a:r>
              <a:rPr kumimoji="1" lang="en-US" altLang="ja-JP" sz="1600" dirty="0" err="1"/>
              <a:t>frameNum</a:t>
            </a:r>
            <a:r>
              <a:rPr kumimoji="1" lang="en-US" altLang="ja-JP" sz="1600" dirty="0"/>
              <a:t>=16,</a:t>
            </a:r>
            <a:r>
              <a:rPr lang="en-US" altLang="ja-JP" sz="1600" dirty="0"/>
              <a:t> </a:t>
            </a:r>
            <a:br>
              <a:rPr lang="en-US" altLang="ja-JP" sz="1600" dirty="0"/>
            </a:br>
            <a:r>
              <a:rPr lang="en-US" altLang="ja-JP" sz="1600" dirty="0"/>
              <a:t>measured by using “time” command</a:t>
            </a:r>
            <a:endParaRPr kumimoji="1" lang="en-US" altLang="ja-JP" sz="1600" dirty="0"/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8917BA64-B6C8-448E-BE18-17D47541BE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430765"/>
              </p:ext>
            </p:extLst>
          </p:nvPr>
        </p:nvGraphicFramePr>
        <p:xfrm>
          <a:off x="339757" y="2637706"/>
          <a:ext cx="6090972" cy="3078480"/>
        </p:xfrm>
        <a:graphic>
          <a:graphicData uri="http://schemas.openxmlformats.org/drawingml/2006/table">
            <a:tbl>
              <a:tblPr/>
              <a:tblGrid>
                <a:gridCol w="1013192">
                  <a:extLst>
                    <a:ext uri="{9D8B030D-6E8A-4147-A177-3AD203B41FA5}">
                      <a16:colId xmlns:a16="http://schemas.microsoft.com/office/drawing/2014/main" val="3411293783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76786507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166388700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3982313510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4068106852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1414588748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4118612059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2936681010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658779669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4118332131"/>
                    </a:ext>
                  </a:extLst>
                </a:gridCol>
                <a:gridCol w="507778">
                  <a:extLst>
                    <a:ext uri="{9D8B030D-6E8A-4147-A177-3AD203B41FA5}">
                      <a16:colId xmlns:a16="http://schemas.microsoft.com/office/drawing/2014/main" val="30765837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2759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550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70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78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177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67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580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159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3673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024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141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YUV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RGB 4:4:4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4207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674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747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215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676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911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948263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E33DC40-5DDD-4ADF-9B16-96AF15636F7E}"/>
              </a:ext>
            </a:extLst>
          </p:cNvPr>
          <p:cNvSpPr txBox="1"/>
          <p:nvPr/>
        </p:nvSpPr>
        <p:spPr>
          <a:xfrm>
            <a:off x="1966515" y="2222208"/>
            <a:ext cx="345537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Normal QPs (QP=22,27,32,37)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7915840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6508</TotalTime>
  <Words>3034</Words>
  <Application>Microsoft Office PowerPoint</Application>
  <PresentationFormat>ユーザー設定</PresentationFormat>
  <Paragraphs>1018</Paragraphs>
  <Slides>13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13</vt:i4>
      </vt:variant>
    </vt:vector>
  </HeadingPairs>
  <TitlesOfParts>
    <vt:vector size="24" baseType="lpstr">
      <vt:lpstr>ＭＳ Ｐゴシック</vt:lpstr>
      <vt:lpstr>ＭＳ ゴシック</vt:lpstr>
      <vt:lpstr>SST</vt:lpstr>
      <vt:lpstr>SST Japanese Pro Regular</vt:lpstr>
      <vt:lpstr>Arial</vt:lpstr>
      <vt:lpstr>Calibri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Summary</vt:lpstr>
      <vt:lpstr>Issue#1: Memory usage at encoder side</vt:lpstr>
      <vt:lpstr>Proposal#1</vt:lpstr>
      <vt:lpstr>Issue#2: Coding Performance of Palette coding at high bit depth</vt:lpstr>
      <vt:lpstr>Issue#2: Coding Performance of Palette coding at high bit depth</vt:lpstr>
      <vt:lpstr>Proposal#2</vt:lpstr>
      <vt:lpstr>Simulation</vt:lpstr>
      <vt:lpstr>Test#1: VTM-12.0 vs VTM-12.0 + Memory size reduction (Proposal#1)</vt:lpstr>
      <vt:lpstr>Test#2: VTM-12.0 vs Proposal#1 + adjust QP based on BitDepth for errorLimit (Proposal#2)</vt:lpstr>
      <vt:lpstr>Conclusion</vt:lpstr>
      <vt:lpstr>PowerPoint プレゼンテーション</vt:lpstr>
      <vt:lpstr>Tool-off tests on Palette coding at normal QPs (QP=22,27,32,37)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(SGC)</cp:lastModifiedBy>
  <cp:revision>762</cp:revision>
  <cp:lastPrinted>2013-12-10T02:42:04Z</cp:lastPrinted>
  <dcterms:created xsi:type="dcterms:W3CDTF">2013-05-24T02:48:34Z</dcterms:created>
  <dcterms:modified xsi:type="dcterms:W3CDTF">2021-04-21T09:04:37Z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https://sonyjpn-my.sharepoint.com/personal/takeshi_tsukuba_sony_com/Documents/doc/NGC/JVET/2021_04_V/EncoderFix4Palette/JVET-V0066_d1.pptx</vt:lpwstr>
  </property>
</Properties>
</file>