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45" r:id="rId1"/>
    <p:sldMasterId id="2147483726" r:id="rId2"/>
    <p:sldMasterId id="2147483707" r:id="rId3"/>
    <p:sldMasterId id="2147483688" r:id="rId4"/>
  </p:sldMasterIdLst>
  <p:notesMasterIdLst>
    <p:notesMasterId r:id="rId18"/>
  </p:notesMasterIdLst>
  <p:handoutMasterIdLst>
    <p:handoutMasterId r:id="rId19"/>
  </p:handoutMasterIdLst>
  <p:sldIdLst>
    <p:sldId id="393" r:id="rId5"/>
    <p:sldId id="417" r:id="rId6"/>
    <p:sldId id="403" r:id="rId7"/>
    <p:sldId id="405" r:id="rId8"/>
    <p:sldId id="412" r:id="rId9"/>
    <p:sldId id="406" r:id="rId10"/>
    <p:sldId id="413" r:id="rId11"/>
    <p:sldId id="414" r:id="rId12"/>
    <p:sldId id="415" r:id="rId13"/>
    <p:sldId id="416" r:id="rId14"/>
    <p:sldId id="401" r:id="rId15"/>
    <p:sldId id="395" r:id="rId16"/>
    <p:sldId id="411" r:id="rId17"/>
  </p:sldIdLst>
  <p:sldSz cx="12204700" cy="6859588"/>
  <p:notesSz cx="6794500" cy="9931400"/>
  <p:defaultTextStyle>
    <a:defPPr>
      <a:defRPr lang="ja-JP"/>
    </a:defPPr>
    <a:lvl1pPr marL="0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1pPr>
    <a:lvl2pPr marL="544662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2pPr>
    <a:lvl3pPr marL="1089325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3pPr>
    <a:lvl4pPr marL="1633987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4pPr>
    <a:lvl5pPr marL="2178649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5pPr>
    <a:lvl6pPr marL="2723312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6pPr>
    <a:lvl7pPr marL="3267974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7pPr>
    <a:lvl8pPr marL="3812637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8pPr>
    <a:lvl9pPr marL="4357299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48">
          <p15:clr>
            <a:srgbClr val="A4A3A4"/>
          </p15:clr>
        </p15:guide>
        <p15:guide id="2" orient="horz" pos="227">
          <p15:clr>
            <a:srgbClr val="A4A3A4"/>
          </p15:clr>
        </p15:guide>
        <p15:guide id="3" orient="horz" pos="568">
          <p15:clr>
            <a:srgbClr val="A4A3A4"/>
          </p15:clr>
        </p15:guide>
        <p15:guide id="4" orient="horz" pos="3929">
          <p15:clr>
            <a:srgbClr val="A4A3A4"/>
          </p15:clr>
        </p15:guide>
        <p15:guide id="5" orient="horz" pos="682">
          <p15:clr>
            <a:srgbClr val="A4A3A4"/>
          </p15:clr>
        </p15:guide>
        <p15:guide id="6" orient="horz" pos="2160">
          <p15:clr>
            <a:srgbClr val="A4A3A4"/>
          </p15:clr>
        </p15:guide>
        <p15:guide id="7" pos="3844">
          <p15:clr>
            <a:srgbClr val="A4A3A4"/>
          </p15:clr>
        </p15:guide>
        <p15:guide id="8" pos="261">
          <p15:clr>
            <a:srgbClr val="A4A3A4"/>
          </p15:clr>
        </p15:guide>
        <p15:guide id="9" pos="442">
          <p15:clr>
            <a:srgbClr val="A4A3A4"/>
          </p15:clr>
        </p15:guide>
        <p15:guide id="10" pos="7234">
          <p15:clr>
            <a:srgbClr val="A4A3A4"/>
          </p15:clr>
        </p15:guide>
        <p15:guide id="11" pos="741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>
          <p15:clr>
            <a:srgbClr val="A4A3A4"/>
          </p15:clr>
        </p15:guide>
        <p15:guide id="2" pos="214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Dairi Kato" initials="D.K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646464"/>
    <a:srgbClr val="C8C8C8"/>
    <a:srgbClr val="003366"/>
    <a:srgbClr val="717171"/>
    <a:srgbClr val="B2B2B2"/>
    <a:srgbClr val="B3B3B3"/>
    <a:srgbClr val="B1B1B1"/>
    <a:srgbClr val="B0B0B0"/>
    <a:srgbClr val="AFAF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EA5E4EB-9F52-4AD4-9C4E-4F2F8AE59FA4}" v="160" dt="2021-04-20T10:31:30.656"/>
    <p1510:client id="{1F4B385B-6CDF-4E37-86FC-4EBB27633269}" v="6" dt="2021-04-20T23:33:32.370"/>
    <p1510:client id="{799BAE9C-1577-4B51-8779-EACB157FDD2B}" v="2" dt="2021-04-20T13:34:08.847"/>
    <p1510:client id="{8CEDEB2D-987F-4CB9-8FF7-D053D778E589}" v="2" dt="2021-04-21T00:13:16.25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63" autoAdjust="0"/>
    <p:restoredTop sz="94835" autoAdjust="0"/>
  </p:normalViewPr>
  <p:slideViewPr>
    <p:cSldViewPr>
      <p:cViewPr>
        <p:scale>
          <a:sx n="125" d="100"/>
          <a:sy n="125" d="100"/>
        </p:scale>
        <p:origin x="174" y="-6"/>
      </p:cViewPr>
      <p:guideLst>
        <p:guide orient="horz" pos="4048"/>
        <p:guide orient="horz" pos="227"/>
        <p:guide orient="horz" pos="568"/>
        <p:guide orient="horz" pos="3929"/>
        <p:guide orient="horz" pos="682"/>
        <p:guide orient="horz" pos="2160"/>
        <p:guide pos="3844"/>
        <p:guide pos="261"/>
        <p:guide pos="442"/>
        <p:guide pos="7234"/>
        <p:guide pos="741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48" d="100"/>
        <a:sy n="148" d="100"/>
      </p:scale>
      <p:origin x="0" y="9954"/>
    </p:cViewPr>
  </p:sorterViewPr>
  <p:notesViewPr>
    <p:cSldViewPr showGuides="1">
      <p:cViewPr varScale="1">
        <p:scale>
          <a:sx n="49" d="100"/>
          <a:sy n="49" d="100"/>
        </p:scale>
        <p:origin x="-2922" y="-102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26" Type="http://schemas.microsoft.com/office/2015/10/relationships/revisionInfo" Target="revisionInfo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6/11/relationships/changesInfo" Target="changesInfos/changesInfo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sukuba, Takeshi (SGC)" userId="f09ee0c5-30eb-45e4-a7dc-ff584980309f" providerId="ADAL" clId="{1F4B385B-6CDF-4E37-86FC-4EBB27633269}"/>
    <pc:docChg chg="undo custSel delSld modSld sldOrd">
      <pc:chgData name="Tsukuba, Takeshi (SGC)" userId="f09ee0c5-30eb-45e4-a7dc-ff584980309f" providerId="ADAL" clId="{1F4B385B-6CDF-4E37-86FC-4EBB27633269}" dt="2021-04-20T23:48:17.699" v="804" actId="6549"/>
      <pc:docMkLst>
        <pc:docMk/>
      </pc:docMkLst>
      <pc:sldChg chg="del ord modTransition">
        <pc:chgData name="Tsukuba, Takeshi (SGC)" userId="f09ee0c5-30eb-45e4-a7dc-ff584980309f" providerId="ADAL" clId="{1F4B385B-6CDF-4E37-86FC-4EBB27633269}" dt="2021-04-20T23:33:27.166" v="624" actId="47"/>
        <pc:sldMkLst>
          <pc:docMk/>
          <pc:sldMk cId="2894663466" sldId="353"/>
        </pc:sldMkLst>
      </pc:sldChg>
      <pc:sldChg chg="modSp mod">
        <pc:chgData name="Tsukuba, Takeshi (SGC)" userId="f09ee0c5-30eb-45e4-a7dc-ff584980309f" providerId="ADAL" clId="{1F4B385B-6CDF-4E37-86FC-4EBB27633269}" dt="2021-04-20T23:48:17.699" v="804" actId="6549"/>
        <pc:sldMkLst>
          <pc:docMk/>
          <pc:sldMk cId="2729935583" sldId="401"/>
        </pc:sldMkLst>
        <pc:spChg chg="mod">
          <ac:chgData name="Tsukuba, Takeshi (SGC)" userId="f09ee0c5-30eb-45e4-a7dc-ff584980309f" providerId="ADAL" clId="{1F4B385B-6CDF-4E37-86FC-4EBB27633269}" dt="2021-04-20T23:48:17.699" v="804" actId="6549"/>
          <ac:spMkLst>
            <pc:docMk/>
            <pc:sldMk cId="2729935583" sldId="401"/>
            <ac:spMk id="6" creationId="{00000000-0000-0000-0000-000000000000}"/>
          </ac:spMkLst>
        </pc:spChg>
        <pc:graphicFrameChg chg="mod modGraphic">
          <ac:chgData name="Tsukuba, Takeshi (SGC)" userId="f09ee0c5-30eb-45e4-a7dc-ff584980309f" providerId="ADAL" clId="{1F4B385B-6CDF-4E37-86FC-4EBB27633269}" dt="2021-04-20T23:33:00.168" v="607" actId="1037"/>
          <ac:graphicFrameMkLst>
            <pc:docMk/>
            <pc:sldMk cId="2729935583" sldId="401"/>
            <ac:graphicFrameMk id="7" creationId="{43BE7110-32C8-4B2D-B5E9-B681F74AB606}"/>
          </ac:graphicFrameMkLst>
        </pc:graphicFrameChg>
        <pc:graphicFrameChg chg="mod modGraphic">
          <ac:chgData name="Tsukuba, Takeshi (SGC)" userId="f09ee0c5-30eb-45e4-a7dc-ff584980309f" providerId="ADAL" clId="{1F4B385B-6CDF-4E37-86FC-4EBB27633269}" dt="2021-04-20T23:33:00.168" v="607" actId="1037"/>
          <ac:graphicFrameMkLst>
            <pc:docMk/>
            <pc:sldMk cId="2729935583" sldId="401"/>
            <ac:graphicFrameMk id="8" creationId="{04DF7C6A-D861-4B0D-A30E-521D1DD8A8D7}"/>
          </ac:graphicFrameMkLst>
        </pc:graphicFrameChg>
      </pc:sldChg>
      <pc:sldChg chg="addSp delSp modSp mod">
        <pc:chgData name="Tsukuba, Takeshi (SGC)" userId="f09ee0c5-30eb-45e4-a7dc-ff584980309f" providerId="ADAL" clId="{1F4B385B-6CDF-4E37-86FC-4EBB27633269}" dt="2021-04-20T23:21:31.424" v="272"/>
        <pc:sldMkLst>
          <pc:docMk/>
          <pc:sldMk cId="2473393845" sldId="403"/>
        </pc:sldMkLst>
        <pc:spChg chg="mod">
          <ac:chgData name="Tsukuba, Takeshi (SGC)" userId="f09ee0c5-30eb-45e4-a7dc-ff584980309f" providerId="ADAL" clId="{1F4B385B-6CDF-4E37-86FC-4EBB27633269}" dt="2021-04-20T23:19:59.224" v="269" actId="6549"/>
          <ac:spMkLst>
            <pc:docMk/>
            <pc:sldMk cId="2473393845" sldId="403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1F4B385B-6CDF-4E37-86FC-4EBB27633269}" dt="2021-04-20T15:40:35.997" v="67" actId="6549"/>
          <ac:spMkLst>
            <pc:docMk/>
            <pc:sldMk cId="2473393845" sldId="403"/>
            <ac:spMk id="6" creationId="{00000000-0000-0000-0000-000000000000}"/>
          </ac:spMkLst>
        </pc:spChg>
        <pc:graphicFrameChg chg="mod">
          <ac:chgData name="Tsukuba, Takeshi (SGC)" userId="f09ee0c5-30eb-45e4-a7dc-ff584980309f" providerId="ADAL" clId="{1F4B385B-6CDF-4E37-86FC-4EBB27633269}" dt="2021-04-20T23:21:11.403" v="270" actId="14100"/>
          <ac:graphicFrameMkLst>
            <pc:docMk/>
            <pc:sldMk cId="2473393845" sldId="403"/>
            <ac:graphicFrameMk id="7" creationId="{7165C39B-B3CA-4C06-A2AA-B40E2064A0D7}"/>
          </ac:graphicFrameMkLst>
        </pc:graphicFrameChg>
        <pc:graphicFrameChg chg="add del mod">
          <ac:chgData name="Tsukuba, Takeshi (SGC)" userId="f09ee0c5-30eb-45e4-a7dc-ff584980309f" providerId="ADAL" clId="{1F4B385B-6CDF-4E37-86FC-4EBB27633269}" dt="2021-04-20T23:21:31.424" v="272"/>
          <ac:graphicFrameMkLst>
            <pc:docMk/>
            <pc:sldMk cId="2473393845" sldId="403"/>
            <ac:graphicFrameMk id="8" creationId="{5625A1B0-5236-4283-BDCD-8F7B967A120A}"/>
          </ac:graphicFrameMkLst>
        </pc:graphicFrameChg>
      </pc:sldChg>
      <pc:sldChg chg="modSp mod">
        <pc:chgData name="Tsukuba, Takeshi (SGC)" userId="f09ee0c5-30eb-45e4-a7dc-ff584980309f" providerId="ADAL" clId="{1F4B385B-6CDF-4E37-86FC-4EBB27633269}" dt="2021-04-20T23:22:35.601" v="318" actId="6549"/>
        <pc:sldMkLst>
          <pc:docMk/>
          <pc:sldMk cId="397647923" sldId="405"/>
        </pc:sldMkLst>
        <pc:spChg chg="mod">
          <ac:chgData name="Tsukuba, Takeshi (SGC)" userId="f09ee0c5-30eb-45e4-a7dc-ff584980309f" providerId="ADAL" clId="{1F4B385B-6CDF-4E37-86FC-4EBB27633269}" dt="2021-04-20T23:22:35.601" v="318" actId="6549"/>
          <ac:spMkLst>
            <pc:docMk/>
            <pc:sldMk cId="397647923" sldId="405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1F4B385B-6CDF-4E37-86FC-4EBB27633269}" dt="2021-04-20T23:27:39.076" v="382" actId="6549"/>
        <pc:sldMkLst>
          <pc:docMk/>
          <pc:sldMk cId="388019561" sldId="406"/>
        </pc:sldMkLst>
        <pc:spChg chg="mod">
          <ac:chgData name="Tsukuba, Takeshi (SGC)" userId="f09ee0c5-30eb-45e4-a7dc-ff584980309f" providerId="ADAL" clId="{1F4B385B-6CDF-4E37-86FC-4EBB27633269}" dt="2021-04-20T23:27:39.076" v="382" actId="6549"/>
          <ac:spMkLst>
            <pc:docMk/>
            <pc:sldMk cId="388019561" sldId="406"/>
            <ac:spMk id="6" creationId="{00000000-0000-0000-0000-000000000000}"/>
          </ac:spMkLst>
        </pc:spChg>
      </pc:sldChg>
      <pc:sldChg chg="ord modTransition">
        <pc:chgData name="Tsukuba, Takeshi (SGC)" userId="f09ee0c5-30eb-45e4-a7dc-ff584980309f" providerId="ADAL" clId="{1F4B385B-6CDF-4E37-86FC-4EBB27633269}" dt="2021-04-20T23:33:34.517" v="627"/>
        <pc:sldMkLst>
          <pc:docMk/>
          <pc:sldMk cId="2850614360" sldId="411"/>
        </pc:sldMkLst>
      </pc:sldChg>
      <pc:sldChg chg="modSp mod">
        <pc:chgData name="Tsukuba, Takeshi (SGC)" userId="f09ee0c5-30eb-45e4-a7dc-ff584980309f" providerId="ADAL" clId="{1F4B385B-6CDF-4E37-86FC-4EBB27633269}" dt="2021-04-20T23:25:25.950" v="361" actId="1038"/>
        <pc:sldMkLst>
          <pc:docMk/>
          <pc:sldMk cId="3228326029" sldId="412"/>
        </pc:sldMkLst>
        <pc:spChg chg="mod">
          <ac:chgData name="Tsukuba, Takeshi (SGC)" userId="f09ee0c5-30eb-45e4-a7dc-ff584980309f" providerId="ADAL" clId="{1F4B385B-6CDF-4E37-86FC-4EBB27633269}" dt="2021-04-20T23:24:35.691" v="331" actId="20577"/>
          <ac:spMkLst>
            <pc:docMk/>
            <pc:sldMk cId="3228326029" sldId="412"/>
            <ac:spMk id="6" creationId="{00000000-0000-0000-0000-000000000000}"/>
          </ac:spMkLst>
        </pc:spChg>
        <pc:spChg chg="mod">
          <ac:chgData name="Tsukuba, Takeshi (SGC)" userId="f09ee0c5-30eb-45e4-a7dc-ff584980309f" providerId="ADAL" clId="{1F4B385B-6CDF-4E37-86FC-4EBB27633269}" dt="2021-04-20T23:24:54.480" v="342" actId="1036"/>
          <ac:spMkLst>
            <pc:docMk/>
            <pc:sldMk cId="3228326029" sldId="412"/>
            <ac:spMk id="14" creationId="{65948CFD-A79E-46AD-95BB-B689E4F66B6C}"/>
          </ac:spMkLst>
        </pc:spChg>
        <pc:graphicFrameChg chg="mod modGraphic">
          <ac:chgData name="Tsukuba, Takeshi (SGC)" userId="f09ee0c5-30eb-45e4-a7dc-ff584980309f" providerId="ADAL" clId="{1F4B385B-6CDF-4E37-86FC-4EBB27633269}" dt="2021-04-20T23:25:25.950" v="361" actId="1038"/>
          <ac:graphicFrameMkLst>
            <pc:docMk/>
            <pc:sldMk cId="3228326029" sldId="412"/>
            <ac:graphicFrameMk id="15" creationId="{00DFB789-315E-49CF-AA44-E180158E6FD0}"/>
          </ac:graphicFrameMkLst>
        </pc:graphicFrameChg>
      </pc:sldChg>
      <pc:sldChg chg="modSp mod">
        <pc:chgData name="Tsukuba, Takeshi (SGC)" userId="f09ee0c5-30eb-45e4-a7dc-ff584980309f" providerId="ADAL" clId="{1F4B385B-6CDF-4E37-86FC-4EBB27633269}" dt="2021-04-20T23:44:46.453" v="648" actId="6549"/>
        <pc:sldMkLst>
          <pc:docMk/>
          <pc:sldMk cId="3041777632" sldId="413"/>
        </pc:sldMkLst>
        <pc:spChg chg="mod">
          <ac:chgData name="Tsukuba, Takeshi (SGC)" userId="f09ee0c5-30eb-45e4-a7dc-ff584980309f" providerId="ADAL" clId="{1F4B385B-6CDF-4E37-86FC-4EBB27633269}" dt="2021-04-20T23:44:46.453" v="648" actId="6549"/>
          <ac:spMkLst>
            <pc:docMk/>
            <pc:sldMk cId="3041777632" sldId="413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1F4B385B-6CDF-4E37-86FC-4EBB27633269}" dt="2021-04-20T23:48:00.927" v="803" actId="20577"/>
        <pc:sldMkLst>
          <pc:docMk/>
          <pc:sldMk cId="1428485258" sldId="414"/>
        </pc:sldMkLst>
        <pc:spChg chg="mod">
          <ac:chgData name="Tsukuba, Takeshi (SGC)" userId="f09ee0c5-30eb-45e4-a7dc-ff584980309f" providerId="ADAL" clId="{1F4B385B-6CDF-4E37-86FC-4EBB27633269}" dt="2021-04-20T23:48:00.927" v="803" actId="20577"/>
          <ac:spMkLst>
            <pc:docMk/>
            <pc:sldMk cId="1428485258" sldId="414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1F4B385B-6CDF-4E37-86FC-4EBB27633269}" dt="2021-04-20T15:50:01.651" v="210" actId="113"/>
        <pc:sldMkLst>
          <pc:docMk/>
          <pc:sldMk cId="4039260532" sldId="416"/>
        </pc:sldMkLst>
        <pc:graphicFrameChg chg="modGraphic">
          <ac:chgData name="Tsukuba, Takeshi (SGC)" userId="f09ee0c5-30eb-45e4-a7dc-ff584980309f" providerId="ADAL" clId="{1F4B385B-6CDF-4E37-86FC-4EBB27633269}" dt="2021-04-20T15:50:01.651" v="210" actId="113"/>
          <ac:graphicFrameMkLst>
            <pc:docMk/>
            <pc:sldMk cId="4039260532" sldId="416"/>
            <ac:graphicFrameMk id="2" creationId="{1A4280C2-3899-4112-86BA-F2A6F347FC1C}"/>
          </ac:graphicFrameMkLst>
        </pc:graphicFrameChg>
        <pc:graphicFrameChg chg="modGraphic">
          <ac:chgData name="Tsukuba, Takeshi (SGC)" userId="f09ee0c5-30eb-45e4-a7dc-ff584980309f" providerId="ADAL" clId="{1F4B385B-6CDF-4E37-86FC-4EBB27633269}" dt="2021-04-20T15:50:00.420" v="208" actId="113"/>
          <ac:graphicFrameMkLst>
            <pc:docMk/>
            <pc:sldMk cId="4039260532" sldId="416"/>
            <ac:graphicFrameMk id="4" creationId="{F838A106-84D0-4039-B145-6EB264A6E36E}"/>
          </ac:graphicFrameMkLst>
        </pc:graphicFrameChg>
      </pc:sldChg>
      <pc:sldChg chg="modSp mod">
        <pc:chgData name="Tsukuba, Takeshi (SGC)" userId="f09ee0c5-30eb-45e4-a7dc-ff584980309f" providerId="ADAL" clId="{1F4B385B-6CDF-4E37-86FC-4EBB27633269}" dt="2021-04-20T23:46:11.394" v="689" actId="5793"/>
        <pc:sldMkLst>
          <pc:docMk/>
          <pc:sldMk cId="472477115" sldId="417"/>
        </pc:sldMkLst>
        <pc:spChg chg="mod">
          <ac:chgData name="Tsukuba, Takeshi (SGC)" userId="f09ee0c5-30eb-45e4-a7dc-ff584980309f" providerId="ADAL" clId="{1F4B385B-6CDF-4E37-86FC-4EBB27633269}" dt="2021-04-20T23:46:11.394" v="689" actId="5793"/>
          <ac:spMkLst>
            <pc:docMk/>
            <pc:sldMk cId="472477115" sldId="417"/>
            <ac:spMk id="6" creationId="{00000000-0000-0000-0000-000000000000}"/>
          </ac:spMkLst>
        </pc:spChg>
        <pc:graphicFrameChg chg="mod modGraphic">
          <ac:chgData name="Tsukuba, Takeshi (SGC)" userId="f09ee0c5-30eb-45e4-a7dc-ff584980309f" providerId="ADAL" clId="{1F4B385B-6CDF-4E37-86FC-4EBB27633269}" dt="2021-04-20T15:50:42.114" v="214" actId="122"/>
          <ac:graphicFrameMkLst>
            <pc:docMk/>
            <pc:sldMk cId="472477115" sldId="417"/>
            <ac:graphicFrameMk id="9" creationId="{B210081D-84D7-43CF-891D-FA3750477032}"/>
          </ac:graphicFrameMkLst>
        </pc:graphicFrameChg>
      </pc:sldChg>
    </pc:docChg>
  </pc:docChgLst>
  <pc:docChgLst>
    <pc:chgData name="Tsukuba, Takeshi (SGC)" userId="f09ee0c5-30eb-45e4-a7dc-ff584980309f" providerId="ADAL" clId="{8CEDEB2D-987F-4CB9-8FF7-D053D778E589}"/>
    <pc:docChg chg="undo custSel modSld">
      <pc:chgData name="Tsukuba, Takeshi (SGC)" userId="f09ee0c5-30eb-45e4-a7dc-ff584980309f" providerId="ADAL" clId="{8CEDEB2D-987F-4CB9-8FF7-D053D778E589}" dt="2021-04-21T00:45:29.899" v="454" actId="6549"/>
      <pc:docMkLst>
        <pc:docMk/>
      </pc:docMkLst>
      <pc:sldChg chg="addSp delSp modSp mod">
        <pc:chgData name="Tsukuba, Takeshi (SGC)" userId="f09ee0c5-30eb-45e4-a7dc-ff584980309f" providerId="ADAL" clId="{8CEDEB2D-987F-4CB9-8FF7-D053D778E589}" dt="2021-04-20T23:55:29.690" v="12" actId="1036"/>
        <pc:sldMkLst>
          <pc:docMk/>
          <pc:sldMk cId="630429260" sldId="393"/>
        </pc:sldMkLst>
        <pc:spChg chg="add del mod">
          <ac:chgData name="Tsukuba, Takeshi (SGC)" userId="f09ee0c5-30eb-45e4-a7dc-ff584980309f" providerId="ADAL" clId="{8CEDEB2D-987F-4CB9-8FF7-D053D778E589}" dt="2021-04-20T23:55:13.132" v="6" actId="478"/>
          <ac:spMkLst>
            <pc:docMk/>
            <pc:sldMk cId="630429260" sldId="393"/>
            <ac:spMk id="2" creationId="{404B0661-6191-45D7-81F8-A894F3F86FD3}"/>
          </ac:spMkLst>
        </pc:spChg>
        <pc:spChg chg="add del mod">
          <ac:chgData name="Tsukuba, Takeshi (SGC)" userId="f09ee0c5-30eb-45e4-a7dc-ff584980309f" providerId="ADAL" clId="{8CEDEB2D-987F-4CB9-8FF7-D053D778E589}" dt="2021-04-20T23:55:26.615" v="7" actId="478"/>
          <ac:spMkLst>
            <pc:docMk/>
            <pc:sldMk cId="630429260" sldId="393"/>
            <ac:spMk id="3" creationId="{2E04D829-57DE-4097-9F86-F145C50E91A4}"/>
          </ac:spMkLst>
        </pc:spChg>
        <pc:spChg chg="mod">
          <ac:chgData name="Tsukuba, Takeshi (SGC)" userId="f09ee0c5-30eb-45e4-a7dc-ff584980309f" providerId="ADAL" clId="{8CEDEB2D-987F-4CB9-8FF7-D053D778E589}" dt="2021-04-20T23:54:57.063" v="4"/>
          <ac:spMkLst>
            <pc:docMk/>
            <pc:sldMk cId="630429260" sldId="393"/>
            <ac:spMk id="28" creationId="{907A793C-8125-4579-9FB4-53256B03CF75}"/>
          </ac:spMkLst>
        </pc:spChg>
        <pc:spChg chg="mod">
          <ac:chgData name="Tsukuba, Takeshi (SGC)" userId="f09ee0c5-30eb-45e4-a7dc-ff584980309f" providerId="ADAL" clId="{8CEDEB2D-987F-4CB9-8FF7-D053D778E589}" dt="2021-04-20T23:55:29.690" v="12" actId="1036"/>
          <ac:spMkLst>
            <pc:docMk/>
            <pc:sldMk cId="630429260" sldId="393"/>
            <ac:spMk id="29" creationId="{1784A239-8670-4F20-8EFE-8CC7E0783197}"/>
          </ac:spMkLst>
        </pc:spChg>
      </pc:sldChg>
      <pc:sldChg chg="modSp mod">
        <pc:chgData name="Tsukuba, Takeshi (SGC)" userId="f09ee0c5-30eb-45e4-a7dc-ff584980309f" providerId="ADAL" clId="{8CEDEB2D-987F-4CB9-8FF7-D053D778E589}" dt="2021-04-21T00:17:56.487" v="426" actId="20577"/>
        <pc:sldMkLst>
          <pc:docMk/>
          <pc:sldMk cId="2729935583" sldId="401"/>
        </pc:sldMkLst>
        <pc:spChg chg="mod">
          <ac:chgData name="Tsukuba, Takeshi (SGC)" userId="f09ee0c5-30eb-45e4-a7dc-ff584980309f" providerId="ADAL" clId="{8CEDEB2D-987F-4CB9-8FF7-D053D778E589}" dt="2021-04-21T00:17:56.487" v="426" actId="20577"/>
          <ac:spMkLst>
            <pc:docMk/>
            <pc:sldMk cId="2729935583" sldId="401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8CEDEB2D-987F-4CB9-8FF7-D053D778E589}" dt="2021-04-21T00:45:29.899" v="454" actId="6549"/>
        <pc:sldMkLst>
          <pc:docMk/>
          <pc:sldMk cId="397647923" sldId="405"/>
        </pc:sldMkLst>
        <pc:spChg chg="mod">
          <ac:chgData name="Tsukuba, Takeshi (SGC)" userId="f09ee0c5-30eb-45e4-a7dc-ff584980309f" providerId="ADAL" clId="{8CEDEB2D-987F-4CB9-8FF7-D053D778E589}" dt="2021-04-21T00:45:29.899" v="454" actId="6549"/>
          <ac:spMkLst>
            <pc:docMk/>
            <pc:sldMk cId="397647923" sldId="405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8CEDEB2D-987F-4CB9-8FF7-D053D778E589}" dt="2021-04-21T00:11:20.626" v="229" actId="20577"/>
        <pc:sldMkLst>
          <pc:docMk/>
          <pc:sldMk cId="3228326029" sldId="412"/>
        </pc:sldMkLst>
        <pc:spChg chg="mod">
          <ac:chgData name="Tsukuba, Takeshi (SGC)" userId="f09ee0c5-30eb-45e4-a7dc-ff584980309f" providerId="ADAL" clId="{8CEDEB2D-987F-4CB9-8FF7-D053D778E589}" dt="2021-04-21T00:11:20.626" v="229" actId="20577"/>
          <ac:spMkLst>
            <pc:docMk/>
            <pc:sldMk cId="3228326029" sldId="412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8CEDEB2D-987F-4CB9-8FF7-D053D778E589}" dt="2021-04-21T00:12:17.865" v="257" actId="6549"/>
        <pc:sldMkLst>
          <pc:docMk/>
          <pc:sldMk cId="3041777632" sldId="413"/>
        </pc:sldMkLst>
        <pc:spChg chg="mod">
          <ac:chgData name="Tsukuba, Takeshi (SGC)" userId="f09ee0c5-30eb-45e4-a7dc-ff584980309f" providerId="ADAL" clId="{8CEDEB2D-987F-4CB9-8FF7-D053D778E589}" dt="2021-04-21T00:12:17.865" v="257" actId="6549"/>
          <ac:spMkLst>
            <pc:docMk/>
            <pc:sldMk cId="3041777632" sldId="413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8CEDEB2D-987F-4CB9-8FF7-D053D778E589}" dt="2021-04-21T00:12:45.250" v="287" actId="6549"/>
        <pc:sldMkLst>
          <pc:docMk/>
          <pc:sldMk cId="1428485258" sldId="414"/>
        </pc:sldMkLst>
        <pc:spChg chg="mod">
          <ac:chgData name="Tsukuba, Takeshi (SGC)" userId="f09ee0c5-30eb-45e4-a7dc-ff584980309f" providerId="ADAL" clId="{8CEDEB2D-987F-4CB9-8FF7-D053D778E589}" dt="2021-04-21T00:12:45.250" v="287" actId="6549"/>
          <ac:spMkLst>
            <pc:docMk/>
            <pc:sldMk cId="1428485258" sldId="414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8CEDEB2D-987F-4CB9-8FF7-D053D778E589}" dt="2021-04-21T00:09:07.719" v="95" actId="20577"/>
        <pc:sldMkLst>
          <pc:docMk/>
          <pc:sldMk cId="1377915840" sldId="415"/>
        </pc:sldMkLst>
        <pc:spChg chg="mod">
          <ac:chgData name="Tsukuba, Takeshi (SGC)" userId="f09ee0c5-30eb-45e4-a7dc-ff584980309f" providerId="ADAL" clId="{8CEDEB2D-987F-4CB9-8FF7-D053D778E589}" dt="2021-04-21T00:09:07.719" v="95" actId="20577"/>
          <ac:spMkLst>
            <pc:docMk/>
            <pc:sldMk cId="1377915840" sldId="415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8CEDEB2D-987F-4CB9-8FF7-D053D778E589}" dt="2021-04-20T23:58:26.863" v="26" actId="6549"/>
          <ac:spMkLst>
            <pc:docMk/>
            <pc:sldMk cId="1377915840" sldId="415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8CEDEB2D-987F-4CB9-8FF7-D053D778E589}" dt="2021-04-21T00:09:22.642" v="97" actId="20577"/>
        <pc:sldMkLst>
          <pc:docMk/>
          <pc:sldMk cId="4039260532" sldId="416"/>
        </pc:sldMkLst>
        <pc:spChg chg="mod">
          <ac:chgData name="Tsukuba, Takeshi (SGC)" userId="f09ee0c5-30eb-45e4-a7dc-ff584980309f" providerId="ADAL" clId="{8CEDEB2D-987F-4CB9-8FF7-D053D778E589}" dt="2021-04-21T00:09:22.642" v="97" actId="20577"/>
          <ac:spMkLst>
            <pc:docMk/>
            <pc:sldMk cId="4039260532" sldId="416"/>
            <ac:spMk id="5" creationId="{00000000-0000-0000-0000-000000000000}"/>
          </ac:spMkLst>
        </pc:spChg>
      </pc:sldChg>
      <pc:sldChg chg="modSp mod">
        <pc:chgData name="Tsukuba, Takeshi (SGC)" userId="f09ee0c5-30eb-45e4-a7dc-ff584980309f" providerId="ADAL" clId="{8CEDEB2D-987F-4CB9-8FF7-D053D778E589}" dt="2021-04-21T00:17:29.776" v="418" actId="6549"/>
        <pc:sldMkLst>
          <pc:docMk/>
          <pc:sldMk cId="472477115" sldId="417"/>
        </pc:sldMkLst>
        <pc:spChg chg="mod">
          <ac:chgData name="Tsukuba, Takeshi (SGC)" userId="f09ee0c5-30eb-45e4-a7dc-ff584980309f" providerId="ADAL" clId="{8CEDEB2D-987F-4CB9-8FF7-D053D778E589}" dt="2021-04-21T00:17:29.776" v="418" actId="6549"/>
          <ac:spMkLst>
            <pc:docMk/>
            <pc:sldMk cId="472477115" sldId="417"/>
            <ac:spMk id="6" creationId="{00000000-0000-0000-0000-000000000000}"/>
          </ac:spMkLst>
        </pc:spChg>
      </pc:sldChg>
    </pc:docChg>
  </pc:docChgLst>
  <pc:docChgLst>
    <pc:chgData name="Tsukuba, Takeshi (SGC)" userId="f09ee0c5-30eb-45e4-a7dc-ff584980309f" providerId="ADAL" clId="{1EA5E4EB-9F52-4AD4-9C4E-4F2F8AE59FA4}"/>
    <pc:docChg chg="undo custSel addSld delSld modSld sldOrd delMainMaster modMainMaster">
      <pc:chgData name="Tsukuba, Takeshi (SGC)" userId="f09ee0c5-30eb-45e4-a7dc-ff584980309f" providerId="ADAL" clId="{1EA5E4EB-9F52-4AD4-9C4E-4F2F8AE59FA4}" dt="2021-04-20T10:50:39.247" v="11112" actId="242"/>
      <pc:docMkLst>
        <pc:docMk/>
      </pc:docMkLst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452627168" sldId="260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418436387" sldId="261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3942526186" sldId="294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421285376" sldId="304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2990806622" sldId="308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258367974" sldId="317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166173738" sldId="318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1823354484" sldId="319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3082920512" sldId="323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3741097901" sldId="324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3523548540" sldId="347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835135353" sldId="348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3080281439" sldId="349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168274723" sldId="350"/>
        </pc:sldMkLst>
      </pc:sldChg>
      <pc:sldChg chg="del">
        <pc:chgData name="Tsukuba, Takeshi (SGC)" userId="f09ee0c5-30eb-45e4-a7dc-ff584980309f" providerId="ADAL" clId="{1EA5E4EB-9F52-4AD4-9C4E-4F2F8AE59FA4}" dt="2021-04-20T05:07:57.698" v="237" actId="47"/>
        <pc:sldMkLst>
          <pc:docMk/>
          <pc:sldMk cId="1316657488" sldId="351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2443813442" sldId="352"/>
        </pc:sldMkLst>
      </pc:sldChg>
      <pc:sldChg chg="addSp delSp modSp mod">
        <pc:chgData name="Tsukuba, Takeshi (SGC)" userId="f09ee0c5-30eb-45e4-a7dc-ff584980309f" providerId="ADAL" clId="{1EA5E4EB-9F52-4AD4-9C4E-4F2F8AE59FA4}" dt="2021-04-20T08:49:12.307" v="5201" actId="20577"/>
        <pc:sldMkLst>
          <pc:docMk/>
          <pc:sldMk cId="2894663466" sldId="353"/>
        </pc:sldMkLst>
        <pc:spChg chg="mod">
          <ac:chgData name="Tsukuba, Takeshi (SGC)" userId="f09ee0c5-30eb-45e4-a7dc-ff584980309f" providerId="ADAL" clId="{1EA5E4EB-9F52-4AD4-9C4E-4F2F8AE59FA4}" dt="2021-04-20T05:10:56.607" v="262" actId="6549"/>
          <ac:spMkLst>
            <pc:docMk/>
            <pc:sldMk cId="2894663466" sldId="353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1EA5E4EB-9F52-4AD4-9C4E-4F2F8AE59FA4}" dt="2021-04-20T08:49:12.307" v="5201" actId="20577"/>
          <ac:spMkLst>
            <pc:docMk/>
            <pc:sldMk cId="2894663466" sldId="353"/>
            <ac:spMk id="6" creationId="{00000000-0000-0000-0000-000000000000}"/>
          </ac:spMkLst>
        </pc:spChg>
        <pc:spChg chg="add del mod">
          <ac:chgData name="Tsukuba, Takeshi (SGC)" userId="f09ee0c5-30eb-45e4-a7dc-ff584980309f" providerId="ADAL" clId="{1EA5E4EB-9F52-4AD4-9C4E-4F2F8AE59FA4}" dt="2021-04-20T06:09:19.484" v="2325" actId="478"/>
          <ac:spMkLst>
            <pc:docMk/>
            <pc:sldMk cId="2894663466" sldId="353"/>
            <ac:spMk id="10" creationId="{6EEB7D5A-1082-43ED-80B1-7B34D9BBDC95}"/>
          </ac:spMkLst>
        </pc:spChg>
        <pc:spChg chg="add mod">
          <ac:chgData name="Tsukuba, Takeshi (SGC)" userId="f09ee0c5-30eb-45e4-a7dc-ff584980309f" providerId="ADAL" clId="{1EA5E4EB-9F52-4AD4-9C4E-4F2F8AE59FA4}" dt="2021-04-20T06:41:37.806" v="3681" actId="1038"/>
          <ac:spMkLst>
            <pc:docMk/>
            <pc:sldMk cId="2894663466" sldId="353"/>
            <ac:spMk id="12" creationId="{A2D4FB1B-8BD5-4C3E-8C8A-D37E516DFE46}"/>
          </ac:spMkLst>
        </pc:spChg>
        <pc:graphicFrameChg chg="add del mod modGraphic">
          <ac:chgData name="Tsukuba, Takeshi (SGC)" userId="f09ee0c5-30eb-45e4-a7dc-ff584980309f" providerId="ADAL" clId="{1EA5E4EB-9F52-4AD4-9C4E-4F2F8AE59FA4}" dt="2021-04-20T06:01:02.959" v="2117" actId="478"/>
          <ac:graphicFrameMkLst>
            <pc:docMk/>
            <pc:sldMk cId="2894663466" sldId="353"/>
            <ac:graphicFrameMk id="2" creationId="{FBFB39E0-0E20-46BE-9F2D-01AD877D6EC0}"/>
          </ac:graphicFrameMkLst>
        </pc:graphicFrameChg>
        <pc:graphicFrameChg chg="add del mod modGraphic">
          <ac:chgData name="Tsukuba, Takeshi (SGC)" userId="f09ee0c5-30eb-45e4-a7dc-ff584980309f" providerId="ADAL" clId="{1EA5E4EB-9F52-4AD4-9C4E-4F2F8AE59FA4}" dt="2021-04-20T06:19:47.331" v="2803" actId="478"/>
          <ac:graphicFrameMkLst>
            <pc:docMk/>
            <pc:sldMk cId="2894663466" sldId="353"/>
            <ac:graphicFrameMk id="3" creationId="{773ADD1F-4C61-4572-AF08-02A6EB2452FC}"/>
          </ac:graphicFrameMkLst>
        </pc:graphicFrameChg>
        <pc:graphicFrameChg chg="add del mod">
          <ac:chgData name="Tsukuba, Takeshi (SGC)" userId="f09ee0c5-30eb-45e4-a7dc-ff584980309f" providerId="ADAL" clId="{1EA5E4EB-9F52-4AD4-9C4E-4F2F8AE59FA4}" dt="2021-04-20T06:04:29.523" v="2120" actId="478"/>
          <ac:graphicFrameMkLst>
            <pc:docMk/>
            <pc:sldMk cId="2894663466" sldId="353"/>
            <ac:graphicFrameMk id="4" creationId="{86E743C2-87B4-4E83-A437-AD4E1B277796}"/>
          </ac:graphicFrameMkLst>
        </pc:graphicFrameChg>
        <pc:graphicFrameChg chg="add del mod">
          <ac:chgData name="Tsukuba, Takeshi (SGC)" userId="f09ee0c5-30eb-45e4-a7dc-ff584980309f" providerId="ADAL" clId="{1EA5E4EB-9F52-4AD4-9C4E-4F2F8AE59FA4}" dt="2021-04-20T05:37:20.279" v="1400" actId="478"/>
          <ac:graphicFrameMkLst>
            <pc:docMk/>
            <pc:sldMk cId="2894663466" sldId="353"/>
            <ac:graphicFrameMk id="7" creationId="{8C248DE3-67ED-4D08-92A3-0F8D111E5649}"/>
          </ac:graphicFrameMkLst>
        </pc:graphicFrameChg>
        <pc:graphicFrameChg chg="add del mod modGraphic">
          <ac:chgData name="Tsukuba, Takeshi (SGC)" userId="f09ee0c5-30eb-45e4-a7dc-ff584980309f" providerId="ADAL" clId="{1EA5E4EB-9F52-4AD4-9C4E-4F2F8AE59FA4}" dt="2021-04-20T06:01:02.959" v="2117" actId="478"/>
          <ac:graphicFrameMkLst>
            <pc:docMk/>
            <pc:sldMk cId="2894663466" sldId="353"/>
            <ac:graphicFrameMk id="8" creationId="{CFB7201C-054C-42E1-97E3-F6171C61535D}"/>
          </ac:graphicFrameMkLst>
        </pc:graphicFrameChg>
        <pc:graphicFrameChg chg="add mod modGraphic">
          <ac:chgData name="Tsukuba, Takeshi (SGC)" userId="f09ee0c5-30eb-45e4-a7dc-ff584980309f" providerId="ADAL" clId="{1EA5E4EB-9F52-4AD4-9C4E-4F2F8AE59FA4}" dt="2021-04-20T06:41:47.318" v="3698" actId="1035"/>
          <ac:graphicFrameMkLst>
            <pc:docMk/>
            <pc:sldMk cId="2894663466" sldId="353"/>
            <ac:graphicFrameMk id="9" creationId="{B210081D-84D7-43CF-891D-FA3750477032}"/>
          </ac:graphicFrameMkLst>
        </pc:graphicFrameChg>
        <pc:graphicFrameChg chg="add del mod">
          <ac:chgData name="Tsukuba, Takeshi (SGC)" userId="f09ee0c5-30eb-45e4-a7dc-ff584980309f" providerId="ADAL" clId="{1EA5E4EB-9F52-4AD4-9C4E-4F2F8AE59FA4}" dt="2021-04-20T06:09:33.263" v="2328" actId="478"/>
          <ac:graphicFrameMkLst>
            <pc:docMk/>
            <pc:sldMk cId="2894663466" sldId="353"/>
            <ac:graphicFrameMk id="11" creationId="{2BC22554-ECE8-4C27-9AFE-55BF92D43524}"/>
          </ac:graphicFrameMkLst>
        </pc:graphicFrameChg>
        <pc:graphicFrameChg chg="add del mod modGraphic">
          <ac:chgData name="Tsukuba, Takeshi (SGC)" userId="f09ee0c5-30eb-45e4-a7dc-ff584980309f" providerId="ADAL" clId="{1EA5E4EB-9F52-4AD4-9C4E-4F2F8AE59FA4}" dt="2021-04-20T06:19:47.331" v="2803" actId="478"/>
          <ac:graphicFrameMkLst>
            <pc:docMk/>
            <pc:sldMk cId="2894663466" sldId="353"/>
            <ac:graphicFrameMk id="13" creationId="{C06BD1F3-BC1F-4016-A614-EDF07550200F}"/>
          </ac:graphicFrameMkLst>
        </pc:graphicFrameChg>
        <pc:graphicFrameChg chg="add mod modGraphic">
          <ac:chgData name="Tsukuba, Takeshi (SGC)" userId="f09ee0c5-30eb-45e4-a7dc-ff584980309f" providerId="ADAL" clId="{1EA5E4EB-9F52-4AD4-9C4E-4F2F8AE59FA4}" dt="2021-04-20T06:41:37.806" v="3681" actId="1038"/>
          <ac:graphicFrameMkLst>
            <pc:docMk/>
            <pc:sldMk cId="2894663466" sldId="353"/>
            <ac:graphicFrameMk id="14" creationId="{CD76FF53-D763-4A91-9FB9-C1AE20BF7DFA}"/>
          </ac:graphicFrameMkLst>
        </pc:graphicFrameChg>
        <pc:graphicFrameChg chg="add del mod modGraphic">
          <ac:chgData name="Tsukuba, Takeshi (SGC)" userId="f09ee0c5-30eb-45e4-a7dc-ff584980309f" providerId="ADAL" clId="{1EA5E4EB-9F52-4AD4-9C4E-4F2F8AE59FA4}" dt="2021-04-20T06:31:22.944" v="3033" actId="478"/>
          <ac:graphicFrameMkLst>
            <pc:docMk/>
            <pc:sldMk cId="2894663466" sldId="353"/>
            <ac:graphicFrameMk id="15" creationId="{EB9080FF-E11E-4CC1-836C-DAF9A352EEA4}"/>
          </ac:graphicFrameMkLst>
        </pc:graphicFrameChg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10152277" sldId="354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3880161573" sldId="355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2810774525" sldId="356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3478485770" sldId="357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2522310885" sldId="358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2979520581" sldId="359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3531514888" sldId="360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831057933" sldId="361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19301109" sldId="362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2306120601" sldId="364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1669295924" sldId="365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3645285728" sldId="366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1975363302" sldId="367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2711003525" sldId="369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3283075419" sldId="370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1464562282" sldId="373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2986259841" sldId="374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917175855" sldId="375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1638271409" sldId="376"/>
        </pc:sldMkLst>
      </pc:sldChg>
      <pc:sldChg chg="del">
        <pc:chgData name="Tsukuba, Takeshi (SGC)" userId="f09ee0c5-30eb-45e4-a7dc-ff584980309f" providerId="ADAL" clId="{1EA5E4EB-9F52-4AD4-9C4E-4F2F8AE59FA4}" dt="2021-04-20T05:07:56.437" v="236" actId="47"/>
        <pc:sldMkLst>
          <pc:docMk/>
          <pc:sldMk cId="2449628701" sldId="377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1338005614" sldId="378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1265660658" sldId="379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808565932" sldId="380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1588005835" sldId="381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2828130878" sldId="382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2164115804" sldId="383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3163584227" sldId="384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2763685740" sldId="387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1010851276" sldId="391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937990961" sldId="392"/>
        </pc:sldMkLst>
      </pc:sldChg>
      <pc:sldChg chg="addSp delSp modSp new mod ord setBg">
        <pc:chgData name="Tsukuba, Takeshi (SGC)" userId="f09ee0c5-30eb-45e4-a7dc-ff584980309f" providerId="ADAL" clId="{1EA5E4EB-9F52-4AD4-9C4E-4F2F8AE59FA4}" dt="2021-04-20T09:18:23.754" v="6615" actId="2711"/>
        <pc:sldMkLst>
          <pc:docMk/>
          <pc:sldMk cId="630429260" sldId="393"/>
        </pc:sldMkLst>
        <pc:spChg chg="del">
          <ac:chgData name="Tsukuba, Takeshi (SGC)" userId="f09ee0c5-30eb-45e4-a7dc-ff584980309f" providerId="ADAL" clId="{1EA5E4EB-9F52-4AD4-9C4E-4F2F8AE59FA4}" dt="2021-04-20T04:45:57.730" v="1"/>
          <ac:spMkLst>
            <pc:docMk/>
            <pc:sldMk cId="630429260" sldId="393"/>
            <ac:spMk id="2" creationId="{17AB59F8-148F-42B8-ACD2-BF3562705D55}"/>
          </ac:spMkLst>
        </pc:spChg>
        <pc:spChg chg="del">
          <ac:chgData name="Tsukuba, Takeshi (SGC)" userId="f09ee0c5-30eb-45e4-a7dc-ff584980309f" providerId="ADAL" clId="{1EA5E4EB-9F52-4AD4-9C4E-4F2F8AE59FA4}" dt="2021-04-20T04:45:57.730" v="1"/>
          <ac:spMkLst>
            <pc:docMk/>
            <pc:sldMk cId="630429260" sldId="393"/>
            <ac:spMk id="3" creationId="{4261C853-CEFC-43B0-8CBF-7765773C03ED}"/>
          </ac:spMkLst>
        </pc:spChg>
        <pc:spChg chg="del">
          <ac:chgData name="Tsukuba, Takeshi (SGC)" userId="f09ee0c5-30eb-45e4-a7dc-ff584980309f" providerId="ADAL" clId="{1EA5E4EB-9F52-4AD4-9C4E-4F2F8AE59FA4}" dt="2021-04-20T04:45:57.730" v="1"/>
          <ac:spMkLst>
            <pc:docMk/>
            <pc:sldMk cId="630429260" sldId="393"/>
            <ac:spMk id="4" creationId="{10A044E5-934C-4B96-A49A-34A49804ADB2}"/>
          </ac:spMkLst>
        </pc:spChg>
        <pc:spChg chg="del">
          <ac:chgData name="Tsukuba, Takeshi (SGC)" userId="f09ee0c5-30eb-45e4-a7dc-ff584980309f" providerId="ADAL" clId="{1EA5E4EB-9F52-4AD4-9C4E-4F2F8AE59FA4}" dt="2021-04-20T04:45:57.730" v="1"/>
          <ac:spMkLst>
            <pc:docMk/>
            <pc:sldMk cId="630429260" sldId="393"/>
            <ac:spMk id="5" creationId="{565135AC-550A-4CD0-8D90-3F6FF067CD12}"/>
          </ac:spMkLst>
        </pc:spChg>
        <pc:spChg chg="add del mod">
          <ac:chgData name="Tsukuba, Takeshi (SGC)" userId="f09ee0c5-30eb-45e4-a7dc-ff584980309f" providerId="ADAL" clId="{1EA5E4EB-9F52-4AD4-9C4E-4F2F8AE59FA4}" dt="2021-04-20T04:46:08.787" v="2"/>
          <ac:spMkLst>
            <pc:docMk/>
            <pc:sldMk cId="630429260" sldId="393"/>
            <ac:spMk id="6" creationId="{48C23FE0-4F75-4445-B3FF-F87B908AF4C1}"/>
          </ac:spMkLst>
        </pc:spChg>
        <pc:spChg chg="add del mod">
          <ac:chgData name="Tsukuba, Takeshi (SGC)" userId="f09ee0c5-30eb-45e4-a7dc-ff584980309f" providerId="ADAL" clId="{1EA5E4EB-9F52-4AD4-9C4E-4F2F8AE59FA4}" dt="2021-04-20T04:46:08.787" v="2"/>
          <ac:spMkLst>
            <pc:docMk/>
            <pc:sldMk cId="630429260" sldId="393"/>
            <ac:spMk id="7" creationId="{CEA986A3-1245-447C-B5F8-04D6C8557BBF}"/>
          </ac:spMkLst>
        </pc:spChg>
        <pc:spChg chg="add del mod">
          <ac:chgData name="Tsukuba, Takeshi (SGC)" userId="f09ee0c5-30eb-45e4-a7dc-ff584980309f" providerId="ADAL" clId="{1EA5E4EB-9F52-4AD4-9C4E-4F2F8AE59FA4}" dt="2021-04-20T04:46:08.787" v="2"/>
          <ac:spMkLst>
            <pc:docMk/>
            <pc:sldMk cId="630429260" sldId="393"/>
            <ac:spMk id="8" creationId="{782B89A6-D5FA-450F-9523-5C00EC06C289}"/>
          </ac:spMkLst>
        </pc:spChg>
        <pc:spChg chg="add del mod">
          <ac:chgData name="Tsukuba, Takeshi (SGC)" userId="f09ee0c5-30eb-45e4-a7dc-ff584980309f" providerId="ADAL" clId="{1EA5E4EB-9F52-4AD4-9C4E-4F2F8AE59FA4}" dt="2021-04-20T04:46:08.787" v="2"/>
          <ac:spMkLst>
            <pc:docMk/>
            <pc:sldMk cId="630429260" sldId="393"/>
            <ac:spMk id="9" creationId="{5B5847DD-AAE4-431D-AF8E-77E7FDB60AAA}"/>
          </ac:spMkLst>
        </pc:spChg>
        <pc:spChg chg="add del mod">
          <ac:chgData name="Tsukuba, Takeshi (SGC)" userId="f09ee0c5-30eb-45e4-a7dc-ff584980309f" providerId="ADAL" clId="{1EA5E4EB-9F52-4AD4-9C4E-4F2F8AE59FA4}" dt="2021-04-20T04:46:13.573" v="3"/>
          <ac:spMkLst>
            <pc:docMk/>
            <pc:sldMk cId="630429260" sldId="393"/>
            <ac:spMk id="10" creationId="{AE523334-38EA-42DD-A5CA-084D28FF3CA1}"/>
          </ac:spMkLst>
        </pc:spChg>
        <pc:spChg chg="add del mod">
          <ac:chgData name="Tsukuba, Takeshi (SGC)" userId="f09ee0c5-30eb-45e4-a7dc-ff584980309f" providerId="ADAL" clId="{1EA5E4EB-9F52-4AD4-9C4E-4F2F8AE59FA4}" dt="2021-04-20T04:46:13.573" v="3"/>
          <ac:spMkLst>
            <pc:docMk/>
            <pc:sldMk cId="630429260" sldId="393"/>
            <ac:spMk id="11" creationId="{8E9B6240-C629-443D-B920-180B2176E914}"/>
          </ac:spMkLst>
        </pc:spChg>
        <pc:spChg chg="add del mod">
          <ac:chgData name="Tsukuba, Takeshi (SGC)" userId="f09ee0c5-30eb-45e4-a7dc-ff584980309f" providerId="ADAL" clId="{1EA5E4EB-9F52-4AD4-9C4E-4F2F8AE59FA4}" dt="2021-04-20T04:46:24.049" v="4"/>
          <ac:spMkLst>
            <pc:docMk/>
            <pc:sldMk cId="630429260" sldId="393"/>
            <ac:spMk id="12" creationId="{D37FCF87-8E42-4C09-868C-304C2BC9643C}"/>
          </ac:spMkLst>
        </pc:spChg>
        <pc:spChg chg="add del mod">
          <ac:chgData name="Tsukuba, Takeshi (SGC)" userId="f09ee0c5-30eb-45e4-a7dc-ff584980309f" providerId="ADAL" clId="{1EA5E4EB-9F52-4AD4-9C4E-4F2F8AE59FA4}" dt="2021-04-20T04:46:24.049" v="4"/>
          <ac:spMkLst>
            <pc:docMk/>
            <pc:sldMk cId="630429260" sldId="393"/>
            <ac:spMk id="13" creationId="{080AE233-F32F-445F-8E17-9551530754C4}"/>
          </ac:spMkLst>
        </pc:spChg>
        <pc:spChg chg="add del mod">
          <ac:chgData name="Tsukuba, Takeshi (SGC)" userId="f09ee0c5-30eb-45e4-a7dc-ff584980309f" providerId="ADAL" clId="{1EA5E4EB-9F52-4AD4-9C4E-4F2F8AE59FA4}" dt="2021-04-20T04:46:40.633" v="5"/>
          <ac:spMkLst>
            <pc:docMk/>
            <pc:sldMk cId="630429260" sldId="393"/>
            <ac:spMk id="14" creationId="{10F92521-31EA-48E4-801B-5376A6E02F7C}"/>
          </ac:spMkLst>
        </pc:spChg>
        <pc:spChg chg="add del mod">
          <ac:chgData name="Tsukuba, Takeshi (SGC)" userId="f09ee0c5-30eb-45e4-a7dc-ff584980309f" providerId="ADAL" clId="{1EA5E4EB-9F52-4AD4-9C4E-4F2F8AE59FA4}" dt="2021-04-20T04:46:40.633" v="5"/>
          <ac:spMkLst>
            <pc:docMk/>
            <pc:sldMk cId="630429260" sldId="393"/>
            <ac:spMk id="15" creationId="{5B75C42D-8659-403F-8319-4EFCBD564D37}"/>
          </ac:spMkLst>
        </pc:spChg>
        <pc:spChg chg="add del mod">
          <ac:chgData name="Tsukuba, Takeshi (SGC)" userId="f09ee0c5-30eb-45e4-a7dc-ff584980309f" providerId="ADAL" clId="{1EA5E4EB-9F52-4AD4-9C4E-4F2F8AE59FA4}" dt="2021-04-20T04:46:40.633" v="5"/>
          <ac:spMkLst>
            <pc:docMk/>
            <pc:sldMk cId="630429260" sldId="393"/>
            <ac:spMk id="16" creationId="{CD938EDA-D75C-437B-B2B1-CDABC9329783}"/>
          </ac:spMkLst>
        </pc:spChg>
        <pc:spChg chg="add del mod">
          <ac:chgData name="Tsukuba, Takeshi (SGC)" userId="f09ee0c5-30eb-45e4-a7dc-ff584980309f" providerId="ADAL" clId="{1EA5E4EB-9F52-4AD4-9C4E-4F2F8AE59FA4}" dt="2021-04-20T04:46:40.633" v="5"/>
          <ac:spMkLst>
            <pc:docMk/>
            <pc:sldMk cId="630429260" sldId="393"/>
            <ac:spMk id="17" creationId="{D39C34A0-FC4A-44D0-915F-CD6ABE8174F8}"/>
          </ac:spMkLst>
        </pc:spChg>
        <pc:spChg chg="add del mod">
          <ac:chgData name="Tsukuba, Takeshi (SGC)" userId="f09ee0c5-30eb-45e4-a7dc-ff584980309f" providerId="ADAL" clId="{1EA5E4EB-9F52-4AD4-9C4E-4F2F8AE59FA4}" dt="2021-04-20T05:02:48.246" v="221" actId="478"/>
          <ac:spMkLst>
            <pc:docMk/>
            <pc:sldMk cId="630429260" sldId="393"/>
            <ac:spMk id="18" creationId="{82A00BAB-1D18-4473-9C43-403F4DA4FBB1}"/>
          </ac:spMkLst>
        </pc:spChg>
        <pc:spChg chg="add del mod">
          <ac:chgData name="Tsukuba, Takeshi (SGC)" userId="f09ee0c5-30eb-45e4-a7dc-ff584980309f" providerId="ADAL" clId="{1EA5E4EB-9F52-4AD4-9C4E-4F2F8AE59FA4}" dt="2021-04-20T05:02:48.246" v="221" actId="478"/>
          <ac:spMkLst>
            <pc:docMk/>
            <pc:sldMk cId="630429260" sldId="393"/>
            <ac:spMk id="19" creationId="{7929415D-E54C-44F2-8751-971017819F9A}"/>
          </ac:spMkLst>
        </pc:spChg>
        <pc:spChg chg="add del mod">
          <ac:chgData name="Tsukuba, Takeshi (SGC)" userId="f09ee0c5-30eb-45e4-a7dc-ff584980309f" providerId="ADAL" clId="{1EA5E4EB-9F52-4AD4-9C4E-4F2F8AE59FA4}" dt="2021-04-20T05:07:46.560" v="234" actId="478"/>
          <ac:spMkLst>
            <pc:docMk/>
            <pc:sldMk cId="630429260" sldId="393"/>
            <ac:spMk id="20" creationId="{FBF9A2D4-5036-430B-94AC-C6DA4483CA43}"/>
          </ac:spMkLst>
        </pc:spChg>
        <pc:spChg chg="add del mod">
          <ac:chgData name="Tsukuba, Takeshi (SGC)" userId="f09ee0c5-30eb-45e4-a7dc-ff584980309f" providerId="ADAL" clId="{1EA5E4EB-9F52-4AD4-9C4E-4F2F8AE59FA4}" dt="2021-04-20T05:07:46.560" v="234" actId="478"/>
          <ac:spMkLst>
            <pc:docMk/>
            <pc:sldMk cId="630429260" sldId="393"/>
            <ac:spMk id="21" creationId="{83465E73-31BD-4520-9506-D4C3995C8BB9}"/>
          </ac:spMkLst>
        </pc:spChg>
        <pc:spChg chg="add del mod">
          <ac:chgData name="Tsukuba, Takeshi (SGC)" userId="f09ee0c5-30eb-45e4-a7dc-ff584980309f" providerId="ADAL" clId="{1EA5E4EB-9F52-4AD4-9C4E-4F2F8AE59FA4}" dt="2021-04-20T05:05:52.159" v="226" actId="478"/>
          <ac:spMkLst>
            <pc:docMk/>
            <pc:sldMk cId="630429260" sldId="393"/>
            <ac:spMk id="22" creationId="{32DBBDCE-E60C-4407-8858-B1FD8471D061}"/>
          </ac:spMkLst>
        </pc:spChg>
        <pc:spChg chg="add del mod">
          <ac:chgData name="Tsukuba, Takeshi (SGC)" userId="f09ee0c5-30eb-45e4-a7dc-ff584980309f" providerId="ADAL" clId="{1EA5E4EB-9F52-4AD4-9C4E-4F2F8AE59FA4}" dt="2021-04-20T05:05:52.159" v="226" actId="478"/>
          <ac:spMkLst>
            <pc:docMk/>
            <pc:sldMk cId="630429260" sldId="393"/>
            <ac:spMk id="23" creationId="{B10D0CEC-07E3-40FA-8EBD-AB9E45916F24}"/>
          </ac:spMkLst>
        </pc:spChg>
        <pc:spChg chg="add del mod">
          <ac:chgData name="Tsukuba, Takeshi (SGC)" userId="f09ee0c5-30eb-45e4-a7dc-ff584980309f" providerId="ADAL" clId="{1EA5E4EB-9F52-4AD4-9C4E-4F2F8AE59FA4}" dt="2021-04-20T05:06:56.484" v="228"/>
          <ac:spMkLst>
            <pc:docMk/>
            <pc:sldMk cId="630429260" sldId="393"/>
            <ac:spMk id="24" creationId="{7C3624FC-C298-454E-BFB4-7A7C00731C72}"/>
          </ac:spMkLst>
        </pc:spChg>
        <pc:spChg chg="add del mod">
          <ac:chgData name="Tsukuba, Takeshi (SGC)" userId="f09ee0c5-30eb-45e4-a7dc-ff584980309f" providerId="ADAL" clId="{1EA5E4EB-9F52-4AD4-9C4E-4F2F8AE59FA4}" dt="2021-04-20T05:06:56.484" v="228"/>
          <ac:spMkLst>
            <pc:docMk/>
            <pc:sldMk cId="630429260" sldId="393"/>
            <ac:spMk id="25" creationId="{09E45A73-3B40-493E-AED5-C8F96D23934A}"/>
          </ac:spMkLst>
        </pc:spChg>
        <pc:spChg chg="add del mod">
          <ac:chgData name="Tsukuba, Takeshi (SGC)" userId="f09ee0c5-30eb-45e4-a7dc-ff584980309f" providerId="ADAL" clId="{1EA5E4EB-9F52-4AD4-9C4E-4F2F8AE59FA4}" dt="2021-04-20T05:07:04.669" v="229"/>
          <ac:spMkLst>
            <pc:docMk/>
            <pc:sldMk cId="630429260" sldId="393"/>
            <ac:spMk id="26" creationId="{F5896E4F-1C53-44FC-BE40-02D22619E961}"/>
          </ac:spMkLst>
        </pc:spChg>
        <pc:spChg chg="add del mod">
          <ac:chgData name="Tsukuba, Takeshi (SGC)" userId="f09ee0c5-30eb-45e4-a7dc-ff584980309f" providerId="ADAL" clId="{1EA5E4EB-9F52-4AD4-9C4E-4F2F8AE59FA4}" dt="2021-04-20T05:07:04.669" v="229"/>
          <ac:spMkLst>
            <pc:docMk/>
            <pc:sldMk cId="630429260" sldId="393"/>
            <ac:spMk id="27" creationId="{C7BFE392-7097-4558-9DB8-BAAFA1631804}"/>
          </ac:spMkLst>
        </pc:spChg>
        <pc:spChg chg="add mod">
          <ac:chgData name="Tsukuba, Takeshi (SGC)" userId="f09ee0c5-30eb-45e4-a7dc-ff584980309f" providerId="ADAL" clId="{1EA5E4EB-9F52-4AD4-9C4E-4F2F8AE59FA4}" dt="2021-04-20T09:18:23.754" v="6615" actId="2711"/>
          <ac:spMkLst>
            <pc:docMk/>
            <pc:sldMk cId="630429260" sldId="393"/>
            <ac:spMk id="28" creationId="{907A793C-8125-4579-9FB4-53256B03CF75}"/>
          </ac:spMkLst>
        </pc:spChg>
        <pc:spChg chg="add mod">
          <ac:chgData name="Tsukuba, Takeshi (SGC)" userId="f09ee0c5-30eb-45e4-a7dc-ff584980309f" providerId="ADAL" clId="{1EA5E4EB-9F52-4AD4-9C4E-4F2F8AE59FA4}" dt="2021-04-20T09:18:19.202" v="6614" actId="2711"/>
          <ac:spMkLst>
            <pc:docMk/>
            <pc:sldMk cId="630429260" sldId="393"/>
            <ac:spMk id="29" creationId="{1784A239-8670-4F20-8EFE-8CC7E0783197}"/>
          </ac:spMkLst>
        </pc:spChg>
        <pc:spChg chg="add del mod">
          <ac:chgData name="Tsukuba, Takeshi (SGC)" userId="f09ee0c5-30eb-45e4-a7dc-ff584980309f" providerId="ADAL" clId="{1EA5E4EB-9F52-4AD4-9C4E-4F2F8AE59FA4}" dt="2021-04-20T05:07:50.469" v="235" actId="478"/>
          <ac:spMkLst>
            <pc:docMk/>
            <pc:sldMk cId="630429260" sldId="393"/>
            <ac:spMk id="31" creationId="{E2ED8C3D-C1C9-45DF-AA6A-ABA2B4379020}"/>
          </ac:spMkLst>
        </pc:spChg>
        <pc:spChg chg="add del mod">
          <ac:chgData name="Tsukuba, Takeshi (SGC)" userId="f09ee0c5-30eb-45e4-a7dc-ff584980309f" providerId="ADAL" clId="{1EA5E4EB-9F52-4AD4-9C4E-4F2F8AE59FA4}" dt="2021-04-20T05:07:50.469" v="235" actId="478"/>
          <ac:spMkLst>
            <pc:docMk/>
            <pc:sldMk cId="630429260" sldId="393"/>
            <ac:spMk id="33" creationId="{605B3FA8-04BA-4841-AD13-E1D54ACC0E48}"/>
          </ac:spMkLst>
        </pc:spChg>
      </pc:sldChg>
      <pc:sldChg chg="modSp new del mod">
        <pc:chgData name="Tsukuba, Takeshi (SGC)" userId="f09ee0c5-30eb-45e4-a7dc-ff584980309f" providerId="ADAL" clId="{1EA5E4EB-9F52-4AD4-9C4E-4F2F8AE59FA4}" dt="2021-04-20T10:31:58.071" v="10903" actId="47"/>
        <pc:sldMkLst>
          <pc:docMk/>
          <pc:sldMk cId="822235477" sldId="394"/>
        </pc:sldMkLst>
        <pc:spChg chg="mod">
          <ac:chgData name="Tsukuba, Takeshi (SGC)" userId="f09ee0c5-30eb-45e4-a7dc-ff584980309f" providerId="ADAL" clId="{1EA5E4EB-9F52-4AD4-9C4E-4F2F8AE59FA4}" dt="2021-04-20T08:40:56.332" v="4761" actId="20577"/>
          <ac:spMkLst>
            <pc:docMk/>
            <pc:sldMk cId="822235477" sldId="394"/>
            <ac:spMk id="2" creationId="{781098C9-CB40-4C06-9AAC-FBE376678F10}"/>
          </ac:spMkLst>
        </pc:spChg>
        <pc:spChg chg="mod">
          <ac:chgData name="Tsukuba, Takeshi (SGC)" userId="f09ee0c5-30eb-45e4-a7dc-ff584980309f" providerId="ADAL" clId="{1EA5E4EB-9F52-4AD4-9C4E-4F2F8AE59FA4}" dt="2021-04-20T08:38:59.411" v="4683" actId="14"/>
          <ac:spMkLst>
            <pc:docMk/>
            <pc:sldMk cId="822235477" sldId="394"/>
            <ac:spMk id="3" creationId="{8B2AEC6B-3865-4DDD-BF9A-979D765EC54A}"/>
          </ac:spMkLst>
        </pc:spChg>
      </pc:sldChg>
      <pc:sldChg chg="addSp delSp modSp new del">
        <pc:chgData name="Tsukuba, Takeshi (SGC)" userId="f09ee0c5-30eb-45e4-a7dc-ff584980309f" providerId="ADAL" clId="{1EA5E4EB-9F52-4AD4-9C4E-4F2F8AE59FA4}" dt="2021-04-20T05:02:34.716" v="220" actId="47"/>
        <pc:sldMkLst>
          <pc:docMk/>
          <pc:sldMk cId="1849426872" sldId="394"/>
        </pc:sldMkLst>
        <pc:spChg chg="del">
          <ac:chgData name="Tsukuba, Takeshi (SGC)" userId="f09ee0c5-30eb-45e4-a7dc-ff584980309f" providerId="ADAL" clId="{1EA5E4EB-9F52-4AD4-9C4E-4F2F8AE59FA4}" dt="2021-04-20T04:53:48.148" v="170"/>
          <ac:spMkLst>
            <pc:docMk/>
            <pc:sldMk cId="1849426872" sldId="394"/>
            <ac:spMk id="2" creationId="{B6F14D19-AF9B-48DB-B567-A698812CFD0A}"/>
          </ac:spMkLst>
        </pc:spChg>
        <pc:spChg chg="del">
          <ac:chgData name="Tsukuba, Takeshi (SGC)" userId="f09ee0c5-30eb-45e4-a7dc-ff584980309f" providerId="ADAL" clId="{1EA5E4EB-9F52-4AD4-9C4E-4F2F8AE59FA4}" dt="2021-04-20T04:53:48.148" v="170"/>
          <ac:spMkLst>
            <pc:docMk/>
            <pc:sldMk cId="1849426872" sldId="394"/>
            <ac:spMk id="3" creationId="{F524AECA-ECC5-40ED-A4B1-7FED4EBF382E}"/>
          </ac:spMkLst>
        </pc:spChg>
        <pc:spChg chg="add mod">
          <ac:chgData name="Tsukuba, Takeshi (SGC)" userId="f09ee0c5-30eb-45e4-a7dc-ff584980309f" providerId="ADAL" clId="{1EA5E4EB-9F52-4AD4-9C4E-4F2F8AE59FA4}" dt="2021-04-20T04:53:48.148" v="170"/>
          <ac:spMkLst>
            <pc:docMk/>
            <pc:sldMk cId="1849426872" sldId="394"/>
            <ac:spMk id="4" creationId="{7EDC3C3F-C285-4BB2-9132-33FB3A431519}"/>
          </ac:spMkLst>
        </pc:spChg>
        <pc:spChg chg="add mod">
          <ac:chgData name="Tsukuba, Takeshi (SGC)" userId="f09ee0c5-30eb-45e4-a7dc-ff584980309f" providerId="ADAL" clId="{1EA5E4EB-9F52-4AD4-9C4E-4F2F8AE59FA4}" dt="2021-04-20T04:53:48.148" v="170"/>
          <ac:spMkLst>
            <pc:docMk/>
            <pc:sldMk cId="1849426872" sldId="394"/>
            <ac:spMk id="5" creationId="{FC2564CD-33D3-4850-84DC-9B4F16DB9033}"/>
          </ac:spMkLst>
        </pc:spChg>
      </pc:sldChg>
      <pc:sldChg chg="delSp new">
        <pc:chgData name="Tsukuba, Takeshi (SGC)" userId="f09ee0c5-30eb-45e4-a7dc-ff584980309f" providerId="ADAL" clId="{1EA5E4EB-9F52-4AD4-9C4E-4F2F8AE59FA4}" dt="2021-04-20T05:09:25.932" v="245"/>
        <pc:sldMkLst>
          <pc:docMk/>
          <pc:sldMk cId="2692002341" sldId="395"/>
        </pc:sldMkLst>
        <pc:spChg chg="del">
          <ac:chgData name="Tsukuba, Takeshi (SGC)" userId="f09ee0c5-30eb-45e4-a7dc-ff584980309f" providerId="ADAL" clId="{1EA5E4EB-9F52-4AD4-9C4E-4F2F8AE59FA4}" dt="2021-04-20T05:09:25.932" v="245"/>
          <ac:spMkLst>
            <pc:docMk/>
            <pc:sldMk cId="2692002341" sldId="395"/>
            <ac:spMk id="2" creationId="{54D2EC6C-63EB-4DB9-A827-E30EEF5F3462}"/>
          </ac:spMkLst>
        </pc:spChg>
        <pc:spChg chg="del">
          <ac:chgData name="Tsukuba, Takeshi (SGC)" userId="f09ee0c5-30eb-45e4-a7dc-ff584980309f" providerId="ADAL" clId="{1EA5E4EB-9F52-4AD4-9C4E-4F2F8AE59FA4}" dt="2021-04-20T05:09:25.932" v="245"/>
          <ac:spMkLst>
            <pc:docMk/>
            <pc:sldMk cId="2692002341" sldId="395"/>
            <ac:spMk id="3" creationId="{C9EB79D1-C0A1-4D03-9AAE-31A460EA8677}"/>
          </ac:spMkLst>
        </pc:spChg>
      </pc:sldChg>
      <pc:sldChg chg="new 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350595969" sldId="396"/>
        </pc:sldMkLst>
      </pc:sldChg>
      <pc:sldChg chg="modSp new del mod">
        <pc:chgData name="Tsukuba, Takeshi (SGC)" userId="f09ee0c5-30eb-45e4-a7dc-ff584980309f" providerId="ADAL" clId="{1EA5E4EB-9F52-4AD4-9C4E-4F2F8AE59FA4}" dt="2021-04-20T10:31:58.071" v="10903" actId="47"/>
        <pc:sldMkLst>
          <pc:docMk/>
          <pc:sldMk cId="2411433881" sldId="396"/>
        </pc:sldMkLst>
        <pc:spChg chg="mod">
          <ac:chgData name="Tsukuba, Takeshi (SGC)" userId="f09ee0c5-30eb-45e4-a7dc-ff584980309f" providerId="ADAL" clId="{1EA5E4EB-9F52-4AD4-9C4E-4F2F8AE59FA4}" dt="2021-04-20T06:45:42.034" v="3887" actId="20577"/>
          <ac:spMkLst>
            <pc:docMk/>
            <pc:sldMk cId="2411433881" sldId="396"/>
            <ac:spMk id="2" creationId="{C289AAF2-3710-4B41-B4B7-05344114F4C1}"/>
          </ac:spMkLst>
        </pc:spChg>
      </pc:sldChg>
      <pc:sldChg chg="new 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651447001" sldId="397"/>
        </pc:sldMkLst>
      </pc:sldChg>
      <pc:sldChg chg="addSp delSp modSp new del mod">
        <pc:chgData name="Tsukuba, Takeshi (SGC)" userId="f09ee0c5-30eb-45e4-a7dc-ff584980309f" providerId="ADAL" clId="{1EA5E4EB-9F52-4AD4-9C4E-4F2F8AE59FA4}" dt="2021-04-20T10:31:58.071" v="10903" actId="47"/>
        <pc:sldMkLst>
          <pc:docMk/>
          <pc:sldMk cId="3552321467" sldId="397"/>
        </pc:sldMkLst>
        <pc:spChg chg="mod">
          <ac:chgData name="Tsukuba, Takeshi (SGC)" userId="f09ee0c5-30eb-45e4-a7dc-ff584980309f" providerId="ADAL" clId="{1EA5E4EB-9F52-4AD4-9C4E-4F2F8AE59FA4}" dt="2021-04-20T08:39:41.118" v="4686"/>
          <ac:spMkLst>
            <pc:docMk/>
            <pc:sldMk cId="3552321467" sldId="397"/>
            <ac:spMk id="2" creationId="{322B89A3-9150-4471-B8C1-1FCA3C262FEB}"/>
          </ac:spMkLst>
        </pc:spChg>
        <pc:spChg chg="del">
          <ac:chgData name="Tsukuba, Takeshi (SGC)" userId="f09ee0c5-30eb-45e4-a7dc-ff584980309f" providerId="ADAL" clId="{1EA5E4EB-9F52-4AD4-9C4E-4F2F8AE59FA4}" dt="2021-04-20T08:39:41.118" v="4686"/>
          <ac:spMkLst>
            <pc:docMk/>
            <pc:sldMk cId="3552321467" sldId="397"/>
            <ac:spMk id="3" creationId="{5B2B4818-D625-4FB2-9CA3-FE49AB8147D8}"/>
          </ac:spMkLst>
        </pc:spChg>
        <pc:spChg chg="add mod">
          <ac:chgData name="Tsukuba, Takeshi (SGC)" userId="f09ee0c5-30eb-45e4-a7dc-ff584980309f" providerId="ADAL" clId="{1EA5E4EB-9F52-4AD4-9C4E-4F2F8AE59FA4}" dt="2021-04-20T08:39:41.118" v="4686"/>
          <ac:spMkLst>
            <pc:docMk/>
            <pc:sldMk cId="3552321467" sldId="397"/>
            <ac:spMk id="4" creationId="{2DF6B840-89F3-44C3-8E2E-9C81A4395721}"/>
          </ac:spMkLst>
        </pc:spChg>
      </pc:sldChg>
      <pc:sldChg chg="add del">
        <pc:chgData name="Tsukuba, Takeshi (SGC)" userId="f09ee0c5-30eb-45e4-a7dc-ff584980309f" providerId="ADAL" clId="{1EA5E4EB-9F52-4AD4-9C4E-4F2F8AE59FA4}" dt="2021-04-20T10:31:58.071" v="10903" actId="47"/>
        <pc:sldMkLst>
          <pc:docMk/>
          <pc:sldMk cId="256263478" sldId="398"/>
        </pc:sldMkLst>
      </pc:sldChg>
      <pc:sldChg chg="new 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3790567991" sldId="398"/>
        </pc:sldMkLst>
      </pc:sldChg>
      <pc:sldChg chg="add del">
        <pc:chgData name="Tsukuba, Takeshi (SGC)" userId="f09ee0c5-30eb-45e4-a7dc-ff584980309f" providerId="ADAL" clId="{1EA5E4EB-9F52-4AD4-9C4E-4F2F8AE59FA4}" dt="2021-04-20T10:31:58.071" v="10903" actId="47"/>
        <pc:sldMkLst>
          <pc:docMk/>
          <pc:sldMk cId="2992682258" sldId="399"/>
        </pc:sldMkLst>
      </pc:sldChg>
      <pc:sldChg chg="modSp new del mod">
        <pc:chgData name="Tsukuba, Takeshi (SGC)" userId="f09ee0c5-30eb-45e4-a7dc-ff584980309f" providerId="ADAL" clId="{1EA5E4EB-9F52-4AD4-9C4E-4F2F8AE59FA4}" dt="2021-04-20T06:46:32.992" v="3989" actId="47"/>
        <pc:sldMkLst>
          <pc:docMk/>
          <pc:sldMk cId="2837611332" sldId="400"/>
        </pc:sldMkLst>
        <pc:spChg chg="mod">
          <ac:chgData name="Tsukuba, Takeshi (SGC)" userId="f09ee0c5-30eb-45e4-a7dc-ff584980309f" providerId="ADAL" clId="{1EA5E4EB-9F52-4AD4-9C4E-4F2F8AE59FA4}" dt="2021-04-20T06:45:50.019" v="3898" actId="20577"/>
          <ac:spMkLst>
            <pc:docMk/>
            <pc:sldMk cId="2837611332" sldId="400"/>
            <ac:spMk id="2" creationId="{614B836E-CE42-42E8-920E-2A7CE9683B6E}"/>
          </ac:spMkLst>
        </pc:spChg>
        <pc:spChg chg="mod">
          <ac:chgData name="Tsukuba, Takeshi (SGC)" userId="f09ee0c5-30eb-45e4-a7dc-ff584980309f" providerId="ADAL" clId="{1EA5E4EB-9F52-4AD4-9C4E-4F2F8AE59FA4}" dt="2021-04-20T06:46:25.155" v="3987" actId="20577"/>
          <ac:spMkLst>
            <pc:docMk/>
            <pc:sldMk cId="2837611332" sldId="400"/>
            <ac:spMk id="3" creationId="{A5C18F67-21CD-4206-8DF8-3DA61A7CB433}"/>
          </ac:spMkLst>
        </pc:spChg>
      </pc:sldChg>
      <pc:sldChg chg="addSp delSp modSp add mod">
        <pc:chgData name="Tsukuba, Takeshi (SGC)" userId="f09ee0c5-30eb-45e4-a7dc-ff584980309f" providerId="ADAL" clId="{1EA5E4EB-9F52-4AD4-9C4E-4F2F8AE59FA4}" dt="2021-04-20T10:32:14.904" v="10906" actId="20577"/>
        <pc:sldMkLst>
          <pc:docMk/>
          <pc:sldMk cId="2729935583" sldId="401"/>
        </pc:sldMkLst>
        <pc:spChg chg="mod">
          <ac:chgData name="Tsukuba, Takeshi (SGC)" userId="f09ee0c5-30eb-45e4-a7dc-ff584980309f" providerId="ADAL" clId="{1EA5E4EB-9F52-4AD4-9C4E-4F2F8AE59FA4}" dt="2021-04-20T06:46:40.426" v="4010" actId="20577"/>
          <ac:spMkLst>
            <pc:docMk/>
            <pc:sldMk cId="2729935583" sldId="401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1EA5E4EB-9F52-4AD4-9C4E-4F2F8AE59FA4}" dt="2021-04-20T10:32:14.904" v="10906" actId="20577"/>
          <ac:spMkLst>
            <pc:docMk/>
            <pc:sldMk cId="2729935583" sldId="401"/>
            <ac:spMk id="6" creationId="{00000000-0000-0000-0000-000000000000}"/>
          </ac:spMkLst>
        </pc:spChg>
        <pc:spChg chg="del">
          <ac:chgData name="Tsukuba, Takeshi (SGC)" userId="f09ee0c5-30eb-45e4-a7dc-ff584980309f" providerId="ADAL" clId="{1EA5E4EB-9F52-4AD4-9C4E-4F2F8AE59FA4}" dt="2021-04-20T06:48:30.708" v="4098" actId="478"/>
          <ac:spMkLst>
            <pc:docMk/>
            <pc:sldMk cId="2729935583" sldId="401"/>
            <ac:spMk id="12" creationId="{A2D4FB1B-8BD5-4C3E-8C8A-D37E516DFE46}"/>
          </ac:spMkLst>
        </pc:spChg>
        <pc:graphicFrameChg chg="add mod">
          <ac:chgData name="Tsukuba, Takeshi (SGC)" userId="f09ee0c5-30eb-45e4-a7dc-ff584980309f" providerId="ADAL" clId="{1EA5E4EB-9F52-4AD4-9C4E-4F2F8AE59FA4}" dt="2021-04-20T06:53:13.174" v="4251" actId="1036"/>
          <ac:graphicFrameMkLst>
            <pc:docMk/>
            <pc:sldMk cId="2729935583" sldId="401"/>
            <ac:graphicFrameMk id="7" creationId="{43BE7110-32C8-4B2D-B5E9-B681F74AB606}"/>
          </ac:graphicFrameMkLst>
        </pc:graphicFrameChg>
        <pc:graphicFrameChg chg="add mod modGraphic">
          <ac:chgData name="Tsukuba, Takeshi (SGC)" userId="f09ee0c5-30eb-45e4-a7dc-ff584980309f" providerId="ADAL" clId="{1EA5E4EB-9F52-4AD4-9C4E-4F2F8AE59FA4}" dt="2021-04-20T06:53:13.174" v="4251" actId="1036"/>
          <ac:graphicFrameMkLst>
            <pc:docMk/>
            <pc:sldMk cId="2729935583" sldId="401"/>
            <ac:graphicFrameMk id="8" creationId="{04DF7C6A-D861-4B0D-A30E-521D1DD8A8D7}"/>
          </ac:graphicFrameMkLst>
        </pc:graphicFrameChg>
        <pc:graphicFrameChg chg="del">
          <ac:chgData name="Tsukuba, Takeshi (SGC)" userId="f09ee0c5-30eb-45e4-a7dc-ff584980309f" providerId="ADAL" clId="{1EA5E4EB-9F52-4AD4-9C4E-4F2F8AE59FA4}" dt="2021-04-20T06:48:27.064" v="4097" actId="478"/>
          <ac:graphicFrameMkLst>
            <pc:docMk/>
            <pc:sldMk cId="2729935583" sldId="401"/>
            <ac:graphicFrameMk id="9" creationId="{B210081D-84D7-43CF-891D-FA3750477032}"/>
          </ac:graphicFrameMkLst>
        </pc:graphicFrameChg>
        <pc:graphicFrameChg chg="del">
          <ac:chgData name="Tsukuba, Takeshi (SGC)" userId="f09ee0c5-30eb-45e4-a7dc-ff584980309f" providerId="ADAL" clId="{1EA5E4EB-9F52-4AD4-9C4E-4F2F8AE59FA4}" dt="2021-04-20T06:48:30.708" v="4098" actId="478"/>
          <ac:graphicFrameMkLst>
            <pc:docMk/>
            <pc:sldMk cId="2729935583" sldId="401"/>
            <ac:graphicFrameMk id="14" creationId="{CD76FF53-D763-4A91-9FB9-C1AE20BF7DFA}"/>
          </ac:graphicFrameMkLst>
        </pc:graphicFrameChg>
      </pc:sldChg>
      <pc:sldChg chg="new del">
        <pc:chgData name="Tsukuba, Takeshi (SGC)" userId="f09ee0c5-30eb-45e4-a7dc-ff584980309f" providerId="ADAL" clId="{1EA5E4EB-9F52-4AD4-9C4E-4F2F8AE59FA4}" dt="2021-04-20T08:39:50.196" v="4688" actId="47"/>
        <pc:sldMkLst>
          <pc:docMk/>
          <pc:sldMk cId="2991139325" sldId="402"/>
        </pc:sldMkLst>
      </pc:sldChg>
      <pc:sldChg chg="addSp delSp modSp add mod">
        <pc:chgData name="Tsukuba, Takeshi (SGC)" userId="f09ee0c5-30eb-45e4-a7dc-ff584980309f" providerId="ADAL" clId="{1EA5E4EB-9F52-4AD4-9C4E-4F2F8AE59FA4}" dt="2021-04-20T10:19:35.576" v="10308" actId="20577"/>
        <pc:sldMkLst>
          <pc:docMk/>
          <pc:sldMk cId="2473393845" sldId="403"/>
        </pc:sldMkLst>
        <pc:spChg chg="add del mod">
          <ac:chgData name="Tsukuba, Takeshi (SGC)" userId="f09ee0c5-30eb-45e4-a7dc-ff584980309f" providerId="ADAL" clId="{1EA5E4EB-9F52-4AD4-9C4E-4F2F8AE59FA4}" dt="2021-04-20T08:52:52.035" v="5376"/>
          <ac:spMkLst>
            <pc:docMk/>
            <pc:sldMk cId="2473393845" sldId="403"/>
            <ac:spMk id="2" creationId="{1E634A7F-DC82-4056-839F-12277B0F3C9F}"/>
          </ac:spMkLst>
        </pc:spChg>
        <pc:spChg chg="add del mod">
          <ac:chgData name="Tsukuba, Takeshi (SGC)" userId="f09ee0c5-30eb-45e4-a7dc-ff584980309f" providerId="ADAL" clId="{1EA5E4EB-9F52-4AD4-9C4E-4F2F8AE59FA4}" dt="2021-04-20T08:53:36.606" v="5398"/>
          <ac:spMkLst>
            <pc:docMk/>
            <pc:sldMk cId="2473393845" sldId="403"/>
            <ac:spMk id="3" creationId="{9052536F-74A2-4336-A58B-EDC6C31B692F}"/>
          </ac:spMkLst>
        </pc:spChg>
        <pc:spChg chg="add mod">
          <ac:chgData name="Tsukuba, Takeshi (SGC)" userId="f09ee0c5-30eb-45e4-a7dc-ff584980309f" providerId="ADAL" clId="{1EA5E4EB-9F52-4AD4-9C4E-4F2F8AE59FA4}" dt="2021-04-20T10:19:35.576" v="10308" actId="20577"/>
          <ac:spMkLst>
            <pc:docMk/>
            <pc:sldMk cId="2473393845" sldId="403"/>
            <ac:spMk id="4" creationId="{BC5EBB70-A72D-4576-A85D-E1A611D7E8D9}"/>
          </ac:spMkLst>
        </pc:spChg>
        <pc:spChg chg="mod">
          <ac:chgData name="Tsukuba, Takeshi (SGC)" userId="f09ee0c5-30eb-45e4-a7dc-ff584980309f" providerId="ADAL" clId="{1EA5E4EB-9F52-4AD4-9C4E-4F2F8AE59FA4}" dt="2021-04-20T08:41:08.011" v="4777" actId="20577"/>
          <ac:spMkLst>
            <pc:docMk/>
            <pc:sldMk cId="2473393845" sldId="403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1EA5E4EB-9F52-4AD4-9C4E-4F2F8AE59FA4}" dt="2021-04-20T08:57:19.255" v="5734" actId="6549"/>
          <ac:spMkLst>
            <pc:docMk/>
            <pc:sldMk cId="2473393845" sldId="403"/>
            <ac:spMk id="6" creationId="{00000000-0000-0000-0000-000000000000}"/>
          </ac:spMkLst>
        </pc:spChg>
        <pc:spChg chg="del">
          <ac:chgData name="Tsukuba, Takeshi (SGC)" userId="f09ee0c5-30eb-45e4-a7dc-ff584980309f" providerId="ADAL" clId="{1EA5E4EB-9F52-4AD4-9C4E-4F2F8AE59FA4}" dt="2021-04-20T08:41:52.214" v="4897" actId="478"/>
          <ac:spMkLst>
            <pc:docMk/>
            <pc:sldMk cId="2473393845" sldId="403"/>
            <ac:spMk id="12" creationId="{A2D4FB1B-8BD5-4C3E-8C8A-D37E516DFE46}"/>
          </ac:spMkLst>
        </pc:spChg>
        <pc:graphicFrameChg chg="add mod">
          <ac:chgData name="Tsukuba, Takeshi (SGC)" userId="f09ee0c5-30eb-45e4-a7dc-ff584980309f" providerId="ADAL" clId="{1EA5E4EB-9F52-4AD4-9C4E-4F2F8AE59FA4}" dt="2021-04-20T08:56:52.140" v="5733" actId="1036"/>
          <ac:graphicFrameMkLst>
            <pc:docMk/>
            <pc:sldMk cId="2473393845" sldId="403"/>
            <ac:graphicFrameMk id="7" creationId="{7165C39B-B3CA-4C06-A2AA-B40E2064A0D7}"/>
          </ac:graphicFrameMkLst>
        </pc:graphicFrameChg>
        <pc:graphicFrameChg chg="del">
          <ac:chgData name="Tsukuba, Takeshi (SGC)" userId="f09ee0c5-30eb-45e4-a7dc-ff584980309f" providerId="ADAL" clId="{1EA5E4EB-9F52-4AD4-9C4E-4F2F8AE59FA4}" dt="2021-04-20T08:41:52.214" v="4897" actId="478"/>
          <ac:graphicFrameMkLst>
            <pc:docMk/>
            <pc:sldMk cId="2473393845" sldId="403"/>
            <ac:graphicFrameMk id="9" creationId="{B210081D-84D7-43CF-891D-FA3750477032}"/>
          </ac:graphicFrameMkLst>
        </pc:graphicFrameChg>
        <pc:graphicFrameChg chg="del">
          <ac:chgData name="Tsukuba, Takeshi (SGC)" userId="f09ee0c5-30eb-45e4-a7dc-ff584980309f" providerId="ADAL" clId="{1EA5E4EB-9F52-4AD4-9C4E-4F2F8AE59FA4}" dt="2021-04-20T08:41:52.214" v="4897" actId="478"/>
          <ac:graphicFrameMkLst>
            <pc:docMk/>
            <pc:sldMk cId="2473393845" sldId="403"/>
            <ac:graphicFrameMk id="14" creationId="{CD76FF53-D763-4A91-9FB9-C1AE20BF7DFA}"/>
          </ac:graphicFrameMkLst>
        </pc:graphicFrameChg>
      </pc:sldChg>
      <pc:sldChg chg="add del">
        <pc:chgData name="Tsukuba, Takeshi (SGC)" userId="f09ee0c5-30eb-45e4-a7dc-ff584980309f" providerId="ADAL" clId="{1EA5E4EB-9F52-4AD4-9C4E-4F2F8AE59FA4}" dt="2021-04-20T10:32:01.682" v="10904" actId="47"/>
        <pc:sldMkLst>
          <pc:docMk/>
          <pc:sldMk cId="3642043219" sldId="404"/>
        </pc:sldMkLst>
      </pc:sldChg>
      <pc:sldChg chg="delSp modSp add mod">
        <pc:chgData name="Tsukuba, Takeshi (SGC)" userId="f09ee0c5-30eb-45e4-a7dc-ff584980309f" providerId="ADAL" clId="{1EA5E4EB-9F52-4AD4-9C4E-4F2F8AE59FA4}" dt="2021-04-20T09:22:18.233" v="6775" actId="6549"/>
        <pc:sldMkLst>
          <pc:docMk/>
          <pc:sldMk cId="397647923" sldId="405"/>
        </pc:sldMkLst>
        <pc:spChg chg="del">
          <ac:chgData name="Tsukuba, Takeshi (SGC)" userId="f09ee0c5-30eb-45e4-a7dc-ff584980309f" providerId="ADAL" clId="{1EA5E4EB-9F52-4AD4-9C4E-4F2F8AE59FA4}" dt="2021-04-20T09:02:25.886" v="5898" actId="478"/>
          <ac:spMkLst>
            <pc:docMk/>
            <pc:sldMk cId="397647923" sldId="405"/>
            <ac:spMk id="4" creationId="{BC5EBB70-A72D-4576-A85D-E1A611D7E8D9}"/>
          </ac:spMkLst>
        </pc:spChg>
        <pc:spChg chg="mod">
          <ac:chgData name="Tsukuba, Takeshi (SGC)" userId="f09ee0c5-30eb-45e4-a7dc-ff584980309f" providerId="ADAL" clId="{1EA5E4EB-9F52-4AD4-9C4E-4F2F8AE59FA4}" dt="2021-04-20T09:16:00.957" v="6544" actId="20577"/>
          <ac:spMkLst>
            <pc:docMk/>
            <pc:sldMk cId="397647923" sldId="405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1EA5E4EB-9F52-4AD4-9C4E-4F2F8AE59FA4}" dt="2021-04-20T09:22:18.233" v="6775" actId="6549"/>
          <ac:spMkLst>
            <pc:docMk/>
            <pc:sldMk cId="397647923" sldId="405"/>
            <ac:spMk id="6" creationId="{00000000-0000-0000-0000-000000000000}"/>
          </ac:spMkLst>
        </pc:spChg>
        <pc:graphicFrameChg chg="del">
          <ac:chgData name="Tsukuba, Takeshi (SGC)" userId="f09ee0c5-30eb-45e4-a7dc-ff584980309f" providerId="ADAL" clId="{1EA5E4EB-9F52-4AD4-9C4E-4F2F8AE59FA4}" dt="2021-04-20T09:02:25.886" v="5898" actId="478"/>
          <ac:graphicFrameMkLst>
            <pc:docMk/>
            <pc:sldMk cId="397647923" sldId="405"/>
            <ac:graphicFrameMk id="7" creationId="{7165C39B-B3CA-4C06-A2AA-B40E2064A0D7}"/>
          </ac:graphicFrameMkLst>
        </pc:graphicFrameChg>
      </pc:sldChg>
      <pc:sldChg chg="addSp delSp modSp add mod ord">
        <pc:chgData name="Tsukuba, Takeshi (SGC)" userId="f09ee0c5-30eb-45e4-a7dc-ff584980309f" providerId="ADAL" clId="{1EA5E4EB-9F52-4AD4-9C4E-4F2F8AE59FA4}" dt="2021-04-20T10:08:40.731" v="9673" actId="33524"/>
        <pc:sldMkLst>
          <pc:docMk/>
          <pc:sldMk cId="388019561" sldId="406"/>
        </pc:sldMkLst>
        <pc:spChg chg="del">
          <ac:chgData name="Tsukuba, Takeshi (SGC)" userId="f09ee0c5-30eb-45e4-a7dc-ff584980309f" providerId="ADAL" clId="{1EA5E4EB-9F52-4AD4-9C4E-4F2F8AE59FA4}" dt="2021-04-20T09:17:36.162" v="6609" actId="478"/>
          <ac:spMkLst>
            <pc:docMk/>
            <pc:sldMk cId="388019561" sldId="406"/>
            <ac:spMk id="4" creationId="{BC5EBB70-A72D-4576-A85D-E1A611D7E8D9}"/>
          </ac:spMkLst>
        </pc:spChg>
        <pc:spChg chg="mod">
          <ac:chgData name="Tsukuba, Takeshi (SGC)" userId="f09ee0c5-30eb-45e4-a7dc-ff584980309f" providerId="ADAL" clId="{1EA5E4EB-9F52-4AD4-9C4E-4F2F8AE59FA4}" dt="2021-04-20T10:01:59.086" v="9347" actId="20577"/>
          <ac:spMkLst>
            <pc:docMk/>
            <pc:sldMk cId="388019561" sldId="406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1EA5E4EB-9F52-4AD4-9C4E-4F2F8AE59FA4}" dt="2021-04-20T10:08:40.731" v="9673" actId="33524"/>
          <ac:spMkLst>
            <pc:docMk/>
            <pc:sldMk cId="388019561" sldId="406"/>
            <ac:spMk id="6" creationId="{00000000-0000-0000-0000-000000000000}"/>
          </ac:spMkLst>
        </pc:spChg>
        <pc:spChg chg="add del mod">
          <ac:chgData name="Tsukuba, Takeshi (SGC)" userId="f09ee0c5-30eb-45e4-a7dc-ff584980309f" providerId="ADAL" clId="{1EA5E4EB-9F52-4AD4-9C4E-4F2F8AE59FA4}" dt="2021-04-20T09:37:14.200" v="7722" actId="478"/>
          <ac:spMkLst>
            <pc:docMk/>
            <pc:sldMk cId="388019561" sldId="406"/>
            <ac:spMk id="8" creationId="{EB123A0F-8330-445F-AE11-BEAF2EA1A24C}"/>
          </ac:spMkLst>
        </pc:spChg>
        <pc:spChg chg="add del mod">
          <ac:chgData name="Tsukuba, Takeshi (SGC)" userId="f09ee0c5-30eb-45e4-a7dc-ff584980309f" providerId="ADAL" clId="{1EA5E4EB-9F52-4AD4-9C4E-4F2F8AE59FA4}" dt="2021-04-20T09:37:47.312" v="7763" actId="478"/>
          <ac:spMkLst>
            <pc:docMk/>
            <pc:sldMk cId="388019561" sldId="406"/>
            <ac:spMk id="9" creationId="{B20B59AF-9D38-4E4C-8741-7E9D8288A08C}"/>
          </ac:spMkLst>
        </pc:spChg>
        <pc:spChg chg="add del mod">
          <ac:chgData name="Tsukuba, Takeshi (SGC)" userId="f09ee0c5-30eb-45e4-a7dc-ff584980309f" providerId="ADAL" clId="{1EA5E4EB-9F52-4AD4-9C4E-4F2F8AE59FA4}" dt="2021-04-20T09:42:52.337" v="8134" actId="478"/>
          <ac:spMkLst>
            <pc:docMk/>
            <pc:sldMk cId="388019561" sldId="406"/>
            <ac:spMk id="12" creationId="{1DF60BD5-6EF5-472F-A02F-34DCA26CB9A4}"/>
          </ac:spMkLst>
        </pc:spChg>
        <pc:spChg chg="add del mod">
          <ac:chgData name="Tsukuba, Takeshi (SGC)" userId="f09ee0c5-30eb-45e4-a7dc-ff584980309f" providerId="ADAL" clId="{1EA5E4EB-9F52-4AD4-9C4E-4F2F8AE59FA4}" dt="2021-04-20T09:42:52.337" v="8134" actId="478"/>
          <ac:spMkLst>
            <pc:docMk/>
            <pc:sldMk cId="388019561" sldId="406"/>
            <ac:spMk id="13" creationId="{0D277885-9335-4D16-A633-3A6F71D8419C}"/>
          </ac:spMkLst>
        </pc:spChg>
        <pc:spChg chg="add del mod">
          <ac:chgData name="Tsukuba, Takeshi (SGC)" userId="f09ee0c5-30eb-45e4-a7dc-ff584980309f" providerId="ADAL" clId="{1EA5E4EB-9F52-4AD4-9C4E-4F2F8AE59FA4}" dt="2021-04-20T09:51:49.663" v="8516" actId="478"/>
          <ac:spMkLst>
            <pc:docMk/>
            <pc:sldMk cId="388019561" sldId="406"/>
            <ac:spMk id="14" creationId="{65948CFD-A79E-46AD-95BB-B689E4F66B6C}"/>
          </ac:spMkLst>
        </pc:spChg>
        <pc:spChg chg="add mod">
          <ac:chgData name="Tsukuba, Takeshi (SGC)" userId="f09ee0c5-30eb-45e4-a7dc-ff584980309f" providerId="ADAL" clId="{1EA5E4EB-9F52-4AD4-9C4E-4F2F8AE59FA4}" dt="2021-04-20T10:05:40.562" v="9628" actId="20577"/>
          <ac:spMkLst>
            <pc:docMk/>
            <pc:sldMk cId="388019561" sldId="406"/>
            <ac:spMk id="16" creationId="{CC436BA4-9FD1-45CF-A5C0-64C0658A5F48}"/>
          </ac:spMkLst>
        </pc:spChg>
        <pc:graphicFrameChg chg="add del mod modGraphic">
          <ac:chgData name="Tsukuba, Takeshi (SGC)" userId="f09ee0c5-30eb-45e4-a7dc-ff584980309f" providerId="ADAL" clId="{1EA5E4EB-9F52-4AD4-9C4E-4F2F8AE59FA4}" dt="2021-04-20T09:38:17.486" v="7771" actId="478"/>
          <ac:graphicFrameMkLst>
            <pc:docMk/>
            <pc:sldMk cId="388019561" sldId="406"/>
            <ac:graphicFrameMk id="2" creationId="{851715FF-8441-4BFF-A61D-A94225A318AE}"/>
          </ac:graphicFrameMkLst>
        </pc:graphicFrameChg>
        <pc:graphicFrameChg chg="add del mod modGraphic">
          <ac:chgData name="Tsukuba, Takeshi (SGC)" userId="f09ee0c5-30eb-45e4-a7dc-ff584980309f" providerId="ADAL" clId="{1EA5E4EB-9F52-4AD4-9C4E-4F2F8AE59FA4}" dt="2021-04-20T09:38:17.486" v="7771" actId="478"/>
          <ac:graphicFrameMkLst>
            <pc:docMk/>
            <pc:sldMk cId="388019561" sldId="406"/>
            <ac:graphicFrameMk id="3" creationId="{9FD1FF14-4AAA-45D6-87B9-2592957337A0}"/>
          </ac:graphicFrameMkLst>
        </pc:graphicFrameChg>
        <pc:graphicFrameChg chg="del">
          <ac:chgData name="Tsukuba, Takeshi (SGC)" userId="f09ee0c5-30eb-45e4-a7dc-ff584980309f" providerId="ADAL" clId="{1EA5E4EB-9F52-4AD4-9C4E-4F2F8AE59FA4}" dt="2021-04-20T09:17:36.162" v="6609" actId="478"/>
          <ac:graphicFrameMkLst>
            <pc:docMk/>
            <pc:sldMk cId="388019561" sldId="406"/>
            <ac:graphicFrameMk id="7" creationId="{7165C39B-B3CA-4C06-A2AA-B40E2064A0D7}"/>
          </ac:graphicFrameMkLst>
        </pc:graphicFrameChg>
        <pc:graphicFrameChg chg="add del mod modGraphic">
          <ac:chgData name="Tsukuba, Takeshi (SGC)" userId="f09ee0c5-30eb-45e4-a7dc-ff584980309f" providerId="ADAL" clId="{1EA5E4EB-9F52-4AD4-9C4E-4F2F8AE59FA4}" dt="2021-04-20T09:42:52.337" v="8134" actId="478"/>
          <ac:graphicFrameMkLst>
            <pc:docMk/>
            <pc:sldMk cId="388019561" sldId="406"/>
            <ac:graphicFrameMk id="10" creationId="{A63683A8-3E64-44A3-9E16-8958103E4840}"/>
          </ac:graphicFrameMkLst>
        </pc:graphicFrameChg>
        <pc:graphicFrameChg chg="add del mod modGraphic">
          <ac:chgData name="Tsukuba, Takeshi (SGC)" userId="f09ee0c5-30eb-45e4-a7dc-ff584980309f" providerId="ADAL" clId="{1EA5E4EB-9F52-4AD4-9C4E-4F2F8AE59FA4}" dt="2021-04-20T09:42:52.337" v="8134" actId="478"/>
          <ac:graphicFrameMkLst>
            <pc:docMk/>
            <pc:sldMk cId="388019561" sldId="406"/>
            <ac:graphicFrameMk id="11" creationId="{0DDFB64B-C854-49BF-B284-DBA73BA7B8E1}"/>
          </ac:graphicFrameMkLst>
        </pc:graphicFrameChg>
        <pc:graphicFrameChg chg="add del mod modGraphic">
          <ac:chgData name="Tsukuba, Takeshi (SGC)" userId="f09ee0c5-30eb-45e4-a7dc-ff584980309f" providerId="ADAL" clId="{1EA5E4EB-9F52-4AD4-9C4E-4F2F8AE59FA4}" dt="2021-04-20T09:51:49.663" v="8516" actId="478"/>
          <ac:graphicFrameMkLst>
            <pc:docMk/>
            <pc:sldMk cId="388019561" sldId="406"/>
            <ac:graphicFrameMk id="15" creationId="{00DFB789-315E-49CF-AA44-E180158E6FD0}"/>
          </ac:graphicFrameMkLst>
        </pc:graphicFrameChg>
      </pc:sldChg>
      <pc:sldChg chg="add del">
        <pc:chgData name="Tsukuba, Takeshi (SGC)" userId="f09ee0c5-30eb-45e4-a7dc-ff584980309f" providerId="ADAL" clId="{1EA5E4EB-9F52-4AD4-9C4E-4F2F8AE59FA4}" dt="2021-04-20T10:32:08.288" v="10905" actId="47"/>
        <pc:sldMkLst>
          <pc:docMk/>
          <pc:sldMk cId="2838218647" sldId="407"/>
        </pc:sldMkLst>
      </pc:sldChg>
      <pc:sldChg chg="new del">
        <pc:chgData name="Tsukuba, Takeshi (SGC)" userId="f09ee0c5-30eb-45e4-a7dc-ff584980309f" providerId="ADAL" clId="{1EA5E4EB-9F52-4AD4-9C4E-4F2F8AE59FA4}" dt="2021-04-20T09:34:13.470" v="7636" actId="680"/>
        <pc:sldMkLst>
          <pc:docMk/>
          <pc:sldMk cId="1072877770" sldId="408"/>
        </pc:sldMkLst>
      </pc:sldChg>
      <pc:sldChg chg="new del">
        <pc:chgData name="Tsukuba, Takeshi (SGC)" userId="f09ee0c5-30eb-45e4-a7dc-ff584980309f" providerId="ADAL" clId="{1EA5E4EB-9F52-4AD4-9C4E-4F2F8AE59FA4}" dt="2021-04-20T10:30:09.382" v="10876" actId="47"/>
        <pc:sldMkLst>
          <pc:docMk/>
          <pc:sldMk cId="4193560032" sldId="408"/>
        </pc:sldMkLst>
      </pc:sldChg>
      <pc:sldChg chg="add del">
        <pc:chgData name="Tsukuba, Takeshi (SGC)" userId="f09ee0c5-30eb-45e4-a7dc-ff584980309f" providerId="ADAL" clId="{1EA5E4EB-9F52-4AD4-9C4E-4F2F8AE59FA4}" dt="2021-04-20T09:42:45.437" v="8133" actId="47"/>
        <pc:sldMkLst>
          <pc:docMk/>
          <pc:sldMk cId="1986794585" sldId="409"/>
        </pc:sldMkLst>
      </pc:sldChg>
      <pc:sldChg chg="add del">
        <pc:chgData name="Tsukuba, Takeshi (SGC)" userId="f09ee0c5-30eb-45e4-a7dc-ff584980309f" providerId="ADAL" clId="{1EA5E4EB-9F52-4AD4-9C4E-4F2F8AE59FA4}" dt="2021-04-20T09:42:41.338" v="8132" actId="47"/>
        <pc:sldMkLst>
          <pc:docMk/>
          <pc:sldMk cId="1976807855" sldId="410"/>
        </pc:sldMkLst>
      </pc:sldChg>
      <pc:sldChg chg="modSp add mod ord modTransition">
        <pc:chgData name="Tsukuba, Takeshi (SGC)" userId="f09ee0c5-30eb-45e4-a7dc-ff584980309f" providerId="ADAL" clId="{1EA5E4EB-9F52-4AD4-9C4E-4F2F8AE59FA4}" dt="2021-04-20T09:53:21.047" v="8600" actId="20577"/>
        <pc:sldMkLst>
          <pc:docMk/>
          <pc:sldMk cId="2850614360" sldId="411"/>
        </pc:sldMkLst>
        <pc:spChg chg="mod">
          <ac:chgData name="Tsukuba, Takeshi (SGC)" userId="f09ee0c5-30eb-45e4-a7dc-ff584980309f" providerId="ADAL" clId="{1EA5E4EB-9F52-4AD4-9C4E-4F2F8AE59FA4}" dt="2021-04-20T09:53:21.047" v="8600" actId="20577"/>
          <ac:spMkLst>
            <pc:docMk/>
            <pc:sldMk cId="2850614360" sldId="411"/>
            <ac:spMk id="6" creationId="{00000000-0000-0000-0000-000000000000}"/>
          </ac:spMkLst>
        </pc:spChg>
      </pc:sldChg>
      <pc:sldChg chg="modSp add mod ord">
        <pc:chgData name="Tsukuba, Takeshi (SGC)" userId="f09ee0c5-30eb-45e4-a7dc-ff584980309f" providerId="ADAL" clId="{1EA5E4EB-9F52-4AD4-9C4E-4F2F8AE59FA4}" dt="2021-04-20T09:54:53.147" v="8651" actId="20577"/>
        <pc:sldMkLst>
          <pc:docMk/>
          <pc:sldMk cId="3228326029" sldId="412"/>
        </pc:sldMkLst>
        <pc:spChg chg="mod">
          <ac:chgData name="Tsukuba, Takeshi (SGC)" userId="f09ee0c5-30eb-45e4-a7dc-ff584980309f" providerId="ADAL" clId="{1EA5E4EB-9F52-4AD4-9C4E-4F2F8AE59FA4}" dt="2021-04-20T09:54:53.147" v="8651" actId="20577"/>
          <ac:spMkLst>
            <pc:docMk/>
            <pc:sldMk cId="3228326029" sldId="412"/>
            <ac:spMk id="6" creationId="{00000000-0000-0000-0000-000000000000}"/>
          </ac:spMkLst>
        </pc:spChg>
        <pc:spChg chg="mod">
          <ac:chgData name="Tsukuba, Takeshi (SGC)" userId="f09ee0c5-30eb-45e4-a7dc-ff584980309f" providerId="ADAL" clId="{1EA5E4EB-9F52-4AD4-9C4E-4F2F8AE59FA4}" dt="2021-04-20T09:52:40.220" v="8583" actId="1036"/>
          <ac:spMkLst>
            <pc:docMk/>
            <pc:sldMk cId="3228326029" sldId="412"/>
            <ac:spMk id="14" creationId="{65948CFD-A79E-46AD-95BB-B689E4F66B6C}"/>
          </ac:spMkLst>
        </pc:spChg>
        <pc:graphicFrameChg chg="mod">
          <ac:chgData name="Tsukuba, Takeshi (SGC)" userId="f09ee0c5-30eb-45e4-a7dc-ff584980309f" providerId="ADAL" clId="{1EA5E4EB-9F52-4AD4-9C4E-4F2F8AE59FA4}" dt="2021-04-20T09:52:40.220" v="8583" actId="1036"/>
          <ac:graphicFrameMkLst>
            <pc:docMk/>
            <pc:sldMk cId="3228326029" sldId="412"/>
            <ac:graphicFrameMk id="15" creationId="{00DFB789-315E-49CF-AA44-E180158E6FD0}"/>
          </ac:graphicFrameMkLst>
        </pc:graphicFrameChg>
      </pc:sldChg>
      <pc:sldChg chg="addSp modSp add mod">
        <pc:chgData name="Tsukuba, Takeshi (SGC)" userId="f09ee0c5-30eb-45e4-a7dc-ff584980309f" providerId="ADAL" clId="{1EA5E4EB-9F52-4AD4-9C4E-4F2F8AE59FA4}" dt="2021-04-20T10:11:17.915" v="9852" actId="1036"/>
        <pc:sldMkLst>
          <pc:docMk/>
          <pc:sldMk cId="3041777632" sldId="413"/>
        </pc:sldMkLst>
        <pc:spChg chg="add mod">
          <ac:chgData name="Tsukuba, Takeshi (SGC)" userId="f09ee0c5-30eb-45e4-a7dc-ff584980309f" providerId="ADAL" clId="{1EA5E4EB-9F52-4AD4-9C4E-4F2F8AE59FA4}" dt="2021-04-20T10:11:17.915" v="9852" actId="1036"/>
          <ac:spMkLst>
            <pc:docMk/>
            <pc:sldMk cId="3041777632" sldId="413"/>
            <ac:spMk id="4" creationId="{657E1D24-275C-452A-A9F6-F7E93890B997}"/>
          </ac:spMkLst>
        </pc:spChg>
        <pc:spChg chg="mod">
          <ac:chgData name="Tsukuba, Takeshi (SGC)" userId="f09ee0c5-30eb-45e4-a7dc-ff584980309f" providerId="ADAL" clId="{1EA5E4EB-9F52-4AD4-9C4E-4F2F8AE59FA4}" dt="2021-04-20T10:09:04.381" v="9675" actId="20577"/>
          <ac:spMkLst>
            <pc:docMk/>
            <pc:sldMk cId="3041777632" sldId="413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1EA5E4EB-9F52-4AD4-9C4E-4F2F8AE59FA4}" dt="2021-04-20T10:10:41.541" v="9844" actId="6549"/>
          <ac:spMkLst>
            <pc:docMk/>
            <pc:sldMk cId="3041777632" sldId="413"/>
            <ac:spMk id="6" creationId="{00000000-0000-0000-0000-000000000000}"/>
          </ac:spMkLst>
        </pc:spChg>
      </pc:sldChg>
      <pc:sldChg chg="delSp modSp add mod">
        <pc:chgData name="Tsukuba, Takeshi (SGC)" userId="f09ee0c5-30eb-45e4-a7dc-ff584980309f" providerId="ADAL" clId="{1EA5E4EB-9F52-4AD4-9C4E-4F2F8AE59FA4}" dt="2021-04-20T10:47:28.984" v="11034" actId="20577"/>
        <pc:sldMkLst>
          <pc:docMk/>
          <pc:sldMk cId="1428485258" sldId="414"/>
        </pc:sldMkLst>
        <pc:spChg chg="del">
          <ac:chgData name="Tsukuba, Takeshi (SGC)" userId="f09ee0c5-30eb-45e4-a7dc-ff584980309f" providerId="ADAL" clId="{1EA5E4EB-9F52-4AD4-9C4E-4F2F8AE59FA4}" dt="2021-04-20T10:13:51.236" v="9890" actId="478"/>
          <ac:spMkLst>
            <pc:docMk/>
            <pc:sldMk cId="1428485258" sldId="414"/>
            <ac:spMk id="4" creationId="{657E1D24-275C-452A-A9F6-F7E93890B997}"/>
          </ac:spMkLst>
        </pc:spChg>
        <pc:spChg chg="mod">
          <ac:chgData name="Tsukuba, Takeshi (SGC)" userId="f09ee0c5-30eb-45e4-a7dc-ff584980309f" providerId="ADAL" clId="{1EA5E4EB-9F52-4AD4-9C4E-4F2F8AE59FA4}" dt="2021-04-20T10:13:39.875" v="9889" actId="6549"/>
          <ac:spMkLst>
            <pc:docMk/>
            <pc:sldMk cId="1428485258" sldId="414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1EA5E4EB-9F52-4AD4-9C4E-4F2F8AE59FA4}" dt="2021-04-20T10:47:28.984" v="11034" actId="20577"/>
          <ac:spMkLst>
            <pc:docMk/>
            <pc:sldMk cId="1428485258" sldId="414"/>
            <ac:spMk id="6" creationId="{00000000-0000-0000-0000-000000000000}"/>
          </ac:spMkLst>
        </pc:spChg>
      </pc:sldChg>
      <pc:sldChg chg="addSp delSp modSp add mod">
        <pc:chgData name="Tsukuba, Takeshi (SGC)" userId="f09ee0c5-30eb-45e4-a7dc-ff584980309f" providerId="ADAL" clId="{1EA5E4EB-9F52-4AD4-9C4E-4F2F8AE59FA4}" dt="2021-04-20T10:49:13.205" v="11081" actId="20577"/>
        <pc:sldMkLst>
          <pc:docMk/>
          <pc:sldMk cId="1377915840" sldId="415"/>
        </pc:sldMkLst>
        <pc:spChg chg="mod">
          <ac:chgData name="Tsukuba, Takeshi (SGC)" userId="f09ee0c5-30eb-45e4-a7dc-ff584980309f" providerId="ADAL" clId="{1EA5E4EB-9F52-4AD4-9C4E-4F2F8AE59FA4}" dt="2021-04-20T10:22:24.826" v="10455" actId="20577"/>
          <ac:spMkLst>
            <pc:docMk/>
            <pc:sldMk cId="1377915840" sldId="415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1EA5E4EB-9F52-4AD4-9C4E-4F2F8AE59FA4}" dt="2021-04-20T10:49:13.205" v="11081" actId="20577"/>
          <ac:spMkLst>
            <pc:docMk/>
            <pc:sldMk cId="1377915840" sldId="415"/>
            <ac:spMk id="6" creationId="{00000000-0000-0000-0000-000000000000}"/>
          </ac:spMkLst>
        </pc:spChg>
        <pc:spChg chg="add mod">
          <ac:chgData name="Tsukuba, Takeshi (SGC)" userId="f09ee0c5-30eb-45e4-a7dc-ff584980309f" providerId="ADAL" clId="{1EA5E4EB-9F52-4AD4-9C4E-4F2F8AE59FA4}" dt="2021-04-20T10:20:20.188" v="10389" actId="1035"/>
          <ac:spMkLst>
            <pc:docMk/>
            <pc:sldMk cId="1377915840" sldId="415"/>
            <ac:spMk id="8" creationId="{4CE51B3F-4F82-4163-A5BD-32BAB268EBDD}"/>
          </ac:spMkLst>
        </pc:spChg>
        <pc:spChg chg="add mod">
          <ac:chgData name="Tsukuba, Takeshi (SGC)" userId="f09ee0c5-30eb-45e4-a7dc-ff584980309f" providerId="ADAL" clId="{1EA5E4EB-9F52-4AD4-9C4E-4F2F8AE59FA4}" dt="2021-04-20T10:31:33.665" v="10886" actId="1076"/>
          <ac:spMkLst>
            <pc:docMk/>
            <pc:sldMk cId="1377915840" sldId="415"/>
            <ac:spMk id="11" creationId="{DE33DC40-5DDD-4ADF-9B16-96AF15636F7E}"/>
          </ac:spMkLst>
        </pc:spChg>
        <pc:graphicFrameChg chg="add del mod modGraphic">
          <ac:chgData name="Tsukuba, Takeshi (SGC)" userId="f09ee0c5-30eb-45e4-a7dc-ff584980309f" providerId="ADAL" clId="{1EA5E4EB-9F52-4AD4-9C4E-4F2F8AE59FA4}" dt="2021-04-20T10:18:37.564" v="10256" actId="478"/>
          <ac:graphicFrameMkLst>
            <pc:docMk/>
            <pc:sldMk cId="1377915840" sldId="415"/>
            <ac:graphicFrameMk id="2" creationId="{D1CEFE3B-B9A2-47C2-B082-C391CC11F741}"/>
          </ac:graphicFrameMkLst>
        </pc:graphicFrameChg>
        <pc:graphicFrameChg chg="add del mod modGraphic">
          <ac:chgData name="Tsukuba, Takeshi (SGC)" userId="f09ee0c5-30eb-45e4-a7dc-ff584980309f" providerId="ADAL" clId="{1EA5E4EB-9F52-4AD4-9C4E-4F2F8AE59FA4}" dt="2021-04-20T10:23:51.443" v="10545" actId="478"/>
          <ac:graphicFrameMkLst>
            <pc:docMk/>
            <pc:sldMk cId="1377915840" sldId="415"/>
            <ac:graphicFrameMk id="3" creationId="{8188FCB6-2CBB-4C69-BF22-60D8B28BB2FD}"/>
          </ac:graphicFrameMkLst>
        </pc:graphicFrameChg>
        <pc:graphicFrameChg chg="add del mod">
          <ac:chgData name="Tsukuba, Takeshi (SGC)" userId="f09ee0c5-30eb-45e4-a7dc-ff584980309f" providerId="ADAL" clId="{1EA5E4EB-9F52-4AD4-9C4E-4F2F8AE59FA4}" dt="2021-04-20T10:24:05.824" v="10547"/>
          <ac:graphicFrameMkLst>
            <pc:docMk/>
            <pc:sldMk cId="1377915840" sldId="415"/>
            <ac:graphicFrameMk id="4" creationId="{7A3B41BE-DB18-4135-AC0F-4A3315EF0E92}"/>
          </ac:graphicFrameMkLst>
        </pc:graphicFrameChg>
        <pc:graphicFrameChg chg="add mod">
          <ac:chgData name="Tsukuba, Takeshi (SGC)" userId="f09ee0c5-30eb-45e4-a7dc-ff584980309f" providerId="ADAL" clId="{1EA5E4EB-9F52-4AD4-9C4E-4F2F8AE59FA4}" dt="2021-04-20T10:20:20.188" v="10389" actId="1035"/>
          <ac:graphicFrameMkLst>
            <pc:docMk/>
            <pc:sldMk cId="1377915840" sldId="415"/>
            <ac:graphicFrameMk id="7" creationId="{7165C39B-B3CA-4C06-A2AA-B40E2064A0D7}"/>
          </ac:graphicFrameMkLst>
        </pc:graphicFrameChg>
        <pc:graphicFrameChg chg="del mod">
          <ac:chgData name="Tsukuba, Takeshi (SGC)" userId="f09ee0c5-30eb-45e4-a7dc-ff584980309f" providerId="ADAL" clId="{1EA5E4EB-9F52-4AD4-9C4E-4F2F8AE59FA4}" dt="2021-04-20T10:24:17.542" v="10549" actId="478"/>
          <ac:graphicFrameMkLst>
            <pc:docMk/>
            <pc:sldMk cId="1377915840" sldId="415"/>
            <ac:graphicFrameMk id="9" creationId="{D85E64E6-6263-46A2-8E63-EB630CD6F9B9}"/>
          </ac:graphicFrameMkLst>
        </pc:graphicFrameChg>
        <pc:graphicFrameChg chg="add mod modGraphic">
          <ac:chgData name="Tsukuba, Takeshi (SGC)" userId="f09ee0c5-30eb-45e4-a7dc-ff584980309f" providerId="ADAL" clId="{1EA5E4EB-9F52-4AD4-9C4E-4F2F8AE59FA4}" dt="2021-04-20T10:31:42.626" v="10902" actId="6549"/>
          <ac:graphicFrameMkLst>
            <pc:docMk/>
            <pc:sldMk cId="1377915840" sldId="415"/>
            <ac:graphicFrameMk id="10" creationId="{8917BA64-B6C8-448E-BE18-17D47541BE49}"/>
          </ac:graphicFrameMkLst>
        </pc:graphicFrameChg>
      </pc:sldChg>
      <pc:sldChg chg="addSp delSp modSp add mod">
        <pc:chgData name="Tsukuba, Takeshi (SGC)" userId="f09ee0c5-30eb-45e4-a7dc-ff584980309f" providerId="ADAL" clId="{1EA5E4EB-9F52-4AD4-9C4E-4F2F8AE59FA4}" dt="2021-04-20T10:50:39.247" v="11112" actId="242"/>
        <pc:sldMkLst>
          <pc:docMk/>
          <pc:sldMk cId="4039260532" sldId="416"/>
        </pc:sldMkLst>
        <pc:spChg chg="mod">
          <ac:chgData name="Tsukuba, Takeshi (SGC)" userId="f09ee0c5-30eb-45e4-a7dc-ff584980309f" providerId="ADAL" clId="{1EA5E4EB-9F52-4AD4-9C4E-4F2F8AE59FA4}" dt="2021-04-20T10:50:39.247" v="11112" actId="242"/>
          <ac:spMkLst>
            <pc:docMk/>
            <pc:sldMk cId="4039260532" sldId="416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1EA5E4EB-9F52-4AD4-9C4E-4F2F8AE59FA4}" dt="2021-04-20T10:48:06.453" v="11040" actId="20577"/>
          <ac:spMkLst>
            <pc:docMk/>
            <pc:sldMk cId="4039260532" sldId="416"/>
            <ac:spMk id="6" creationId="{00000000-0000-0000-0000-000000000000}"/>
          </ac:spMkLst>
        </pc:spChg>
        <pc:spChg chg="del">
          <ac:chgData name="Tsukuba, Takeshi (SGC)" userId="f09ee0c5-30eb-45e4-a7dc-ff584980309f" providerId="ADAL" clId="{1EA5E4EB-9F52-4AD4-9C4E-4F2F8AE59FA4}" dt="2021-04-20T10:25:14.936" v="10562" actId="478"/>
          <ac:spMkLst>
            <pc:docMk/>
            <pc:sldMk cId="4039260532" sldId="416"/>
            <ac:spMk id="8" creationId="{4CE51B3F-4F82-4163-A5BD-32BAB268EBDD}"/>
          </ac:spMkLst>
        </pc:spChg>
        <pc:spChg chg="add mod">
          <ac:chgData name="Tsukuba, Takeshi (SGC)" userId="f09ee0c5-30eb-45e4-a7dc-ff584980309f" providerId="ADAL" clId="{1EA5E4EB-9F52-4AD4-9C4E-4F2F8AE59FA4}" dt="2021-04-20T10:31:27.609" v="10884" actId="1076"/>
          <ac:spMkLst>
            <pc:docMk/>
            <pc:sldMk cId="4039260532" sldId="416"/>
            <ac:spMk id="9" creationId="{54F584BE-0F38-4E6E-9D45-50C8483E6DDF}"/>
          </ac:spMkLst>
        </pc:spChg>
        <pc:spChg chg="add mod">
          <ac:chgData name="Tsukuba, Takeshi (SGC)" userId="f09ee0c5-30eb-45e4-a7dc-ff584980309f" providerId="ADAL" clId="{1EA5E4EB-9F52-4AD4-9C4E-4F2F8AE59FA4}" dt="2021-04-20T10:29:59.259" v="10858" actId="1076"/>
          <ac:spMkLst>
            <pc:docMk/>
            <pc:sldMk cId="4039260532" sldId="416"/>
            <ac:spMk id="10" creationId="{B833D13B-0ED6-456C-AD24-072968B2C23E}"/>
          </ac:spMkLst>
        </pc:spChg>
        <pc:graphicFrameChg chg="add mod modGraphic">
          <ac:chgData name="Tsukuba, Takeshi (SGC)" userId="f09ee0c5-30eb-45e4-a7dc-ff584980309f" providerId="ADAL" clId="{1EA5E4EB-9F52-4AD4-9C4E-4F2F8AE59FA4}" dt="2021-04-20T10:27:35.029" v="10638" actId="1036"/>
          <ac:graphicFrameMkLst>
            <pc:docMk/>
            <pc:sldMk cId="4039260532" sldId="416"/>
            <ac:graphicFrameMk id="2" creationId="{1A4280C2-3899-4112-86BA-F2A6F347FC1C}"/>
          </ac:graphicFrameMkLst>
        </pc:graphicFrameChg>
        <pc:graphicFrameChg chg="del">
          <ac:chgData name="Tsukuba, Takeshi (SGC)" userId="f09ee0c5-30eb-45e4-a7dc-ff584980309f" providerId="ADAL" clId="{1EA5E4EB-9F52-4AD4-9C4E-4F2F8AE59FA4}" dt="2021-04-20T10:24:47.845" v="10550" actId="478"/>
          <ac:graphicFrameMkLst>
            <pc:docMk/>
            <pc:sldMk cId="4039260532" sldId="416"/>
            <ac:graphicFrameMk id="3" creationId="{8188FCB6-2CBB-4C69-BF22-60D8B28BB2FD}"/>
          </ac:graphicFrameMkLst>
        </pc:graphicFrameChg>
        <pc:graphicFrameChg chg="add mod modGraphic">
          <ac:chgData name="Tsukuba, Takeshi (SGC)" userId="f09ee0c5-30eb-45e4-a7dc-ff584980309f" providerId="ADAL" clId="{1EA5E4EB-9F52-4AD4-9C4E-4F2F8AE59FA4}" dt="2021-04-20T10:27:35.029" v="10638" actId="1036"/>
          <ac:graphicFrameMkLst>
            <pc:docMk/>
            <pc:sldMk cId="4039260532" sldId="416"/>
            <ac:graphicFrameMk id="4" creationId="{F838A106-84D0-4039-B145-6EB264A6E36E}"/>
          </ac:graphicFrameMkLst>
        </pc:graphicFrameChg>
        <pc:graphicFrameChg chg="del">
          <ac:chgData name="Tsukuba, Takeshi (SGC)" userId="f09ee0c5-30eb-45e4-a7dc-ff584980309f" providerId="ADAL" clId="{1EA5E4EB-9F52-4AD4-9C4E-4F2F8AE59FA4}" dt="2021-04-20T10:23:04.739" v="10530" actId="478"/>
          <ac:graphicFrameMkLst>
            <pc:docMk/>
            <pc:sldMk cId="4039260532" sldId="416"/>
            <ac:graphicFrameMk id="7" creationId="{7165C39B-B3CA-4C06-A2AA-B40E2064A0D7}"/>
          </ac:graphicFrameMkLst>
        </pc:graphicFrameChg>
      </pc:sldChg>
      <pc:sldMasterChg chg="del delSldLayout modSldLayout">
        <pc:chgData name="Tsukuba, Takeshi (SGC)" userId="f09ee0c5-30eb-45e4-a7dc-ff584980309f" providerId="ADAL" clId="{1EA5E4EB-9F52-4AD4-9C4E-4F2F8AE59FA4}" dt="2021-04-20T05:05:21.403" v="224" actId="47"/>
        <pc:sldMasterMkLst>
          <pc:docMk/>
          <pc:sldMasterMk cId="3009274750" sldId="2147483648"/>
        </pc:sldMasterMkLst>
        <pc:sldLayoutChg chg="del">
          <pc:chgData name="Tsukuba, Takeshi (SGC)" userId="f09ee0c5-30eb-45e4-a7dc-ff584980309f" providerId="ADAL" clId="{1EA5E4EB-9F52-4AD4-9C4E-4F2F8AE59FA4}" dt="2021-04-20T05:05:21.403" v="224" actId="47"/>
          <pc:sldLayoutMkLst>
            <pc:docMk/>
            <pc:sldMasterMk cId="3009274750" sldId="2147483648"/>
            <pc:sldLayoutMk cId="408642903" sldId="2147483666"/>
          </pc:sldLayoutMkLst>
        </pc:sldLayoutChg>
        <pc:sldLayoutChg chg="delSp del mod">
          <pc:chgData name="Tsukuba, Takeshi (SGC)" userId="f09ee0c5-30eb-45e4-a7dc-ff584980309f" providerId="ADAL" clId="{1EA5E4EB-9F52-4AD4-9C4E-4F2F8AE59FA4}" dt="2021-04-20T05:05:21.403" v="224" actId="47"/>
          <pc:sldLayoutMkLst>
            <pc:docMk/>
            <pc:sldMasterMk cId="3009274750" sldId="2147483648"/>
            <pc:sldLayoutMk cId="1140376292" sldId="2147483667"/>
          </pc:sldLayoutMkLst>
          <pc:spChg chg="del">
            <ac:chgData name="Tsukuba, Takeshi (SGC)" userId="f09ee0c5-30eb-45e4-a7dc-ff584980309f" providerId="ADAL" clId="{1EA5E4EB-9F52-4AD4-9C4E-4F2F8AE59FA4}" dt="2021-04-20T05:01:56.160" v="215" actId="478"/>
            <ac:spMkLst>
              <pc:docMk/>
              <pc:sldMasterMk cId="3009274750" sldId="2147483648"/>
              <pc:sldLayoutMk cId="1140376292" sldId="2147483667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54.702" v="214" actId="478"/>
            <ac:picMkLst>
              <pc:docMk/>
              <pc:sldMasterMk cId="3009274750" sldId="2147483648"/>
              <pc:sldLayoutMk cId="1140376292" sldId="2147483667"/>
              <ac:picMk id="17" creationId="{00000000-0000-0000-0000-000000000000}"/>
            </ac:picMkLst>
          </pc:picChg>
        </pc:sldLayoutChg>
        <pc:sldLayoutChg chg="delSp del mod">
          <pc:chgData name="Tsukuba, Takeshi (SGC)" userId="f09ee0c5-30eb-45e4-a7dc-ff584980309f" providerId="ADAL" clId="{1EA5E4EB-9F52-4AD4-9C4E-4F2F8AE59FA4}" dt="2021-04-20T05:05:21.403" v="224" actId="47"/>
          <pc:sldLayoutMkLst>
            <pc:docMk/>
            <pc:sldMasterMk cId="3009274750" sldId="2147483648"/>
            <pc:sldLayoutMk cId="176237344" sldId="2147483672"/>
          </pc:sldLayoutMkLst>
          <pc:spChg chg="del">
            <ac:chgData name="Tsukuba, Takeshi (SGC)" userId="f09ee0c5-30eb-45e4-a7dc-ff584980309f" providerId="ADAL" clId="{1EA5E4EB-9F52-4AD4-9C4E-4F2F8AE59FA4}" dt="2021-04-20T05:02:03.241" v="219" actId="478"/>
            <ac:spMkLst>
              <pc:docMk/>
              <pc:sldMasterMk cId="3009274750" sldId="2147483648"/>
              <pc:sldLayoutMk cId="176237344" sldId="2147483672"/>
              <ac:spMk id="10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2:01.405" v="218" actId="478"/>
            <ac:picMkLst>
              <pc:docMk/>
              <pc:sldMasterMk cId="3009274750" sldId="2147483648"/>
              <pc:sldLayoutMk cId="176237344" sldId="2147483672"/>
              <ac:picMk id="9" creationId="{00000000-0000-0000-0000-000000000000}"/>
            </ac:picMkLst>
          </pc:picChg>
        </pc:sldLayoutChg>
        <pc:sldLayoutChg chg="delSp del mod">
          <pc:chgData name="Tsukuba, Takeshi (SGC)" userId="f09ee0c5-30eb-45e4-a7dc-ff584980309f" providerId="ADAL" clId="{1EA5E4EB-9F52-4AD4-9C4E-4F2F8AE59FA4}" dt="2021-04-20T05:05:21.403" v="224" actId="47"/>
          <pc:sldLayoutMkLst>
            <pc:docMk/>
            <pc:sldMasterMk cId="3009274750" sldId="2147483648"/>
            <pc:sldLayoutMk cId="3924958643" sldId="2147483679"/>
          </pc:sldLayoutMkLst>
          <pc:spChg chg="del">
            <ac:chgData name="Tsukuba, Takeshi (SGC)" userId="f09ee0c5-30eb-45e4-a7dc-ff584980309f" providerId="ADAL" clId="{1EA5E4EB-9F52-4AD4-9C4E-4F2F8AE59FA4}" dt="2021-04-20T05:01:59.581" v="217" actId="478"/>
            <ac:spMkLst>
              <pc:docMk/>
              <pc:sldMasterMk cId="3009274750" sldId="2147483648"/>
              <pc:sldLayoutMk cId="3924958643" sldId="2147483679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58.121" v="216" actId="478"/>
            <ac:picMkLst>
              <pc:docMk/>
              <pc:sldMasterMk cId="3009274750" sldId="2147483648"/>
              <pc:sldLayoutMk cId="3924958643" sldId="2147483679"/>
              <ac:picMk id="19" creationId="{00000000-0000-0000-0000-000000000000}"/>
            </ac:picMkLst>
          </pc:picChg>
        </pc:sldLayoutChg>
      </pc:sldMasterChg>
      <pc:sldMasterChg chg="modSldLayout">
        <pc:chgData name="Tsukuba, Takeshi (SGC)" userId="f09ee0c5-30eb-45e4-a7dc-ff584980309f" providerId="ADAL" clId="{1EA5E4EB-9F52-4AD4-9C4E-4F2F8AE59FA4}" dt="2021-04-20T05:10:30.993" v="248" actId="478"/>
        <pc:sldMasterMkLst>
          <pc:docMk/>
          <pc:sldMasterMk cId="2001744522" sldId="2147483688"/>
        </pc:sldMasterMkLst>
        <pc:sldLayoutChg chg="delSp mod">
          <pc:chgData name="Tsukuba, Takeshi (SGC)" userId="f09ee0c5-30eb-45e4-a7dc-ff584980309f" providerId="ADAL" clId="{1EA5E4EB-9F52-4AD4-9C4E-4F2F8AE59FA4}" dt="2021-04-20T05:00:52.658" v="189" actId="478"/>
          <pc:sldLayoutMkLst>
            <pc:docMk/>
            <pc:sldMasterMk cId="2001744522" sldId="2147483688"/>
            <pc:sldLayoutMk cId="508017147" sldId="2147483693"/>
          </pc:sldLayoutMkLst>
          <pc:spChg chg="del">
            <ac:chgData name="Tsukuba, Takeshi (SGC)" userId="f09ee0c5-30eb-45e4-a7dc-ff584980309f" providerId="ADAL" clId="{1EA5E4EB-9F52-4AD4-9C4E-4F2F8AE59FA4}" dt="2021-04-20T05:00:52.658" v="189" actId="478"/>
            <ac:spMkLst>
              <pc:docMk/>
              <pc:sldMasterMk cId="2001744522" sldId="2147483688"/>
              <pc:sldLayoutMk cId="508017147" sldId="2147483693"/>
              <ac:spMk id="9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0:50.835" v="188" actId="478"/>
            <ac:picMkLst>
              <pc:docMk/>
              <pc:sldMasterMk cId="2001744522" sldId="2147483688"/>
              <pc:sldLayoutMk cId="508017147" sldId="2147483693"/>
              <ac:picMk id="12" creationId="{00000000-0000-0000-0000-000000000000}"/>
            </ac:picMkLst>
          </pc:picChg>
        </pc:sldLayoutChg>
        <pc:sldLayoutChg chg="addSp delSp modSp mod">
          <pc:chgData name="Tsukuba, Takeshi (SGC)" userId="f09ee0c5-30eb-45e4-a7dc-ff584980309f" providerId="ADAL" clId="{1EA5E4EB-9F52-4AD4-9C4E-4F2F8AE59FA4}" dt="2021-04-20T05:10:30.993" v="248" actId="478"/>
          <pc:sldLayoutMkLst>
            <pc:docMk/>
            <pc:sldMasterMk cId="2001744522" sldId="2147483688"/>
            <pc:sldLayoutMk cId="2828447838" sldId="2147483694"/>
          </pc:sldLayoutMkLst>
          <pc:spChg chg="del mod">
            <ac:chgData name="Tsukuba, Takeshi (SGC)" userId="f09ee0c5-30eb-45e4-a7dc-ff584980309f" providerId="ADAL" clId="{1EA5E4EB-9F52-4AD4-9C4E-4F2F8AE59FA4}" dt="2021-04-20T05:00:33.368" v="181" actId="478"/>
            <ac:spMkLst>
              <pc:docMk/>
              <pc:sldMasterMk cId="2001744522" sldId="2147483688"/>
              <pc:sldLayoutMk cId="2828447838" sldId="2147483694"/>
              <ac:spMk id="12" creationId="{00000000-0000-0000-0000-000000000000}"/>
            </ac:spMkLst>
          </pc:spChg>
          <pc:spChg chg="del">
            <ac:chgData name="Tsukuba, Takeshi (SGC)" userId="f09ee0c5-30eb-45e4-a7dc-ff584980309f" providerId="ADAL" clId="{1EA5E4EB-9F52-4AD4-9C4E-4F2F8AE59FA4}" dt="2021-04-20T05:10:30.993" v="248" actId="478"/>
            <ac:spMkLst>
              <pc:docMk/>
              <pc:sldMasterMk cId="2001744522" sldId="2147483688"/>
              <pc:sldLayoutMk cId="2828447838" sldId="2147483694"/>
              <ac:spMk id="15" creationId="{00000000-0000-0000-0000-000000000000}"/>
            </ac:spMkLst>
          </pc:spChg>
          <pc:spChg chg="add del">
            <ac:chgData name="Tsukuba, Takeshi (SGC)" userId="f09ee0c5-30eb-45e4-a7dc-ff584980309f" providerId="ADAL" clId="{1EA5E4EB-9F52-4AD4-9C4E-4F2F8AE59FA4}" dt="2021-04-20T05:00:28.767" v="179" actId="478"/>
            <ac:spMkLst>
              <pc:docMk/>
              <pc:sldMasterMk cId="2001744522" sldId="2147483688"/>
              <pc:sldLayoutMk cId="2828447838" sldId="2147483694"/>
              <ac:spMk id="16" creationId="{00000000-0000-0000-0000-000000000000}"/>
            </ac:spMkLst>
          </pc:spChg>
          <pc:spChg chg="del">
            <ac:chgData name="Tsukuba, Takeshi (SGC)" userId="f09ee0c5-30eb-45e4-a7dc-ff584980309f" providerId="ADAL" clId="{1EA5E4EB-9F52-4AD4-9C4E-4F2F8AE59FA4}" dt="2021-04-20T05:10:25.375" v="247" actId="478"/>
            <ac:spMkLst>
              <pc:docMk/>
              <pc:sldMasterMk cId="2001744522" sldId="2147483688"/>
              <pc:sldLayoutMk cId="2828447838" sldId="2147483694"/>
              <ac:spMk id="19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0:24.206" v="177" actId="478"/>
            <ac:picMkLst>
              <pc:docMk/>
              <pc:sldMasterMk cId="2001744522" sldId="2147483688"/>
              <pc:sldLayoutMk cId="2828447838" sldId="2147483694"/>
              <ac:picMk id="14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0:20.967" v="176" actId="478"/>
          <pc:sldLayoutMkLst>
            <pc:docMk/>
            <pc:sldMasterMk cId="2001744522" sldId="2147483688"/>
            <pc:sldLayoutMk cId="2373252104" sldId="2147483698"/>
          </pc:sldLayoutMkLst>
          <pc:spChg chg="del">
            <ac:chgData name="Tsukuba, Takeshi (SGC)" userId="f09ee0c5-30eb-45e4-a7dc-ff584980309f" providerId="ADAL" clId="{1EA5E4EB-9F52-4AD4-9C4E-4F2F8AE59FA4}" dt="2021-04-20T05:00:20.967" v="176" actId="478"/>
            <ac:spMkLst>
              <pc:docMk/>
              <pc:sldMasterMk cId="2001744522" sldId="2147483688"/>
              <pc:sldLayoutMk cId="2373252104" sldId="2147483698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0:16.331" v="175" actId="478"/>
            <ac:picMkLst>
              <pc:docMk/>
              <pc:sldMasterMk cId="2001744522" sldId="2147483688"/>
              <pc:sldLayoutMk cId="2373252104" sldId="2147483698"/>
              <ac:picMk id="17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0:49.093" v="187" actId="478"/>
          <pc:sldLayoutMkLst>
            <pc:docMk/>
            <pc:sldMasterMk cId="2001744522" sldId="2147483688"/>
            <pc:sldLayoutMk cId="961182150" sldId="2147483768"/>
          </pc:sldLayoutMkLst>
          <pc:spChg chg="del">
            <ac:chgData name="Tsukuba, Takeshi (SGC)" userId="f09ee0c5-30eb-45e4-a7dc-ff584980309f" providerId="ADAL" clId="{1EA5E4EB-9F52-4AD4-9C4E-4F2F8AE59FA4}" dt="2021-04-20T05:00:49.093" v="187" actId="478"/>
            <ac:spMkLst>
              <pc:docMk/>
              <pc:sldMasterMk cId="2001744522" sldId="2147483688"/>
              <pc:sldLayoutMk cId="961182150" sldId="2147483768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0:45.314" v="186" actId="478"/>
            <ac:picMkLst>
              <pc:docMk/>
              <pc:sldMasterMk cId="2001744522" sldId="2147483688"/>
              <pc:sldLayoutMk cId="961182150" sldId="2147483768"/>
              <ac:picMk id="23" creationId="{00000000-0000-0000-0000-000000000000}"/>
            </ac:picMkLst>
          </pc:picChg>
        </pc:sldLayoutChg>
        <pc:sldLayoutChg chg="addSp delSp mod">
          <pc:chgData name="Tsukuba, Takeshi (SGC)" userId="f09ee0c5-30eb-45e4-a7dc-ff584980309f" providerId="ADAL" clId="{1EA5E4EB-9F52-4AD4-9C4E-4F2F8AE59FA4}" dt="2021-04-20T05:00:43.182" v="185" actId="478"/>
          <pc:sldLayoutMkLst>
            <pc:docMk/>
            <pc:sldMasterMk cId="2001744522" sldId="2147483688"/>
            <pc:sldLayoutMk cId="197423650" sldId="2147483769"/>
          </pc:sldLayoutMkLst>
          <pc:spChg chg="add del">
            <ac:chgData name="Tsukuba, Takeshi (SGC)" userId="f09ee0c5-30eb-45e4-a7dc-ff584980309f" providerId="ADAL" clId="{1EA5E4EB-9F52-4AD4-9C4E-4F2F8AE59FA4}" dt="2021-04-20T05:00:43.182" v="185" actId="478"/>
            <ac:spMkLst>
              <pc:docMk/>
              <pc:sldMasterMk cId="2001744522" sldId="2147483688"/>
              <pc:sldLayoutMk cId="197423650" sldId="2147483769"/>
              <ac:spMk id="14" creationId="{00000000-0000-0000-0000-000000000000}"/>
            </ac:spMkLst>
          </pc:spChg>
          <pc:picChg chg="add del">
            <ac:chgData name="Tsukuba, Takeshi (SGC)" userId="f09ee0c5-30eb-45e4-a7dc-ff584980309f" providerId="ADAL" clId="{1EA5E4EB-9F52-4AD4-9C4E-4F2F8AE59FA4}" dt="2021-04-20T05:00:40.528" v="184" actId="478"/>
            <ac:picMkLst>
              <pc:docMk/>
              <pc:sldMasterMk cId="2001744522" sldId="2147483688"/>
              <pc:sldLayoutMk cId="197423650" sldId="2147483769"/>
              <ac:picMk id="17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0:38.564" v="183" actId="478"/>
          <pc:sldLayoutMkLst>
            <pc:docMk/>
            <pc:sldMasterMk cId="2001744522" sldId="2147483688"/>
            <pc:sldLayoutMk cId="26289816" sldId="2147483770"/>
          </pc:sldLayoutMkLst>
          <pc:spChg chg="del">
            <ac:chgData name="Tsukuba, Takeshi (SGC)" userId="f09ee0c5-30eb-45e4-a7dc-ff584980309f" providerId="ADAL" clId="{1EA5E4EB-9F52-4AD4-9C4E-4F2F8AE59FA4}" dt="2021-04-20T05:00:38.564" v="183" actId="478"/>
            <ac:spMkLst>
              <pc:docMk/>
              <pc:sldMasterMk cId="2001744522" sldId="2147483688"/>
              <pc:sldLayoutMk cId="26289816" sldId="2147483770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0:36.718" v="182" actId="478"/>
            <ac:picMkLst>
              <pc:docMk/>
              <pc:sldMasterMk cId="2001744522" sldId="2147483688"/>
              <pc:sldLayoutMk cId="26289816" sldId="2147483770"/>
              <ac:picMk id="19" creationId="{00000000-0000-0000-0000-000000000000}"/>
            </ac:picMkLst>
          </pc:picChg>
        </pc:sldLayoutChg>
      </pc:sldMasterChg>
      <pc:sldMasterChg chg="modSldLayout">
        <pc:chgData name="Tsukuba, Takeshi (SGC)" userId="f09ee0c5-30eb-45e4-a7dc-ff584980309f" providerId="ADAL" clId="{1EA5E4EB-9F52-4AD4-9C4E-4F2F8AE59FA4}" dt="2021-04-20T05:01:21.574" v="201" actId="478"/>
        <pc:sldMasterMkLst>
          <pc:docMk/>
          <pc:sldMasterMk cId="2425319634" sldId="2147483707"/>
        </pc:sldMasterMkLst>
        <pc:sldLayoutChg chg="delSp mod">
          <pc:chgData name="Tsukuba, Takeshi (SGC)" userId="f09ee0c5-30eb-45e4-a7dc-ff584980309f" providerId="ADAL" clId="{1EA5E4EB-9F52-4AD4-9C4E-4F2F8AE59FA4}" dt="2021-04-20T05:01:21.574" v="201" actId="478"/>
          <pc:sldLayoutMkLst>
            <pc:docMk/>
            <pc:sldMasterMk cId="2425319634" sldId="2147483707"/>
            <pc:sldLayoutMk cId="806998391" sldId="2147483711"/>
          </pc:sldLayoutMkLst>
          <pc:spChg chg="del">
            <ac:chgData name="Tsukuba, Takeshi (SGC)" userId="f09ee0c5-30eb-45e4-a7dc-ff584980309f" providerId="ADAL" clId="{1EA5E4EB-9F52-4AD4-9C4E-4F2F8AE59FA4}" dt="2021-04-20T05:01:21.574" v="201" actId="478"/>
            <ac:spMkLst>
              <pc:docMk/>
              <pc:sldMasterMk cId="2425319634" sldId="2147483707"/>
              <pc:sldLayoutMk cId="806998391" sldId="2147483711"/>
              <ac:spMk id="9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20.145" v="200" actId="478"/>
            <ac:picMkLst>
              <pc:docMk/>
              <pc:sldMasterMk cId="2425319634" sldId="2147483707"/>
              <pc:sldLayoutMk cId="806998391" sldId="2147483711"/>
              <ac:picMk id="11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0:58.376" v="191" actId="478"/>
          <pc:sldLayoutMkLst>
            <pc:docMk/>
            <pc:sldMasterMk cId="2425319634" sldId="2147483707"/>
            <pc:sldLayoutMk cId="1375844085" sldId="2147483763"/>
          </pc:sldLayoutMkLst>
          <pc:spChg chg="del">
            <ac:chgData name="Tsukuba, Takeshi (SGC)" userId="f09ee0c5-30eb-45e4-a7dc-ff584980309f" providerId="ADAL" clId="{1EA5E4EB-9F52-4AD4-9C4E-4F2F8AE59FA4}" dt="2021-04-20T05:00:58.376" v="191" actId="478"/>
            <ac:spMkLst>
              <pc:docMk/>
              <pc:sldMasterMk cId="2425319634" sldId="2147483707"/>
              <pc:sldLayoutMk cId="1375844085" sldId="2147483763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0:56.463" v="190" actId="478"/>
            <ac:picMkLst>
              <pc:docMk/>
              <pc:sldMasterMk cId="2425319634" sldId="2147483707"/>
              <pc:sldLayoutMk cId="1375844085" sldId="2147483763"/>
              <ac:picMk id="17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1:09.743" v="195" actId="478"/>
          <pc:sldLayoutMkLst>
            <pc:docMk/>
            <pc:sldMasterMk cId="2425319634" sldId="2147483707"/>
            <pc:sldLayoutMk cId="2580745112" sldId="2147483764"/>
          </pc:sldLayoutMkLst>
          <pc:spChg chg="del">
            <ac:chgData name="Tsukuba, Takeshi (SGC)" userId="f09ee0c5-30eb-45e4-a7dc-ff584980309f" providerId="ADAL" clId="{1EA5E4EB-9F52-4AD4-9C4E-4F2F8AE59FA4}" dt="2021-04-20T05:01:09.743" v="195" actId="478"/>
            <ac:spMkLst>
              <pc:docMk/>
              <pc:sldMasterMk cId="2425319634" sldId="2147483707"/>
              <pc:sldLayoutMk cId="2580745112" sldId="2147483764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06.694" v="194" actId="478"/>
            <ac:picMkLst>
              <pc:docMk/>
              <pc:sldMasterMk cId="2425319634" sldId="2147483707"/>
              <pc:sldLayoutMk cId="2580745112" sldId="2147483764"/>
              <ac:picMk id="17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1:01.988" v="193" actId="478"/>
          <pc:sldLayoutMkLst>
            <pc:docMk/>
            <pc:sldMasterMk cId="2425319634" sldId="2147483707"/>
            <pc:sldLayoutMk cId="2394419248" sldId="2147483765"/>
          </pc:sldLayoutMkLst>
          <pc:spChg chg="del">
            <ac:chgData name="Tsukuba, Takeshi (SGC)" userId="f09ee0c5-30eb-45e4-a7dc-ff584980309f" providerId="ADAL" clId="{1EA5E4EB-9F52-4AD4-9C4E-4F2F8AE59FA4}" dt="2021-04-20T05:01:01.988" v="193" actId="478"/>
            <ac:spMkLst>
              <pc:docMk/>
              <pc:sldMasterMk cId="2425319634" sldId="2147483707"/>
              <pc:sldLayoutMk cId="2394419248" sldId="2147483765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00.308" v="192" actId="478"/>
            <ac:picMkLst>
              <pc:docMk/>
              <pc:sldMasterMk cId="2425319634" sldId="2147483707"/>
              <pc:sldLayoutMk cId="2394419248" sldId="2147483765"/>
              <ac:picMk id="17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1:17.854" v="199" actId="478"/>
          <pc:sldLayoutMkLst>
            <pc:docMk/>
            <pc:sldMasterMk cId="2425319634" sldId="2147483707"/>
            <pc:sldLayoutMk cId="3244875559" sldId="2147483766"/>
          </pc:sldLayoutMkLst>
          <pc:spChg chg="del">
            <ac:chgData name="Tsukuba, Takeshi (SGC)" userId="f09ee0c5-30eb-45e4-a7dc-ff584980309f" providerId="ADAL" clId="{1EA5E4EB-9F52-4AD4-9C4E-4F2F8AE59FA4}" dt="2021-04-20T05:01:17.854" v="199" actId="478"/>
            <ac:spMkLst>
              <pc:docMk/>
              <pc:sldMasterMk cId="2425319634" sldId="2147483707"/>
              <pc:sldLayoutMk cId="3244875559" sldId="2147483766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15.989" v="198" actId="478"/>
            <ac:picMkLst>
              <pc:docMk/>
              <pc:sldMasterMk cId="2425319634" sldId="2147483707"/>
              <pc:sldLayoutMk cId="3244875559" sldId="2147483766"/>
              <ac:picMk id="19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1:13.728" v="197" actId="478"/>
          <pc:sldLayoutMkLst>
            <pc:docMk/>
            <pc:sldMasterMk cId="2425319634" sldId="2147483707"/>
            <pc:sldLayoutMk cId="2513649482" sldId="2147483767"/>
          </pc:sldLayoutMkLst>
          <pc:spChg chg="del">
            <ac:chgData name="Tsukuba, Takeshi (SGC)" userId="f09ee0c5-30eb-45e4-a7dc-ff584980309f" providerId="ADAL" clId="{1EA5E4EB-9F52-4AD4-9C4E-4F2F8AE59FA4}" dt="2021-04-20T05:01:13.728" v="197" actId="478"/>
            <ac:spMkLst>
              <pc:docMk/>
              <pc:sldMasterMk cId="2425319634" sldId="2147483707"/>
              <pc:sldLayoutMk cId="2513649482" sldId="2147483767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11.691" v="196" actId="478"/>
            <ac:picMkLst>
              <pc:docMk/>
              <pc:sldMasterMk cId="2425319634" sldId="2147483707"/>
              <pc:sldLayoutMk cId="2513649482" sldId="2147483767"/>
              <ac:picMk id="17" creationId="{00000000-0000-0000-0000-000000000000}"/>
            </ac:picMkLst>
          </pc:picChg>
        </pc:sldLayoutChg>
      </pc:sldMasterChg>
      <pc:sldMasterChg chg="modSldLayout">
        <pc:chgData name="Tsukuba, Takeshi (SGC)" userId="f09ee0c5-30eb-45e4-a7dc-ff584980309f" providerId="ADAL" clId="{1EA5E4EB-9F52-4AD4-9C4E-4F2F8AE59FA4}" dt="2021-04-20T05:01:37.308" v="207" actId="478"/>
        <pc:sldMasterMkLst>
          <pc:docMk/>
          <pc:sldMasterMk cId="832455439" sldId="2147483726"/>
        </pc:sldMasterMkLst>
        <pc:sldLayoutChg chg="delSp mod">
          <pc:chgData name="Tsukuba, Takeshi (SGC)" userId="f09ee0c5-30eb-45e4-a7dc-ff584980309f" providerId="ADAL" clId="{1EA5E4EB-9F52-4AD4-9C4E-4F2F8AE59FA4}" dt="2021-04-20T05:01:37.308" v="207" actId="478"/>
          <pc:sldLayoutMkLst>
            <pc:docMk/>
            <pc:sldMasterMk cId="832455439" sldId="2147483726"/>
            <pc:sldLayoutMk cId="3237412148" sldId="2147483729"/>
          </pc:sldLayoutMkLst>
          <pc:spChg chg="del">
            <ac:chgData name="Tsukuba, Takeshi (SGC)" userId="f09ee0c5-30eb-45e4-a7dc-ff584980309f" providerId="ADAL" clId="{1EA5E4EB-9F52-4AD4-9C4E-4F2F8AE59FA4}" dt="2021-04-20T05:01:37.308" v="207" actId="478"/>
            <ac:spMkLst>
              <pc:docMk/>
              <pc:sldMasterMk cId="832455439" sldId="2147483726"/>
              <pc:sldLayoutMk cId="3237412148" sldId="2147483729"/>
              <ac:spMk id="9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35.841" v="206" actId="478"/>
            <ac:picMkLst>
              <pc:docMk/>
              <pc:sldMasterMk cId="832455439" sldId="2147483726"/>
              <pc:sldLayoutMk cId="3237412148" sldId="2147483729"/>
              <ac:picMk id="11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1:33.879" v="205" actId="478"/>
          <pc:sldLayoutMkLst>
            <pc:docMk/>
            <pc:sldMasterMk cId="832455439" sldId="2147483726"/>
            <pc:sldLayoutMk cId="1702659170" sldId="2147483734"/>
          </pc:sldLayoutMkLst>
          <pc:spChg chg="del">
            <ac:chgData name="Tsukuba, Takeshi (SGC)" userId="f09ee0c5-30eb-45e4-a7dc-ff584980309f" providerId="ADAL" clId="{1EA5E4EB-9F52-4AD4-9C4E-4F2F8AE59FA4}" dt="2021-04-20T05:01:33.879" v="205" actId="478"/>
            <ac:spMkLst>
              <pc:docMk/>
              <pc:sldMasterMk cId="832455439" sldId="2147483726"/>
              <pc:sldLayoutMk cId="1702659170" sldId="2147483734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31.863" v="204" actId="478"/>
            <ac:picMkLst>
              <pc:docMk/>
              <pc:sldMasterMk cId="832455439" sldId="2147483726"/>
              <pc:sldLayoutMk cId="1702659170" sldId="2147483734"/>
              <ac:picMk id="19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1:29.994" v="203" actId="478"/>
          <pc:sldLayoutMkLst>
            <pc:docMk/>
            <pc:sldMasterMk cId="832455439" sldId="2147483726"/>
            <pc:sldLayoutMk cId="2138610889" sldId="2147483738"/>
          </pc:sldLayoutMkLst>
          <pc:spChg chg="del">
            <ac:chgData name="Tsukuba, Takeshi (SGC)" userId="f09ee0c5-30eb-45e4-a7dc-ff584980309f" providerId="ADAL" clId="{1EA5E4EB-9F52-4AD4-9C4E-4F2F8AE59FA4}" dt="2021-04-20T05:01:29.994" v="203" actId="478"/>
            <ac:spMkLst>
              <pc:docMk/>
              <pc:sldMasterMk cId="832455439" sldId="2147483726"/>
              <pc:sldLayoutMk cId="2138610889" sldId="2147483738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27.980" v="202" actId="478"/>
            <ac:picMkLst>
              <pc:docMk/>
              <pc:sldMasterMk cId="832455439" sldId="2147483726"/>
              <pc:sldLayoutMk cId="2138610889" sldId="2147483738"/>
              <ac:picMk id="17" creationId="{00000000-0000-0000-0000-000000000000}"/>
            </ac:picMkLst>
          </pc:picChg>
        </pc:sldLayoutChg>
      </pc:sldMasterChg>
      <pc:sldMasterChg chg="modSldLayout">
        <pc:chgData name="Tsukuba, Takeshi (SGC)" userId="f09ee0c5-30eb-45e4-a7dc-ff584980309f" providerId="ADAL" clId="{1EA5E4EB-9F52-4AD4-9C4E-4F2F8AE59FA4}" dt="2021-04-20T05:01:50.852" v="213" actId="478"/>
        <pc:sldMasterMkLst>
          <pc:docMk/>
          <pc:sldMasterMk cId="2040369218" sldId="2147483745"/>
        </pc:sldMasterMkLst>
        <pc:sldLayoutChg chg="delSp mod">
          <pc:chgData name="Tsukuba, Takeshi (SGC)" userId="f09ee0c5-30eb-45e4-a7dc-ff584980309f" providerId="ADAL" clId="{1EA5E4EB-9F52-4AD4-9C4E-4F2F8AE59FA4}" dt="2021-04-20T05:01:50.852" v="213" actId="478"/>
          <pc:sldLayoutMkLst>
            <pc:docMk/>
            <pc:sldMasterMk cId="2040369218" sldId="2147483745"/>
            <pc:sldLayoutMk cId="623756596" sldId="2147483747"/>
          </pc:sldLayoutMkLst>
          <pc:spChg chg="del">
            <ac:chgData name="Tsukuba, Takeshi (SGC)" userId="f09ee0c5-30eb-45e4-a7dc-ff584980309f" providerId="ADAL" clId="{1EA5E4EB-9F52-4AD4-9C4E-4F2F8AE59FA4}" dt="2021-04-20T05:01:50.852" v="213" actId="478"/>
            <ac:spMkLst>
              <pc:docMk/>
              <pc:sldMasterMk cId="2040369218" sldId="2147483745"/>
              <pc:sldLayoutMk cId="623756596" sldId="2147483747"/>
              <ac:spMk id="9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49.253" v="212" actId="478"/>
            <ac:picMkLst>
              <pc:docMk/>
              <pc:sldMasterMk cId="2040369218" sldId="2147483745"/>
              <pc:sldLayoutMk cId="623756596" sldId="2147483747"/>
              <ac:picMk id="11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1:47.237" v="211" actId="478"/>
          <pc:sldLayoutMkLst>
            <pc:docMk/>
            <pc:sldMasterMk cId="2040369218" sldId="2147483745"/>
            <pc:sldLayoutMk cId="3718118692" sldId="2147483752"/>
          </pc:sldLayoutMkLst>
          <pc:spChg chg="del">
            <ac:chgData name="Tsukuba, Takeshi (SGC)" userId="f09ee0c5-30eb-45e4-a7dc-ff584980309f" providerId="ADAL" clId="{1EA5E4EB-9F52-4AD4-9C4E-4F2F8AE59FA4}" dt="2021-04-20T05:01:47.237" v="211" actId="478"/>
            <ac:spMkLst>
              <pc:docMk/>
              <pc:sldMasterMk cId="2040369218" sldId="2147483745"/>
              <pc:sldLayoutMk cId="3718118692" sldId="2147483752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45.628" v="210" actId="478"/>
            <ac:picMkLst>
              <pc:docMk/>
              <pc:sldMasterMk cId="2040369218" sldId="2147483745"/>
              <pc:sldLayoutMk cId="3718118692" sldId="2147483752"/>
              <ac:picMk id="17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1:43.398" v="209" actId="478"/>
          <pc:sldLayoutMkLst>
            <pc:docMk/>
            <pc:sldMasterMk cId="2040369218" sldId="2147483745"/>
            <pc:sldLayoutMk cId="534856788" sldId="2147483756"/>
          </pc:sldLayoutMkLst>
          <pc:spChg chg="del">
            <ac:chgData name="Tsukuba, Takeshi (SGC)" userId="f09ee0c5-30eb-45e4-a7dc-ff584980309f" providerId="ADAL" clId="{1EA5E4EB-9F52-4AD4-9C4E-4F2F8AE59FA4}" dt="2021-04-20T05:01:43.398" v="209" actId="478"/>
            <ac:spMkLst>
              <pc:docMk/>
              <pc:sldMasterMk cId="2040369218" sldId="2147483745"/>
              <pc:sldLayoutMk cId="534856788" sldId="2147483756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41.535" v="208" actId="478"/>
            <ac:picMkLst>
              <pc:docMk/>
              <pc:sldMasterMk cId="2040369218" sldId="2147483745"/>
              <pc:sldLayoutMk cId="534856788" sldId="2147483756"/>
              <ac:picMk id="17" creationId="{00000000-0000-0000-0000-000000000000}"/>
            </ac:picMkLst>
          </pc:picChg>
        </pc:sldLayoutChg>
      </pc:sldMasterChg>
    </pc:docChg>
  </pc:docChgLst>
  <pc:docChgLst>
    <pc:chgData name="Tsukuba, Takeshi (SGC)" userId="f09ee0c5-30eb-45e4-a7dc-ff584980309f" providerId="ADAL" clId="{75E81E65-9629-48B6-BA3A-807BAB1BD4C0}"/>
    <pc:docChg chg="custSel modSld">
      <pc:chgData name="Tsukuba, Takeshi (SGC)" userId="f09ee0c5-30eb-45e4-a7dc-ff584980309f" providerId="ADAL" clId="{75E81E65-9629-48B6-BA3A-807BAB1BD4C0}" dt="2021-04-20T12:38:52.680" v="39" actId="6549"/>
      <pc:docMkLst>
        <pc:docMk/>
      </pc:docMkLst>
      <pc:sldChg chg="modSp mod">
        <pc:chgData name="Tsukuba, Takeshi (SGC)" userId="f09ee0c5-30eb-45e4-a7dc-ff584980309f" providerId="ADAL" clId="{75E81E65-9629-48B6-BA3A-807BAB1BD4C0}" dt="2021-04-20T12:36:54.797" v="9" actId="20577"/>
        <pc:sldMkLst>
          <pc:docMk/>
          <pc:sldMk cId="2894663466" sldId="353"/>
        </pc:sldMkLst>
        <pc:spChg chg="mod">
          <ac:chgData name="Tsukuba, Takeshi (SGC)" userId="f09ee0c5-30eb-45e4-a7dc-ff584980309f" providerId="ADAL" clId="{75E81E65-9629-48B6-BA3A-807BAB1BD4C0}" dt="2021-04-20T12:36:54.797" v="9" actId="20577"/>
          <ac:spMkLst>
            <pc:docMk/>
            <pc:sldMk cId="2894663466" sldId="353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75E81E65-9629-48B6-BA3A-807BAB1BD4C0}" dt="2021-04-20T12:38:52.680" v="39" actId="6549"/>
        <pc:sldMkLst>
          <pc:docMk/>
          <pc:sldMk cId="397647923" sldId="405"/>
        </pc:sldMkLst>
        <pc:spChg chg="mod">
          <ac:chgData name="Tsukuba, Takeshi (SGC)" userId="f09ee0c5-30eb-45e4-a7dc-ff584980309f" providerId="ADAL" clId="{75E81E65-9629-48B6-BA3A-807BAB1BD4C0}" dt="2021-04-20T12:38:52.680" v="39" actId="6549"/>
          <ac:spMkLst>
            <pc:docMk/>
            <pc:sldMk cId="397647923" sldId="405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75E81E65-9629-48B6-BA3A-807BAB1BD4C0}" dt="2021-04-20T12:37:22.401" v="10" actId="20577"/>
        <pc:sldMkLst>
          <pc:docMk/>
          <pc:sldMk cId="3228326029" sldId="412"/>
        </pc:sldMkLst>
        <pc:spChg chg="mod">
          <ac:chgData name="Tsukuba, Takeshi (SGC)" userId="f09ee0c5-30eb-45e4-a7dc-ff584980309f" providerId="ADAL" clId="{75E81E65-9629-48B6-BA3A-807BAB1BD4C0}" dt="2021-04-20T12:37:22.401" v="10" actId="20577"/>
          <ac:spMkLst>
            <pc:docMk/>
            <pc:sldMk cId="3228326029" sldId="412"/>
            <ac:spMk id="6" creationId="{00000000-0000-0000-0000-000000000000}"/>
          </ac:spMkLst>
        </pc:spChg>
      </pc:sldChg>
    </pc:docChg>
  </pc:docChgLst>
  <pc:docChgLst>
    <pc:chgData name="Ikeda, Masaru (SGC)" userId="182f623e-8ebb-4587-beb4-2de199569fff" providerId="ADAL" clId="{799BAE9C-1577-4B51-8779-EACB157FDD2B}"/>
    <pc:docChg chg="undo custSel addSld modSld">
      <pc:chgData name="Ikeda, Masaru (SGC)" userId="182f623e-8ebb-4587-beb4-2de199569fff" providerId="ADAL" clId="{799BAE9C-1577-4B51-8779-EACB157FDD2B}" dt="2021-04-20T13:42:27.426" v="557" actId="20577"/>
      <pc:docMkLst>
        <pc:docMk/>
      </pc:docMkLst>
      <pc:sldChg chg="delSp modSp add">
        <pc:chgData name="Ikeda, Masaru (SGC)" userId="182f623e-8ebb-4587-beb4-2de199569fff" providerId="ADAL" clId="{799BAE9C-1577-4B51-8779-EACB157FDD2B}" dt="2021-04-20T13:42:27.426" v="557" actId="20577"/>
        <pc:sldMkLst>
          <pc:docMk/>
          <pc:sldMk cId="472477115" sldId="417"/>
        </pc:sldMkLst>
        <pc:spChg chg="mod">
          <ac:chgData name="Ikeda, Masaru (SGC)" userId="182f623e-8ebb-4587-beb4-2de199569fff" providerId="ADAL" clId="{799BAE9C-1577-4B51-8779-EACB157FDD2B}" dt="2021-04-20T13:42:27.426" v="557" actId="20577"/>
          <ac:spMkLst>
            <pc:docMk/>
            <pc:sldMk cId="472477115" sldId="417"/>
            <ac:spMk id="6" creationId="{00000000-0000-0000-0000-000000000000}"/>
          </ac:spMkLst>
        </pc:spChg>
        <pc:spChg chg="del">
          <ac:chgData name="Ikeda, Masaru (SGC)" userId="182f623e-8ebb-4587-beb4-2de199569fff" providerId="ADAL" clId="{799BAE9C-1577-4B51-8779-EACB157FDD2B}" dt="2021-04-20T13:26:18.122" v="2" actId="478"/>
          <ac:spMkLst>
            <pc:docMk/>
            <pc:sldMk cId="472477115" sldId="417"/>
            <ac:spMk id="12" creationId="{A2D4FB1B-8BD5-4C3E-8C8A-D37E516DFE46}"/>
          </ac:spMkLst>
        </pc:spChg>
        <pc:graphicFrameChg chg="mod modGraphic">
          <ac:chgData name="Ikeda, Masaru (SGC)" userId="182f623e-8ebb-4587-beb4-2de199569fff" providerId="ADAL" clId="{799BAE9C-1577-4B51-8779-EACB157FDD2B}" dt="2021-04-20T13:38:32.441" v="509" actId="1038"/>
          <ac:graphicFrameMkLst>
            <pc:docMk/>
            <pc:sldMk cId="472477115" sldId="417"/>
            <ac:graphicFrameMk id="9" creationId="{B210081D-84D7-43CF-891D-FA3750477032}"/>
          </ac:graphicFrameMkLst>
        </pc:graphicFrameChg>
        <pc:graphicFrameChg chg="del">
          <ac:chgData name="Ikeda, Masaru (SGC)" userId="182f623e-8ebb-4587-beb4-2de199569fff" providerId="ADAL" clId="{799BAE9C-1577-4B51-8779-EACB157FDD2B}" dt="2021-04-20T13:26:15.392" v="1" actId="478"/>
          <ac:graphicFrameMkLst>
            <pc:docMk/>
            <pc:sldMk cId="472477115" sldId="417"/>
            <ac:graphicFrameMk id="14" creationId="{CD76FF53-D763-4A91-9FB9-C1AE20BF7DFA}"/>
          </ac:graphicFrameMkLst>
        </pc:graphicFrame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https://sonyjpn-my.sharepoint.com/personal/takeshi_tsukuba_sony_com/Documents/doc/JVET/2021_04_V/EncoderFix4Palette/memory_vtm120_palette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https://sonyjpn-my.sharepoint.com/personal/takeshi_tsukuba_sony_com/Documents/doc/JVET/2021_04_V/EncoderFix4Palette/memory_vtm120_proposal1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[memory_vtm120_palette.xlsx]summary!ピボットテーブル1</c:name>
    <c:fmtId val="-1"/>
  </c:pivotSource>
  <c:chart>
    <c:autoTitleDeleted val="0"/>
    <c:pivotFmts>
      <c:pivotFmt>
        <c:idx val="0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6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7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8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9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0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1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2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3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</c:pivotFmts>
    <c:plotArea>
      <c:layout>
        <c:manualLayout>
          <c:layoutTarget val="inner"/>
          <c:xMode val="edge"/>
          <c:yMode val="edge"/>
          <c:x val="9.6526011171680456E-2"/>
          <c:y val="3.7357785702156567E-2"/>
          <c:w val="0.879969715324046"/>
          <c:h val="0.4684086037895288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summary!$B$3:$B$4</c:f>
              <c:strCache>
                <c:ptCount val="1"/>
                <c:pt idx="0">
                  <c:v>IBD=12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multiLvlStrRef>
              <c:f>summary!$A$5:$A$37</c:f>
              <c:multiLvlStrCache>
                <c:ptCount val="28"/>
                <c:lvl>
                  <c:pt idx="0">
                    <c:v>RGB_ArenaOfValor</c:v>
                  </c:pt>
                  <c:pt idx="1">
                    <c:v>RGB_GlassHalf</c:v>
                  </c:pt>
                  <c:pt idx="2">
                    <c:v>RGB_Robot</c:v>
                  </c:pt>
                  <c:pt idx="3">
                    <c:v>YUV_ArenaOfValor</c:v>
                  </c:pt>
                  <c:pt idx="4">
                    <c:v>YUV_GlassHalf</c:v>
                  </c:pt>
                  <c:pt idx="5">
                    <c:v>YUV_Robot</c:v>
                  </c:pt>
                  <c:pt idx="6">
                    <c:v>RGB_BasketballScreen</c:v>
                  </c:pt>
                  <c:pt idx="7">
                    <c:v>RGB_MissionControlClip2</c:v>
                  </c:pt>
                  <c:pt idx="8">
                    <c:v>RGB_MissionControlClip3</c:v>
                  </c:pt>
                  <c:pt idx="9">
                    <c:v>YUV_BasketballScreen</c:v>
                  </c:pt>
                  <c:pt idx="10">
                    <c:v>YUV_MissionControlClip2</c:v>
                  </c:pt>
                  <c:pt idx="11">
                    <c:v>YUV_MissionControlClip3</c:v>
                  </c:pt>
                  <c:pt idx="12">
                    <c:v>RGB_ChineseEditing</c:v>
                  </c:pt>
                  <c:pt idx="13">
                    <c:v>RGB_Console</c:v>
                  </c:pt>
                  <c:pt idx="14">
                    <c:v>RGB_Desktop</c:v>
                  </c:pt>
                  <c:pt idx="15">
                    <c:v>RGB_FlyingGraphics</c:v>
                  </c:pt>
                  <c:pt idx="16">
                    <c:v>YUV_ChineseEditing</c:v>
                  </c:pt>
                  <c:pt idx="17">
                    <c:v>YUV_Console</c:v>
                  </c:pt>
                  <c:pt idx="18">
                    <c:v>YUV_Desktop</c:v>
                  </c:pt>
                  <c:pt idx="19">
                    <c:v>YUV_FlyingGraphics</c:v>
                  </c:pt>
                  <c:pt idx="20">
                    <c:v>RGB_Map</c:v>
                  </c:pt>
                  <c:pt idx="21">
                    <c:v>RGB_Programming</c:v>
                  </c:pt>
                  <c:pt idx="22">
                    <c:v>RGB_SlideShow</c:v>
                  </c:pt>
                  <c:pt idx="23">
                    <c:v>RGB_WebBrowsing</c:v>
                  </c:pt>
                  <c:pt idx="24">
                    <c:v>YUV_Map</c:v>
                  </c:pt>
                  <c:pt idx="25">
                    <c:v>YUV_Programming</c:v>
                  </c:pt>
                  <c:pt idx="26">
                    <c:v>YUV_SlideShow</c:v>
                  </c:pt>
                  <c:pt idx="27">
                    <c:v>YUV_WebBrowsing</c:v>
                  </c:pt>
                </c:lvl>
                <c:lvl>
                  <c:pt idx="0">
                    <c:v>ClassSC_A</c:v>
                  </c:pt>
                  <c:pt idx="6">
                    <c:v>ClassSC_M</c:v>
                  </c:pt>
                  <c:pt idx="12">
                    <c:v>ClassSC_TGM1</c:v>
                  </c:pt>
                  <c:pt idx="20">
                    <c:v>ClassSC_TGM2</c:v>
                  </c:pt>
                </c:lvl>
              </c:multiLvlStrCache>
            </c:multiLvlStrRef>
          </c:cat>
          <c:val>
            <c:numRef>
              <c:f>summary!$B$5:$B$37</c:f>
              <c:numCache>
                <c:formatCode>#,###,,</c:formatCode>
                <c:ptCount val="28"/>
                <c:pt idx="0">
                  <c:v>4094460</c:v>
                </c:pt>
                <c:pt idx="1">
                  <c:v>5255176</c:v>
                </c:pt>
                <c:pt idx="2">
                  <c:v>2771204</c:v>
                </c:pt>
                <c:pt idx="3">
                  <c:v>2834872</c:v>
                </c:pt>
                <c:pt idx="4">
                  <c:v>4157832</c:v>
                </c:pt>
                <c:pt idx="5">
                  <c:v>2685260</c:v>
                </c:pt>
                <c:pt idx="6">
                  <c:v>4377564</c:v>
                </c:pt>
                <c:pt idx="7">
                  <c:v>3739584</c:v>
                </c:pt>
                <c:pt idx="8">
                  <c:v>3955120</c:v>
                </c:pt>
                <c:pt idx="9">
                  <c:v>4168908</c:v>
                </c:pt>
                <c:pt idx="10">
                  <c:v>3222972</c:v>
                </c:pt>
                <c:pt idx="11">
                  <c:v>2890636</c:v>
                </c:pt>
                <c:pt idx="12">
                  <c:v>2561424</c:v>
                </c:pt>
                <c:pt idx="13">
                  <c:v>4021632</c:v>
                </c:pt>
                <c:pt idx="14">
                  <c:v>4002856</c:v>
                </c:pt>
                <c:pt idx="15">
                  <c:v>2928452</c:v>
                </c:pt>
                <c:pt idx="16">
                  <c:v>1982420</c:v>
                </c:pt>
                <c:pt idx="17">
                  <c:v>3970804</c:v>
                </c:pt>
                <c:pt idx="18">
                  <c:v>3001432</c:v>
                </c:pt>
                <c:pt idx="19">
                  <c:v>3494800</c:v>
                </c:pt>
                <c:pt idx="20">
                  <c:v>3642612</c:v>
                </c:pt>
                <c:pt idx="21">
                  <c:v>2360780</c:v>
                </c:pt>
                <c:pt idx="22">
                  <c:v>3126180</c:v>
                </c:pt>
                <c:pt idx="23">
                  <c:v>3082540</c:v>
                </c:pt>
                <c:pt idx="24">
                  <c:v>2945540</c:v>
                </c:pt>
                <c:pt idx="25">
                  <c:v>1968516</c:v>
                </c:pt>
                <c:pt idx="26">
                  <c:v>2421396</c:v>
                </c:pt>
                <c:pt idx="27">
                  <c:v>2729216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337-410E-AC5A-EE5AAFEAC6EF}"/>
            </c:ext>
          </c:extLst>
        </c:ser>
        <c:ser>
          <c:idx val="1"/>
          <c:order val="1"/>
          <c:tx>
            <c:strRef>
              <c:f>summary!$C$3:$C$4</c:f>
              <c:strCache>
                <c:ptCount val="1"/>
                <c:pt idx="0">
                  <c:v>IBD=14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multiLvlStrRef>
              <c:f>summary!$A$5:$A$37</c:f>
              <c:multiLvlStrCache>
                <c:ptCount val="28"/>
                <c:lvl>
                  <c:pt idx="0">
                    <c:v>RGB_ArenaOfValor</c:v>
                  </c:pt>
                  <c:pt idx="1">
                    <c:v>RGB_GlassHalf</c:v>
                  </c:pt>
                  <c:pt idx="2">
                    <c:v>RGB_Robot</c:v>
                  </c:pt>
                  <c:pt idx="3">
                    <c:v>YUV_ArenaOfValor</c:v>
                  </c:pt>
                  <c:pt idx="4">
                    <c:v>YUV_GlassHalf</c:v>
                  </c:pt>
                  <c:pt idx="5">
                    <c:v>YUV_Robot</c:v>
                  </c:pt>
                  <c:pt idx="6">
                    <c:v>RGB_BasketballScreen</c:v>
                  </c:pt>
                  <c:pt idx="7">
                    <c:v>RGB_MissionControlClip2</c:v>
                  </c:pt>
                  <c:pt idx="8">
                    <c:v>RGB_MissionControlClip3</c:v>
                  </c:pt>
                  <c:pt idx="9">
                    <c:v>YUV_BasketballScreen</c:v>
                  </c:pt>
                  <c:pt idx="10">
                    <c:v>YUV_MissionControlClip2</c:v>
                  </c:pt>
                  <c:pt idx="11">
                    <c:v>YUV_MissionControlClip3</c:v>
                  </c:pt>
                  <c:pt idx="12">
                    <c:v>RGB_ChineseEditing</c:v>
                  </c:pt>
                  <c:pt idx="13">
                    <c:v>RGB_Console</c:v>
                  </c:pt>
                  <c:pt idx="14">
                    <c:v>RGB_Desktop</c:v>
                  </c:pt>
                  <c:pt idx="15">
                    <c:v>RGB_FlyingGraphics</c:v>
                  </c:pt>
                  <c:pt idx="16">
                    <c:v>YUV_ChineseEditing</c:v>
                  </c:pt>
                  <c:pt idx="17">
                    <c:v>YUV_Console</c:v>
                  </c:pt>
                  <c:pt idx="18">
                    <c:v>YUV_Desktop</c:v>
                  </c:pt>
                  <c:pt idx="19">
                    <c:v>YUV_FlyingGraphics</c:v>
                  </c:pt>
                  <c:pt idx="20">
                    <c:v>RGB_Map</c:v>
                  </c:pt>
                  <c:pt idx="21">
                    <c:v>RGB_Programming</c:v>
                  </c:pt>
                  <c:pt idx="22">
                    <c:v>RGB_SlideShow</c:v>
                  </c:pt>
                  <c:pt idx="23">
                    <c:v>RGB_WebBrowsing</c:v>
                  </c:pt>
                  <c:pt idx="24">
                    <c:v>YUV_Map</c:v>
                  </c:pt>
                  <c:pt idx="25">
                    <c:v>YUV_Programming</c:v>
                  </c:pt>
                  <c:pt idx="26">
                    <c:v>YUV_SlideShow</c:v>
                  </c:pt>
                  <c:pt idx="27">
                    <c:v>YUV_WebBrowsing</c:v>
                  </c:pt>
                </c:lvl>
                <c:lvl>
                  <c:pt idx="0">
                    <c:v>ClassSC_A</c:v>
                  </c:pt>
                  <c:pt idx="6">
                    <c:v>ClassSC_M</c:v>
                  </c:pt>
                  <c:pt idx="12">
                    <c:v>ClassSC_TGM1</c:v>
                  </c:pt>
                  <c:pt idx="20">
                    <c:v>ClassSC_TGM2</c:v>
                  </c:pt>
                </c:lvl>
              </c:multiLvlStrCache>
            </c:multiLvlStrRef>
          </c:cat>
          <c:val>
            <c:numRef>
              <c:f>summary!$C$5:$C$37</c:f>
              <c:numCache>
                <c:formatCode>#,###,,</c:formatCode>
                <c:ptCount val="28"/>
                <c:pt idx="0">
                  <c:v>4657004</c:v>
                </c:pt>
                <c:pt idx="1">
                  <c:v>5801268</c:v>
                </c:pt>
                <c:pt idx="2">
                  <c:v>4316672</c:v>
                </c:pt>
                <c:pt idx="3">
                  <c:v>2695224</c:v>
                </c:pt>
                <c:pt idx="4">
                  <c:v>5589988</c:v>
                </c:pt>
                <c:pt idx="5">
                  <c:v>3150020</c:v>
                </c:pt>
                <c:pt idx="6">
                  <c:v>4839924</c:v>
                </c:pt>
                <c:pt idx="7">
                  <c:v>4910972</c:v>
                </c:pt>
                <c:pt idx="8">
                  <c:v>4400140</c:v>
                </c:pt>
                <c:pt idx="9">
                  <c:v>4430884</c:v>
                </c:pt>
                <c:pt idx="10">
                  <c:v>4496912</c:v>
                </c:pt>
                <c:pt idx="11">
                  <c:v>3906080</c:v>
                </c:pt>
                <c:pt idx="12">
                  <c:v>4589696</c:v>
                </c:pt>
                <c:pt idx="13">
                  <c:v>4568848</c:v>
                </c:pt>
                <c:pt idx="14">
                  <c:v>4541900</c:v>
                </c:pt>
                <c:pt idx="15">
                  <c:v>4559192</c:v>
                </c:pt>
                <c:pt idx="16">
                  <c:v>3579308</c:v>
                </c:pt>
                <c:pt idx="17">
                  <c:v>3881600</c:v>
                </c:pt>
                <c:pt idx="18">
                  <c:v>4395548</c:v>
                </c:pt>
                <c:pt idx="19">
                  <c:v>4044712</c:v>
                </c:pt>
                <c:pt idx="20">
                  <c:v>4337372</c:v>
                </c:pt>
                <c:pt idx="21">
                  <c:v>3512940</c:v>
                </c:pt>
                <c:pt idx="22">
                  <c:v>4284748</c:v>
                </c:pt>
                <c:pt idx="23">
                  <c:v>4265264</c:v>
                </c:pt>
                <c:pt idx="24">
                  <c:v>3420148</c:v>
                </c:pt>
                <c:pt idx="25">
                  <c:v>4181876</c:v>
                </c:pt>
                <c:pt idx="26">
                  <c:v>3121052</c:v>
                </c:pt>
                <c:pt idx="27">
                  <c:v>3233952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337-410E-AC5A-EE5AAFEAC6EF}"/>
            </c:ext>
          </c:extLst>
        </c:ser>
        <c:ser>
          <c:idx val="2"/>
          <c:order val="2"/>
          <c:tx>
            <c:strRef>
              <c:f>summary!$D$3:$D$4</c:f>
              <c:strCache>
                <c:ptCount val="1"/>
                <c:pt idx="0">
                  <c:v>IBD=16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multiLvlStrRef>
              <c:f>summary!$A$5:$A$37</c:f>
              <c:multiLvlStrCache>
                <c:ptCount val="28"/>
                <c:lvl>
                  <c:pt idx="0">
                    <c:v>RGB_ArenaOfValor</c:v>
                  </c:pt>
                  <c:pt idx="1">
                    <c:v>RGB_GlassHalf</c:v>
                  </c:pt>
                  <c:pt idx="2">
                    <c:v>RGB_Robot</c:v>
                  </c:pt>
                  <c:pt idx="3">
                    <c:v>YUV_ArenaOfValor</c:v>
                  </c:pt>
                  <c:pt idx="4">
                    <c:v>YUV_GlassHalf</c:v>
                  </c:pt>
                  <c:pt idx="5">
                    <c:v>YUV_Robot</c:v>
                  </c:pt>
                  <c:pt idx="6">
                    <c:v>RGB_BasketballScreen</c:v>
                  </c:pt>
                  <c:pt idx="7">
                    <c:v>RGB_MissionControlClip2</c:v>
                  </c:pt>
                  <c:pt idx="8">
                    <c:v>RGB_MissionControlClip3</c:v>
                  </c:pt>
                  <c:pt idx="9">
                    <c:v>YUV_BasketballScreen</c:v>
                  </c:pt>
                  <c:pt idx="10">
                    <c:v>YUV_MissionControlClip2</c:v>
                  </c:pt>
                  <c:pt idx="11">
                    <c:v>YUV_MissionControlClip3</c:v>
                  </c:pt>
                  <c:pt idx="12">
                    <c:v>RGB_ChineseEditing</c:v>
                  </c:pt>
                  <c:pt idx="13">
                    <c:v>RGB_Console</c:v>
                  </c:pt>
                  <c:pt idx="14">
                    <c:v>RGB_Desktop</c:v>
                  </c:pt>
                  <c:pt idx="15">
                    <c:v>RGB_FlyingGraphics</c:v>
                  </c:pt>
                  <c:pt idx="16">
                    <c:v>YUV_ChineseEditing</c:v>
                  </c:pt>
                  <c:pt idx="17">
                    <c:v>YUV_Console</c:v>
                  </c:pt>
                  <c:pt idx="18">
                    <c:v>YUV_Desktop</c:v>
                  </c:pt>
                  <c:pt idx="19">
                    <c:v>YUV_FlyingGraphics</c:v>
                  </c:pt>
                  <c:pt idx="20">
                    <c:v>RGB_Map</c:v>
                  </c:pt>
                  <c:pt idx="21">
                    <c:v>RGB_Programming</c:v>
                  </c:pt>
                  <c:pt idx="22">
                    <c:v>RGB_SlideShow</c:v>
                  </c:pt>
                  <c:pt idx="23">
                    <c:v>RGB_WebBrowsing</c:v>
                  </c:pt>
                  <c:pt idx="24">
                    <c:v>YUV_Map</c:v>
                  </c:pt>
                  <c:pt idx="25">
                    <c:v>YUV_Programming</c:v>
                  </c:pt>
                  <c:pt idx="26">
                    <c:v>YUV_SlideShow</c:v>
                  </c:pt>
                  <c:pt idx="27">
                    <c:v>YUV_WebBrowsing</c:v>
                  </c:pt>
                </c:lvl>
                <c:lvl>
                  <c:pt idx="0">
                    <c:v>ClassSC_A</c:v>
                  </c:pt>
                  <c:pt idx="6">
                    <c:v>ClassSC_M</c:v>
                  </c:pt>
                  <c:pt idx="12">
                    <c:v>ClassSC_TGM1</c:v>
                  </c:pt>
                  <c:pt idx="20">
                    <c:v>ClassSC_TGM2</c:v>
                  </c:pt>
                </c:lvl>
              </c:multiLvlStrCache>
            </c:multiLvlStrRef>
          </c:cat>
          <c:val>
            <c:numRef>
              <c:f>summary!$D$5:$D$37</c:f>
              <c:numCache>
                <c:formatCode>#,###,,</c:formatCode>
                <c:ptCount val="28"/>
                <c:pt idx="0">
                  <c:v>12918952</c:v>
                </c:pt>
                <c:pt idx="1">
                  <c:v>14382492</c:v>
                </c:pt>
                <c:pt idx="2">
                  <c:v>12504996</c:v>
                </c:pt>
                <c:pt idx="3">
                  <c:v>11549112</c:v>
                </c:pt>
                <c:pt idx="4">
                  <c:v>14392620</c:v>
                </c:pt>
                <c:pt idx="5">
                  <c:v>11454252</c:v>
                </c:pt>
                <c:pt idx="6">
                  <c:v>13242972</c:v>
                </c:pt>
                <c:pt idx="7">
                  <c:v>13317008</c:v>
                </c:pt>
                <c:pt idx="8">
                  <c:v>12841876</c:v>
                </c:pt>
                <c:pt idx="9">
                  <c:v>12528660</c:v>
                </c:pt>
                <c:pt idx="10">
                  <c:v>13205656</c:v>
                </c:pt>
                <c:pt idx="11">
                  <c:v>11450536</c:v>
                </c:pt>
                <c:pt idx="12">
                  <c:v>12843260</c:v>
                </c:pt>
                <c:pt idx="13">
                  <c:v>12690772</c:v>
                </c:pt>
                <c:pt idx="14">
                  <c:v>12741264</c:v>
                </c:pt>
                <c:pt idx="15">
                  <c:v>12753540</c:v>
                </c:pt>
                <c:pt idx="16">
                  <c:v>12291296</c:v>
                </c:pt>
                <c:pt idx="17">
                  <c:v>10089160</c:v>
                </c:pt>
                <c:pt idx="18">
                  <c:v>9525396</c:v>
                </c:pt>
                <c:pt idx="19">
                  <c:v>9555416</c:v>
                </c:pt>
                <c:pt idx="20">
                  <c:v>12516248</c:v>
                </c:pt>
                <c:pt idx="21">
                  <c:v>12428984</c:v>
                </c:pt>
                <c:pt idx="22">
                  <c:v>12433048</c:v>
                </c:pt>
                <c:pt idx="23">
                  <c:v>12472400</c:v>
                </c:pt>
                <c:pt idx="24">
                  <c:v>11301064</c:v>
                </c:pt>
                <c:pt idx="25">
                  <c:v>11487876</c:v>
                </c:pt>
                <c:pt idx="26">
                  <c:v>10807700</c:v>
                </c:pt>
                <c:pt idx="27">
                  <c:v>9909752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337-410E-AC5A-EE5AAFEAC6E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97316784"/>
        <c:axId val="397317112"/>
      </c:barChart>
      <c:catAx>
        <c:axId val="3973167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ja-JP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397317112"/>
        <c:crosses val="autoZero"/>
        <c:auto val="1"/>
        <c:lblAlgn val="ctr"/>
        <c:lblOffset val="100"/>
        <c:noMultiLvlLbl val="0"/>
      </c:catAx>
      <c:valAx>
        <c:axId val="3973171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lang="ja-JP"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altLang="ja-JP"/>
                  <a:t>Maximum</a:t>
                </a:r>
                <a:r>
                  <a:rPr lang="en-US" altLang="ja-JP" baseline="0"/>
                  <a:t> Resident set size [GB]</a:t>
                </a:r>
                <a:endParaRPr lang="ja-JP" altLang="en-US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lang="ja-JP"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</c:title>
        <c:numFmt formatCode="#,###,,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ja-JP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3973167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4928191956070376"/>
          <c:y val="0.93662958226453874"/>
          <c:w val="0.32115852588521582"/>
          <c:h val="6.337041773546131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ja-JP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  <c14:dropZonesVisible val="1"/>
      </c14:pivotOptions>
    </c:ext>
    <c:ext xmlns:c16="http://schemas.microsoft.com/office/drawing/2014/chart" uri="{E28EC0CA-F0BB-4C9C-879D-F8772B89E7AC}">
      <c16:pivotOptions16>
        <c16:showExpandCollapseFieldButtons val="1"/>
      </c16:pivotOptions16>
    </c:ext>
  </c:extLst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[memory_vtm120_proposal1.xlsx]summary!ピボットテーブル1</c:name>
    <c:fmtId val="-1"/>
  </c:pivotSource>
  <c:chart>
    <c:autoTitleDeleted val="0"/>
    <c:pivotFmts>
      <c:pivotFmt>
        <c:idx val="0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6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7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8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9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0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1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2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3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</c:pivotFmts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summary!$B$3:$B$4</c:f>
              <c:strCache>
                <c:ptCount val="1"/>
                <c:pt idx="0">
                  <c:v>IBD=12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multiLvlStrRef>
              <c:f>summary!$A$5:$A$37</c:f>
              <c:multiLvlStrCache>
                <c:ptCount val="28"/>
                <c:lvl>
                  <c:pt idx="0">
                    <c:v>RGB_ArenaOfValor</c:v>
                  </c:pt>
                  <c:pt idx="1">
                    <c:v>RGB_GlassHalf</c:v>
                  </c:pt>
                  <c:pt idx="2">
                    <c:v>RGB_Robot</c:v>
                  </c:pt>
                  <c:pt idx="3">
                    <c:v>YUV444_ArenaOfValor</c:v>
                  </c:pt>
                  <c:pt idx="4">
                    <c:v>YUV444_Robot</c:v>
                  </c:pt>
                  <c:pt idx="5">
                    <c:v>YUV444_GlassHalf</c:v>
                  </c:pt>
                  <c:pt idx="6">
                    <c:v>RGB_BasketballScreen</c:v>
                  </c:pt>
                  <c:pt idx="7">
                    <c:v>RGB_MissionControlClip2</c:v>
                  </c:pt>
                  <c:pt idx="8">
                    <c:v>RGB_MissionControlClip3</c:v>
                  </c:pt>
                  <c:pt idx="9">
                    <c:v>YUV444_BasketballScreen</c:v>
                  </c:pt>
                  <c:pt idx="10">
                    <c:v>YUV444_MissionControlClip2</c:v>
                  </c:pt>
                  <c:pt idx="11">
                    <c:v>YUV444_MissionControlClip3</c:v>
                  </c:pt>
                  <c:pt idx="12">
                    <c:v>RGB_ChineseEditing</c:v>
                  </c:pt>
                  <c:pt idx="13">
                    <c:v>RGB_Console</c:v>
                  </c:pt>
                  <c:pt idx="14">
                    <c:v>RGB_Desktop</c:v>
                  </c:pt>
                  <c:pt idx="15">
                    <c:v>RGB_FlyingGraphics</c:v>
                  </c:pt>
                  <c:pt idx="16">
                    <c:v>YUV444_FlyingGraphics</c:v>
                  </c:pt>
                  <c:pt idx="17">
                    <c:v>YUV444_Desktop</c:v>
                  </c:pt>
                  <c:pt idx="18">
                    <c:v>YUV444_Console</c:v>
                  </c:pt>
                  <c:pt idx="19">
                    <c:v>YUV444_ChineseEditing</c:v>
                  </c:pt>
                  <c:pt idx="20">
                    <c:v>RGB_Map</c:v>
                  </c:pt>
                  <c:pt idx="21">
                    <c:v>RGB_Programming</c:v>
                  </c:pt>
                  <c:pt idx="22">
                    <c:v>RGB_SlideShow</c:v>
                  </c:pt>
                  <c:pt idx="23">
                    <c:v>RGB_WebBrowsing</c:v>
                  </c:pt>
                  <c:pt idx="24">
                    <c:v>YUV444_WebBrowsing</c:v>
                  </c:pt>
                  <c:pt idx="25">
                    <c:v>YUV444_Map</c:v>
                  </c:pt>
                  <c:pt idx="26">
                    <c:v>YUV444_Programming</c:v>
                  </c:pt>
                  <c:pt idx="27">
                    <c:v>YUV444_SlideShow</c:v>
                  </c:pt>
                </c:lvl>
                <c:lvl>
                  <c:pt idx="0">
                    <c:v>ClassSC_A</c:v>
                  </c:pt>
                  <c:pt idx="6">
                    <c:v>ClassSC_M</c:v>
                  </c:pt>
                  <c:pt idx="12">
                    <c:v>ClassSC_TGM1</c:v>
                  </c:pt>
                  <c:pt idx="20">
                    <c:v>ClassSC_TGM2</c:v>
                  </c:pt>
                </c:lvl>
              </c:multiLvlStrCache>
            </c:multiLvlStrRef>
          </c:cat>
          <c:val>
            <c:numRef>
              <c:f>summary!$B$5:$B$37</c:f>
              <c:numCache>
                <c:formatCode>#,###,,</c:formatCode>
                <c:ptCount val="28"/>
                <c:pt idx="0">
                  <c:v>2550136</c:v>
                </c:pt>
                <c:pt idx="1">
                  <c:v>5044556</c:v>
                </c:pt>
                <c:pt idx="2">
                  <c:v>3122860</c:v>
                </c:pt>
                <c:pt idx="3">
                  <c:v>3646540</c:v>
                </c:pt>
                <c:pt idx="4">
                  <c:v>3745212</c:v>
                </c:pt>
                <c:pt idx="5">
                  <c:v>3271440</c:v>
                </c:pt>
                <c:pt idx="6">
                  <c:v>4127680</c:v>
                </c:pt>
                <c:pt idx="7">
                  <c:v>3189140</c:v>
                </c:pt>
                <c:pt idx="8">
                  <c:v>2884300</c:v>
                </c:pt>
                <c:pt idx="9">
                  <c:v>4231952</c:v>
                </c:pt>
                <c:pt idx="10">
                  <c:v>4410700</c:v>
                </c:pt>
                <c:pt idx="11">
                  <c:v>3441348</c:v>
                </c:pt>
                <c:pt idx="12">
                  <c:v>2302268</c:v>
                </c:pt>
                <c:pt idx="13">
                  <c:v>2859680</c:v>
                </c:pt>
                <c:pt idx="14">
                  <c:v>2824880</c:v>
                </c:pt>
                <c:pt idx="15">
                  <c:v>3967516</c:v>
                </c:pt>
                <c:pt idx="16">
                  <c:v>3070420</c:v>
                </c:pt>
                <c:pt idx="17">
                  <c:v>2567152</c:v>
                </c:pt>
                <c:pt idx="18">
                  <c:v>3948044</c:v>
                </c:pt>
                <c:pt idx="19">
                  <c:v>1572956</c:v>
                </c:pt>
                <c:pt idx="20">
                  <c:v>3784276</c:v>
                </c:pt>
                <c:pt idx="21">
                  <c:v>2641636</c:v>
                </c:pt>
                <c:pt idx="22">
                  <c:v>3472844</c:v>
                </c:pt>
                <c:pt idx="23">
                  <c:v>3684432</c:v>
                </c:pt>
                <c:pt idx="24">
                  <c:v>3219128</c:v>
                </c:pt>
                <c:pt idx="25">
                  <c:v>3744932</c:v>
                </c:pt>
                <c:pt idx="26">
                  <c:v>3708628</c:v>
                </c:pt>
                <c:pt idx="27">
                  <c:v>3283900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DCF-4A2E-B521-2494DF78AADE}"/>
            </c:ext>
          </c:extLst>
        </c:ser>
        <c:ser>
          <c:idx val="1"/>
          <c:order val="1"/>
          <c:tx>
            <c:strRef>
              <c:f>summary!$C$3:$C$4</c:f>
              <c:strCache>
                <c:ptCount val="1"/>
                <c:pt idx="0">
                  <c:v>IBD=14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multiLvlStrRef>
              <c:f>summary!$A$5:$A$37</c:f>
              <c:multiLvlStrCache>
                <c:ptCount val="28"/>
                <c:lvl>
                  <c:pt idx="0">
                    <c:v>RGB_ArenaOfValor</c:v>
                  </c:pt>
                  <c:pt idx="1">
                    <c:v>RGB_GlassHalf</c:v>
                  </c:pt>
                  <c:pt idx="2">
                    <c:v>RGB_Robot</c:v>
                  </c:pt>
                  <c:pt idx="3">
                    <c:v>YUV444_ArenaOfValor</c:v>
                  </c:pt>
                  <c:pt idx="4">
                    <c:v>YUV444_Robot</c:v>
                  </c:pt>
                  <c:pt idx="5">
                    <c:v>YUV444_GlassHalf</c:v>
                  </c:pt>
                  <c:pt idx="6">
                    <c:v>RGB_BasketballScreen</c:v>
                  </c:pt>
                  <c:pt idx="7">
                    <c:v>RGB_MissionControlClip2</c:v>
                  </c:pt>
                  <c:pt idx="8">
                    <c:v>RGB_MissionControlClip3</c:v>
                  </c:pt>
                  <c:pt idx="9">
                    <c:v>YUV444_BasketballScreen</c:v>
                  </c:pt>
                  <c:pt idx="10">
                    <c:v>YUV444_MissionControlClip2</c:v>
                  </c:pt>
                  <c:pt idx="11">
                    <c:v>YUV444_MissionControlClip3</c:v>
                  </c:pt>
                  <c:pt idx="12">
                    <c:v>RGB_ChineseEditing</c:v>
                  </c:pt>
                  <c:pt idx="13">
                    <c:v>RGB_Console</c:v>
                  </c:pt>
                  <c:pt idx="14">
                    <c:v>RGB_Desktop</c:v>
                  </c:pt>
                  <c:pt idx="15">
                    <c:v>RGB_FlyingGraphics</c:v>
                  </c:pt>
                  <c:pt idx="16">
                    <c:v>YUV444_FlyingGraphics</c:v>
                  </c:pt>
                  <c:pt idx="17">
                    <c:v>YUV444_Desktop</c:v>
                  </c:pt>
                  <c:pt idx="18">
                    <c:v>YUV444_Console</c:v>
                  </c:pt>
                  <c:pt idx="19">
                    <c:v>YUV444_ChineseEditing</c:v>
                  </c:pt>
                  <c:pt idx="20">
                    <c:v>RGB_Map</c:v>
                  </c:pt>
                  <c:pt idx="21">
                    <c:v>RGB_Programming</c:v>
                  </c:pt>
                  <c:pt idx="22">
                    <c:v>RGB_SlideShow</c:v>
                  </c:pt>
                  <c:pt idx="23">
                    <c:v>RGB_WebBrowsing</c:v>
                  </c:pt>
                  <c:pt idx="24">
                    <c:v>YUV444_WebBrowsing</c:v>
                  </c:pt>
                  <c:pt idx="25">
                    <c:v>YUV444_Map</c:v>
                  </c:pt>
                  <c:pt idx="26">
                    <c:v>YUV444_Programming</c:v>
                  </c:pt>
                  <c:pt idx="27">
                    <c:v>YUV444_SlideShow</c:v>
                  </c:pt>
                </c:lvl>
                <c:lvl>
                  <c:pt idx="0">
                    <c:v>ClassSC_A</c:v>
                  </c:pt>
                  <c:pt idx="6">
                    <c:v>ClassSC_M</c:v>
                  </c:pt>
                  <c:pt idx="12">
                    <c:v>ClassSC_TGM1</c:v>
                  </c:pt>
                  <c:pt idx="20">
                    <c:v>ClassSC_TGM2</c:v>
                  </c:pt>
                </c:lvl>
              </c:multiLvlStrCache>
            </c:multiLvlStrRef>
          </c:cat>
          <c:val>
            <c:numRef>
              <c:f>summary!$C$5:$C$37</c:f>
              <c:numCache>
                <c:formatCode>#,###,,</c:formatCode>
                <c:ptCount val="28"/>
                <c:pt idx="0">
                  <c:v>4108320</c:v>
                </c:pt>
                <c:pt idx="1">
                  <c:v>4885012</c:v>
                </c:pt>
                <c:pt idx="2">
                  <c:v>2758096</c:v>
                </c:pt>
                <c:pt idx="3">
                  <c:v>4131112</c:v>
                </c:pt>
                <c:pt idx="4">
                  <c:v>3216336</c:v>
                </c:pt>
                <c:pt idx="5">
                  <c:v>5130920</c:v>
                </c:pt>
                <c:pt idx="6">
                  <c:v>3809708</c:v>
                </c:pt>
                <c:pt idx="7">
                  <c:v>4340700</c:v>
                </c:pt>
                <c:pt idx="8">
                  <c:v>3570536</c:v>
                </c:pt>
                <c:pt idx="9">
                  <c:v>3822476</c:v>
                </c:pt>
                <c:pt idx="10">
                  <c:v>4463632</c:v>
                </c:pt>
                <c:pt idx="11">
                  <c:v>3948064</c:v>
                </c:pt>
                <c:pt idx="12">
                  <c:v>3606896</c:v>
                </c:pt>
                <c:pt idx="13">
                  <c:v>3978268</c:v>
                </c:pt>
                <c:pt idx="14">
                  <c:v>3808800</c:v>
                </c:pt>
                <c:pt idx="15">
                  <c:v>3936236</c:v>
                </c:pt>
                <c:pt idx="16">
                  <c:v>2602312</c:v>
                </c:pt>
                <c:pt idx="17">
                  <c:v>3383240</c:v>
                </c:pt>
                <c:pt idx="18">
                  <c:v>3777832</c:v>
                </c:pt>
                <c:pt idx="19">
                  <c:v>4040820</c:v>
                </c:pt>
                <c:pt idx="20">
                  <c:v>3820196</c:v>
                </c:pt>
                <c:pt idx="21">
                  <c:v>3764516</c:v>
                </c:pt>
                <c:pt idx="22">
                  <c:v>3761348</c:v>
                </c:pt>
                <c:pt idx="23">
                  <c:v>3736156</c:v>
                </c:pt>
                <c:pt idx="24">
                  <c:v>3261680</c:v>
                </c:pt>
                <c:pt idx="25">
                  <c:v>3308112</c:v>
                </c:pt>
                <c:pt idx="26">
                  <c:v>2724908</c:v>
                </c:pt>
                <c:pt idx="27">
                  <c:v>3580080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DCF-4A2E-B521-2494DF78AADE}"/>
            </c:ext>
          </c:extLst>
        </c:ser>
        <c:ser>
          <c:idx val="2"/>
          <c:order val="2"/>
          <c:tx>
            <c:strRef>
              <c:f>summary!$D$3:$D$4</c:f>
              <c:strCache>
                <c:ptCount val="1"/>
                <c:pt idx="0">
                  <c:v>IBD=16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multiLvlStrRef>
              <c:f>summary!$A$5:$A$37</c:f>
              <c:multiLvlStrCache>
                <c:ptCount val="28"/>
                <c:lvl>
                  <c:pt idx="0">
                    <c:v>RGB_ArenaOfValor</c:v>
                  </c:pt>
                  <c:pt idx="1">
                    <c:v>RGB_GlassHalf</c:v>
                  </c:pt>
                  <c:pt idx="2">
                    <c:v>RGB_Robot</c:v>
                  </c:pt>
                  <c:pt idx="3">
                    <c:v>YUV444_ArenaOfValor</c:v>
                  </c:pt>
                  <c:pt idx="4">
                    <c:v>YUV444_Robot</c:v>
                  </c:pt>
                  <c:pt idx="5">
                    <c:v>YUV444_GlassHalf</c:v>
                  </c:pt>
                  <c:pt idx="6">
                    <c:v>RGB_BasketballScreen</c:v>
                  </c:pt>
                  <c:pt idx="7">
                    <c:v>RGB_MissionControlClip2</c:v>
                  </c:pt>
                  <c:pt idx="8">
                    <c:v>RGB_MissionControlClip3</c:v>
                  </c:pt>
                  <c:pt idx="9">
                    <c:v>YUV444_BasketballScreen</c:v>
                  </c:pt>
                  <c:pt idx="10">
                    <c:v>YUV444_MissionControlClip2</c:v>
                  </c:pt>
                  <c:pt idx="11">
                    <c:v>YUV444_MissionControlClip3</c:v>
                  </c:pt>
                  <c:pt idx="12">
                    <c:v>RGB_ChineseEditing</c:v>
                  </c:pt>
                  <c:pt idx="13">
                    <c:v>RGB_Console</c:v>
                  </c:pt>
                  <c:pt idx="14">
                    <c:v>RGB_Desktop</c:v>
                  </c:pt>
                  <c:pt idx="15">
                    <c:v>RGB_FlyingGraphics</c:v>
                  </c:pt>
                  <c:pt idx="16">
                    <c:v>YUV444_FlyingGraphics</c:v>
                  </c:pt>
                  <c:pt idx="17">
                    <c:v>YUV444_Desktop</c:v>
                  </c:pt>
                  <c:pt idx="18">
                    <c:v>YUV444_Console</c:v>
                  </c:pt>
                  <c:pt idx="19">
                    <c:v>YUV444_ChineseEditing</c:v>
                  </c:pt>
                  <c:pt idx="20">
                    <c:v>RGB_Map</c:v>
                  </c:pt>
                  <c:pt idx="21">
                    <c:v>RGB_Programming</c:v>
                  </c:pt>
                  <c:pt idx="22">
                    <c:v>RGB_SlideShow</c:v>
                  </c:pt>
                  <c:pt idx="23">
                    <c:v>RGB_WebBrowsing</c:v>
                  </c:pt>
                  <c:pt idx="24">
                    <c:v>YUV444_WebBrowsing</c:v>
                  </c:pt>
                  <c:pt idx="25">
                    <c:v>YUV444_Map</c:v>
                  </c:pt>
                  <c:pt idx="26">
                    <c:v>YUV444_Programming</c:v>
                  </c:pt>
                  <c:pt idx="27">
                    <c:v>YUV444_SlideShow</c:v>
                  </c:pt>
                </c:lvl>
                <c:lvl>
                  <c:pt idx="0">
                    <c:v>ClassSC_A</c:v>
                  </c:pt>
                  <c:pt idx="6">
                    <c:v>ClassSC_M</c:v>
                  </c:pt>
                  <c:pt idx="12">
                    <c:v>ClassSC_TGM1</c:v>
                  </c:pt>
                  <c:pt idx="20">
                    <c:v>ClassSC_TGM2</c:v>
                  </c:pt>
                </c:lvl>
              </c:multiLvlStrCache>
            </c:multiLvlStrRef>
          </c:cat>
          <c:val>
            <c:numRef>
              <c:f>summary!$D$5:$D$37</c:f>
              <c:numCache>
                <c:formatCode>#,###,,</c:formatCode>
                <c:ptCount val="28"/>
                <c:pt idx="0">
                  <c:v>4169468</c:v>
                </c:pt>
                <c:pt idx="1">
                  <c:v>5621360</c:v>
                </c:pt>
                <c:pt idx="2">
                  <c:v>3837820</c:v>
                </c:pt>
                <c:pt idx="3">
                  <c:v>4159716</c:v>
                </c:pt>
                <c:pt idx="4">
                  <c:v>3806332</c:v>
                </c:pt>
                <c:pt idx="5">
                  <c:v>5149396</c:v>
                </c:pt>
                <c:pt idx="6">
                  <c:v>4535716</c:v>
                </c:pt>
                <c:pt idx="7">
                  <c:v>4483532</c:v>
                </c:pt>
                <c:pt idx="8">
                  <c:v>4146844</c:v>
                </c:pt>
                <c:pt idx="9">
                  <c:v>3977484</c:v>
                </c:pt>
                <c:pt idx="10">
                  <c:v>4382292</c:v>
                </c:pt>
                <c:pt idx="11">
                  <c:v>3548820</c:v>
                </c:pt>
                <c:pt idx="12">
                  <c:v>4110796</c:v>
                </c:pt>
                <c:pt idx="13">
                  <c:v>4041212</c:v>
                </c:pt>
                <c:pt idx="14">
                  <c:v>4084972</c:v>
                </c:pt>
                <c:pt idx="15">
                  <c:v>4084972</c:v>
                </c:pt>
                <c:pt idx="16">
                  <c:v>4039124</c:v>
                </c:pt>
                <c:pt idx="17">
                  <c:v>3846728</c:v>
                </c:pt>
                <c:pt idx="18">
                  <c:v>3589724</c:v>
                </c:pt>
                <c:pt idx="19">
                  <c:v>3924620</c:v>
                </c:pt>
                <c:pt idx="20">
                  <c:v>3894384</c:v>
                </c:pt>
                <c:pt idx="21">
                  <c:v>3764872</c:v>
                </c:pt>
                <c:pt idx="22">
                  <c:v>3777540</c:v>
                </c:pt>
                <c:pt idx="23">
                  <c:v>3776656</c:v>
                </c:pt>
                <c:pt idx="24">
                  <c:v>3690668</c:v>
                </c:pt>
                <c:pt idx="25">
                  <c:v>3365012</c:v>
                </c:pt>
                <c:pt idx="26">
                  <c:v>3758392</c:v>
                </c:pt>
                <c:pt idx="27">
                  <c:v>3648124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DCF-4A2E-B521-2494DF78AAD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97316784"/>
        <c:axId val="397317112"/>
      </c:barChart>
      <c:catAx>
        <c:axId val="3973167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ja-JP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397317112"/>
        <c:crosses val="autoZero"/>
        <c:auto val="1"/>
        <c:lblAlgn val="ctr"/>
        <c:lblOffset val="100"/>
        <c:noMultiLvlLbl val="0"/>
      </c:catAx>
      <c:valAx>
        <c:axId val="397317112"/>
        <c:scaling>
          <c:orientation val="minMax"/>
          <c:max val="8000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lang="ja-JP"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altLang="ja-JP"/>
                  <a:t>Maximum resident set size [GB]</a:t>
                </a:r>
                <a:endParaRPr lang="ja-JP" altLang="en-US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lang="ja-JP"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</c:title>
        <c:numFmt formatCode="#,###,,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ja-JP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3973167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ja-JP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  <c14:dropZonesVisible val="1"/>
      </c14:pivotOptions>
    </c:ext>
    <c:ext xmlns:c16="http://schemas.microsoft.com/office/drawing/2014/chart" uri="{E28EC0CA-F0BB-4C9C-879D-F8772B89E7AC}">
      <c16:pivotOptions16>
        <c16:showExpandCollapseFieldButtons val="1"/>
      </c16:pivotOptions16>
    </c:ext>
  </c:extLst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48645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664389-FDA7-DD41-A374-B1DA747FDC5A}" type="datetimeFigureOut">
              <a:rPr kumimoji="1" lang="ja-JP" altLang="en-US" smtClean="0"/>
              <a:pPr/>
              <a:t>2021/4/21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48645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03614E-5182-F847-8C8B-1C22E58109F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3404374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2ED1A7-AB37-4B52-BC42-F90D4DEB2F36}" type="datetimeFigureOut">
              <a:rPr kumimoji="1" lang="ja-JP" altLang="en-US" smtClean="0"/>
              <a:pPr/>
              <a:t>2021/4/21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84138" y="744538"/>
            <a:ext cx="6626225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9450" y="4717415"/>
            <a:ext cx="5435600" cy="446913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48645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26B5EF-E6B2-4482-B3E1-BC282756F21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7084116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Gray Titlepage">
    <p:bg>
      <p:bgPr>
        <a:solidFill>
          <a:srgbClr val="C8C8C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テキスト プレースホルダー 2"/>
          <p:cNvSpPr>
            <a:spLocks noGrp="1"/>
          </p:cNvSpPr>
          <p:nvPr>
            <p:ph type="body" sz="quarter" idx="14" hasCustomPrompt="1"/>
          </p:nvPr>
        </p:nvSpPr>
        <p:spPr>
          <a:xfrm>
            <a:off x="717050" y="1989634"/>
            <a:ext cx="10766926" cy="576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3200" b="1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 dirty="0"/>
              <a:t>マスター タイトルの書式設定</a:t>
            </a:r>
          </a:p>
        </p:txBody>
      </p:sp>
      <p:pic>
        <p:nvPicPr>
          <p:cNvPr id="22" name="図 2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472" y="302965"/>
            <a:ext cx="1438171" cy="361621"/>
          </a:xfrm>
          <a:prstGeom prst="rect">
            <a:avLst/>
          </a:prstGeom>
        </p:spPr>
      </p:pic>
      <p:sp>
        <p:nvSpPr>
          <p:cNvPr id="13" name="テキスト プレースホルダー 2"/>
          <p:cNvSpPr>
            <a:spLocks noGrp="1"/>
          </p:cNvSpPr>
          <p:nvPr>
            <p:ph type="body" sz="quarter" idx="12" hasCustomPrompt="1"/>
          </p:nvPr>
        </p:nvSpPr>
        <p:spPr>
          <a:xfrm>
            <a:off x="720725" y="5734800"/>
            <a:ext cx="10763250" cy="215444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 dirty="0"/>
              <a:t>部署名</a:t>
            </a:r>
          </a:p>
        </p:txBody>
      </p:sp>
      <p:sp>
        <p:nvSpPr>
          <p:cNvPr id="21" name="テキスト プレースホルダー 2"/>
          <p:cNvSpPr>
            <a:spLocks noGrp="1"/>
          </p:cNvSpPr>
          <p:nvPr>
            <p:ph type="body" sz="quarter" idx="13" hasCustomPrompt="1"/>
          </p:nvPr>
        </p:nvSpPr>
        <p:spPr>
          <a:xfrm>
            <a:off x="720725" y="6083400"/>
            <a:ext cx="10763250" cy="1538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 dirty="0"/>
              <a:t>ライツ表記</a:t>
            </a:r>
          </a:p>
        </p:txBody>
      </p:sp>
      <p:sp>
        <p:nvSpPr>
          <p:cNvPr id="28" name="テキスト プレースホルダー 4"/>
          <p:cNvSpPr>
            <a:spLocks noGrp="1"/>
          </p:cNvSpPr>
          <p:nvPr>
            <p:ph type="body" sz="quarter" idx="15" hasCustomPrompt="1"/>
          </p:nvPr>
        </p:nvSpPr>
        <p:spPr>
          <a:xfrm>
            <a:off x="722314" y="2915965"/>
            <a:ext cx="10761662" cy="307777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544662" indent="0" algn="l">
              <a:buNone/>
              <a:defRPr/>
            </a:lvl2pPr>
          </a:lstStyle>
          <a:p>
            <a:pPr lvl="0"/>
            <a:r>
              <a:rPr kumimoji="1" lang="ja-JP" altLang="en-US" dirty="0"/>
              <a:t>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6237565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1" name="直線コネクタ 20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18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20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2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4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48755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0033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0" name="直線コネクタ 19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9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19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36494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Gray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正方形/長方形 18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C8C8C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3" name="直線コネクタ 22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7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0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 dirty="0">
              <a:solidFill>
                <a:schemeClr val="tx1"/>
              </a:solidFill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07451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0" name="直線コネクタ 19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19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44192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sp>
        <p:nvSpPr>
          <p:cNvPr id="38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9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cxnSp>
        <p:nvCxnSpPr>
          <p:cNvPr id="29" name="直線コネクタ 28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19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0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 dirty="0">
              <a:solidFill>
                <a:schemeClr val="tx1"/>
              </a:solidFill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58440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Back Cove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/>
          <p:cNvSpPr txBox="1"/>
          <p:nvPr userDrawn="1"/>
        </p:nvSpPr>
        <p:spPr bwMode="gray">
          <a:xfrm>
            <a:off x="720725" y="5940000"/>
            <a:ext cx="10763249" cy="60344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SONY is a registered trademark of Sony Group Corporation.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Names of Sony products and services are the registered trademarks and/or trademarks of Sony Group Corporation or its Group companies.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Other company names and product names are registered trademarks and/or trademarks of the respective companies.</a:t>
            </a:r>
          </a:p>
        </p:txBody>
      </p:sp>
      <p:pic>
        <p:nvPicPr>
          <p:cNvPr id="4" name="図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4718" y="2979592"/>
            <a:ext cx="3595262" cy="898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7775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Title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テキスト プレースホルダー 2"/>
          <p:cNvSpPr>
            <a:spLocks noGrp="1"/>
          </p:cNvSpPr>
          <p:nvPr>
            <p:ph type="body" sz="quarter" idx="12" hasCustomPrompt="1"/>
          </p:nvPr>
        </p:nvSpPr>
        <p:spPr>
          <a:xfrm>
            <a:off x="720725" y="5734800"/>
            <a:ext cx="10763250" cy="215444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 dirty="0"/>
              <a:t>部署名</a:t>
            </a:r>
          </a:p>
        </p:txBody>
      </p:sp>
      <p:sp>
        <p:nvSpPr>
          <p:cNvPr id="26" name="テキスト プレースホルダー 2"/>
          <p:cNvSpPr>
            <a:spLocks noGrp="1"/>
          </p:cNvSpPr>
          <p:nvPr>
            <p:ph type="body" sz="quarter" idx="13" hasCustomPrompt="1"/>
          </p:nvPr>
        </p:nvSpPr>
        <p:spPr>
          <a:xfrm>
            <a:off x="720725" y="6083400"/>
            <a:ext cx="10763250" cy="1538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 dirty="0"/>
              <a:t>ライツ表記</a:t>
            </a:r>
          </a:p>
        </p:txBody>
      </p:sp>
      <p:sp>
        <p:nvSpPr>
          <p:cNvPr id="27" name="テキスト プレースホルダー 2"/>
          <p:cNvSpPr>
            <a:spLocks noGrp="1"/>
          </p:cNvSpPr>
          <p:nvPr>
            <p:ph type="body" sz="quarter" idx="14" hasCustomPrompt="1"/>
          </p:nvPr>
        </p:nvSpPr>
        <p:spPr>
          <a:xfrm>
            <a:off x="722314" y="1989634"/>
            <a:ext cx="10761662" cy="576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3200" b="1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28" name="テキスト プレースホルダー 4"/>
          <p:cNvSpPr>
            <a:spLocks noGrp="1"/>
          </p:cNvSpPr>
          <p:nvPr>
            <p:ph type="body" sz="quarter" idx="15" hasCustomPrompt="1"/>
          </p:nvPr>
        </p:nvSpPr>
        <p:spPr>
          <a:xfrm>
            <a:off x="722314" y="2915965"/>
            <a:ext cx="10761662" cy="307777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544662" indent="0" algn="l">
              <a:buNone/>
              <a:defRPr/>
            </a:lvl2pPr>
          </a:lstStyle>
          <a:p>
            <a:pPr lvl="0"/>
            <a:r>
              <a:rPr kumimoji="1" lang="ja-JP" altLang="en-US" dirty="0"/>
              <a:t>サブタイトルの書式設定</a:t>
            </a:r>
          </a:p>
        </p:txBody>
      </p:sp>
      <p:pic>
        <p:nvPicPr>
          <p:cNvPr id="3" name="図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472" y="302965"/>
            <a:ext cx="1438171" cy="361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0171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0033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1" name="直線コネクタ 20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18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22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4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5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11821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ight Gray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C8C8C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7" name="直線コネクタ 26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9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0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 dirty="0">
              <a:solidFill>
                <a:schemeClr val="tx1"/>
              </a:solidFill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4236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18" name="直線コネクタ 17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20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1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2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898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ight Gray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C8C8C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7" name="直線コネクタ 26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22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3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4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 dirty="0">
              <a:solidFill>
                <a:schemeClr val="tx1"/>
              </a:solidFill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81186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1" name="直線コネクタ 20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18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2" name="図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20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844783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sp>
        <p:nvSpPr>
          <p:cNvPr id="38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9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cxnSp>
        <p:nvCxnSpPr>
          <p:cNvPr id="29" name="直線コネクタ 28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19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0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 dirty="0">
              <a:solidFill>
                <a:schemeClr val="tx1"/>
              </a:solidFill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32521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 userDrawn="1"/>
        </p:nvSpPr>
        <p:spPr bwMode="gray">
          <a:xfrm>
            <a:off x="720725" y="5940000"/>
            <a:ext cx="10763249" cy="60344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SONY is a registered trademark of Sony</a:t>
            </a:r>
            <a:r>
              <a:rPr kumimoji="1" lang="ja-JP" altLang="en-US" sz="900" kern="1200" dirty="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 </a:t>
            </a:r>
            <a:r>
              <a:rPr kumimoji="1" lang="en-US" altLang="ja-JP" sz="900" kern="1200" dirty="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Group Corporation.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dirty="0">
                <a:solidFill>
                  <a:srgbClr val="717171"/>
                </a:solidFill>
                <a:latin typeface="SST" pitchFamily="34" charset="0"/>
                <a:ea typeface="+mj-ea"/>
                <a:cs typeface="メイリオ"/>
              </a:rPr>
              <a:t>Names of Sony products and services are the registered trademarks and/or trademarks of Sony Group Corporation or its Group companies.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dirty="0">
                <a:solidFill>
                  <a:srgbClr val="717171"/>
                </a:solidFill>
                <a:latin typeface="SST" pitchFamily="34" charset="0"/>
                <a:ea typeface="+mj-ea"/>
                <a:cs typeface="メイリオ"/>
              </a:rPr>
              <a:t>Other company names and product names are registered trademarks and/or trademarks of the respective companies.</a:t>
            </a:r>
          </a:p>
        </p:txBody>
      </p:sp>
      <p:pic>
        <p:nvPicPr>
          <p:cNvPr id="6" name="図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2350" y="2979000"/>
            <a:ext cx="3600000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5696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Gray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正方形/長方形 18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C8C8C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3" name="直線コネクタ 22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7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0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 dirty="0">
              <a:solidFill>
                <a:schemeClr val="tx1"/>
              </a:solidFill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48567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Gray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 userDrawn="1"/>
        </p:nvSpPr>
        <p:spPr bwMode="gray">
          <a:xfrm>
            <a:off x="720725" y="5940000"/>
            <a:ext cx="10763249" cy="60344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SONY is a registered trademark of Sony Group Corporation.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Names of Sony products and services are the registered trademarks and/or trademarks of Sony Group Corporation or its Group companies.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Other company names and product names are registered trademarks and/or trademarks of the respective companies.</a:t>
            </a:r>
          </a:p>
        </p:txBody>
      </p:sp>
      <p:pic>
        <p:nvPicPr>
          <p:cNvPr id="6" name="図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2350" y="2979000"/>
            <a:ext cx="3600000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6499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 Titlepage">
    <p:bg>
      <p:bgPr>
        <a:solidFill>
          <a:srgbClr val="6464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テキスト プレースホルダー 2"/>
          <p:cNvSpPr>
            <a:spLocks noGrp="1"/>
          </p:cNvSpPr>
          <p:nvPr>
            <p:ph type="body" sz="quarter" idx="14" hasCustomPrompt="1"/>
          </p:nvPr>
        </p:nvSpPr>
        <p:spPr>
          <a:xfrm>
            <a:off x="722314" y="1989634"/>
            <a:ext cx="10761662" cy="576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/>
              <a:t>マスター タイトルの書式設定</a:t>
            </a:r>
          </a:p>
        </p:txBody>
      </p:sp>
      <p:pic>
        <p:nvPicPr>
          <p:cNvPr id="14" name="図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00" y="302400"/>
            <a:ext cx="1438171" cy="361621"/>
          </a:xfrm>
          <a:prstGeom prst="rect">
            <a:avLst/>
          </a:prstGeom>
        </p:spPr>
      </p:pic>
      <p:sp>
        <p:nvSpPr>
          <p:cNvPr id="20" name="テキスト プレースホルダー 2"/>
          <p:cNvSpPr>
            <a:spLocks noGrp="1"/>
          </p:cNvSpPr>
          <p:nvPr>
            <p:ph type="body" sz="quarter" idx="12" hasCustomPrompt="1"/>
          </p:nvPr>
        </p:nvSpPr>
        <p:spPr>
          <a:xfrm>
            <a:off x="720725" y="5734800"/>
            <a:ext cx="10763250" cy="215444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/>
              <a:t>部署名</a:t>
            </a:r>
          </a:p>
        </p:txBody>
      </p:sp>
      <p:sp>
        <p:nvSpPr>
          <p:cNvPr id="21" name="テキスト プレースホルダー 2"/>
          <p:cNvSpPr>
            <a:spLocks noGrp="1"/>
          </p:cNvSpPr>
          <p:nvPr>
            <p:ph type="body" sz="quarter" idx="13" hasCustomPrompt="1"/>
          </p:nvPr>
        </p:nvSpPr>
        <p:spPr>
          <a:xfrm>
            <a:off x="720725" y="6083400"/>
            <a:ext cx="10763250" cy="1538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/>
              <a:t>ライツ表記</a:t>
            </a:r>
          </a:p>
        </p:txBody>
      </p:sp>
      <p:sp>
        <p:nvSpPr>
          <p:cNvPr id="26" name="テキスト プレースホルダー 4"/>
          <p:cNvSpPr>
            <a:spLocks noGrp="1"/>
          </p:cNvSpPr>
          <p:nvPr>
            <p:ph type="body" sz="quarter" idx="15" hasCustomPrompt="1"/>
          </p:nvPr>
        </p:nvSpPr>
        <p:spPr>
          <a:xfrm>
            <a:off x="722314" y="2915965"/>
            <a:ext cx="10761662" cy="307777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544662" indent="0" algn="l">
              <a:buNone/>
              <a:defRPr/>
            </a:lvl2pPr>
          </a:lstStyle>
          <a:p>
            <a:pPr lvl="0"/>
            <a:r>
              <a:rPr kumimoji="1" lang="ja-JP" altLang="en-US" dirty="0"/>
              <a:t>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2374121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18" name="直線コネクタ 17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20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1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2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26591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0" name="直線コネクタ 19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19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86108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 Back Cover">
    <p:bg>
      <p:bgPr>
        <a:solidFill>
          <a:srgbClr val="6464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/>
          <p:cNvSpPr txBox="1"/>
          <p:nvPr userDrawn="1"/>
        </p:nvSpPr>
        <p:spPr bwMode="gray">
          <a:xfrm>
            <a:off x="720725" y="5940000"/>
            <a:ext cx="10763249" cy="60344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SONY is a registered trademark of Sony Group Corporation.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Names of Sony products and services are the registered trademarks and/or trademarks of Sony Group Corporation or its Group companies.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Other company names and product names are registered trademarks and/or trademarks of the respective companies.</a:t>
            </a:r>
          </a:p>
        </p:txBody>
      </p:sp>
      <p:pic>
        <p:nvPicPr>
          <p:cNvPr id="4" name="図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4718" y="2979592"/>
            <a:ext cx="3595262" cy="898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3764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Tit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テキスト プレースホルダー 2"/>
          <p:cNvSpPr>
            <a:spLocks noGrp="1"/>
          </p:cNvSpPr>
          <p:nvPr>
            <p:ph type="body" sz="quarter" idx="14" hasCustomPrompt="1"/>
          </p:nvPr>
        </p:nvSpPr>
        <p:spPr>
          <a:xfrm>
            <a:off x="722314" y="1989634"/>
            <a:ext cx="10761662" cy="576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/>
              <a:t>マスター タイトルの書式設定</a:t>
            </a:r>
          </a:p>
        </p:txBody>
      </p:sp>
      <p:pic>
        <p:nvPicPr>
          <p:cNvPr id="2" name="図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00" y="302400"/>
            <a:ext cx="1438171" cy="361621"/>
          </a:xfrm>
          <a:prstGeom prst="rect">
            <a:avLst/>
          </a:prstGeom>
        </p:spPr>
      </p:pic>
      <p:sp>
        <p:nvSpPr>
          <p:cNvPr id="14" name="テキスト プレースホルダー 2"/>
          <p:cNvSpPr>
            <a:spLocks noGrp="1"/>
          </p:cNvSpPr>
          <p:nvPr>
            <p:ph type="body" sz="quarter" idx="12" hasCustomPrompt="1"/>
          </p:nvPr>
        </p:nvSpPr>
        <p:spPr>
          <a:xfrm>
            <a:off x="720725" y="5734800"/>
            <a:ext cx="10763250" cy="215444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/>
              <a:t>部署名</a:t>
            </a:r>
          </a:p>
        </p:txBody>
      </p:sp>
      <p:sp>
        <p:nvSpPr>
          <p:cNvPr id="20" name="テキスト プレースホルダー 2"/>
          <p:cNvSpPr>
            <a:spLocks noGrp="1"/>
          </p:cNvSpPr>
          <p:nvPr>
            <p:ph type="body" sz="quarter" idx="13" hasCustomPrompt="1"/>
          </p:nvPr>
        </p:nvSpPr>
        <p:spPr>
          <a:xfrm>
            <a:off x="720725" y="6083400"/>
            <a:ext cx="10763250" cy="1538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/>
              <a:t>ライツ表記</a:t>
            </a:r>
          </a:p>
        </p:txBody>
      </p:sp>
      <p:sp>
        <p:nvSpPr>
          <p:cNvPr id="21" name="テキスト プレースホルダー 4"/>
          <p:cNvSpPr>
            <a:spLocks noGrp="1"/>
          </p:cNvSpPr>
          <p:nvPr>
            <p:ph type="body" sz="quarter" idx="15" hasCustomPrompt="1"/>
          </p:nvPr>
        </p:nvSpPr>
        <p:spPr>
          <a:xfrm>
            <a:off x="722314" y="2915965"/>
            <a:ext cx="10761662" cy="307777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544662" indent="0" algn="l">
              <a:buNone/>
              <a:defRPr/>
            </a:lvl2pPr>
          </a:lstStyle>
          <a:p>
            <a:pPr lvl="0"/>
            <a:r>
              <a:rPr kumimoji="1" lang="ja-JP" altLang="en-US" dirty="0"/>
              <a:t>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8069983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C8C8C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0369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52" r:id="rId2"/>
    <p:sldLayoutId id="2147483756" r:id="rId3"/>
    <p:sldLayoutId id="2147483760" r:id="rId4"/>
  </p:sldLayoutIdLst>
  <p:hf hdr="0"/>
  <p:txStyles>
    <p:titleStyle>
      <a:lvl1pPr algn="l" defTabSz="1089325" rtl="0" eaLnBrk="1" latinLnBrk="0" hangingPunct="1">
        <a:spcBef>
          <a:spcPct val="0"/>
        </a:spcBef>
        <a:buNone/>
        <a:defRPr kumimoji="1" sz="5200" kern="1200">
          <a:solidFill>
            <a:schemeClr val="tx1"/>
          </a:solidFill>
          <a:latin typeface="+mj-ea"/>
          <a:ea typeface="+mj-ea"/>
          <a:cs typeface="+mj-cs"/>
        </a:defRPr>
      </a:lvl1pPr>
    </p:titleStyle>
    <p:bodyStyle>
      <a:lvl1pPr marL="408497" indent="-408497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3800" kern="1200">
          <a:solidFill>
            <a:schemeClr val="tx1"/>
          </a:solidFill>
          <a:latin typeface="+mj-ea"/>
          <a:ea typeface="+mj-ea"/>
          <a:cs typeface="+mn-cs"/>
        </a:defRPr>
      </a:lvl1pPr>
      <a:lvl2pPr marL="885076" indent="-340414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3300" kern="1200">
          <a:solidFill>
            <a:schemeClr val="tx1"/>
          </a:solidFill>
          <a:latin typeface="+mj-ea"/>
          <a:ea typeface="+mj-ea"/>
          <a:cs typeface="+mn-cs"/>
        </a:defRPr>
      </a:lvl2pPr>
      <a:lvl3pPr marL="1361656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900" kern="1200">
          <a:solidFill>
            <a:schemeClr val="tx1"/>
          </a:solidFill>
          <a:latin typeface="+mj-ea"/>
          <a:ea typeface="+mj-ea"/>
          <a:cs typeface="+mn-cs"/>
        </a:defRPr>
      </a:lvl3pPr>
      <a:lvl4pPr marL="1906318" indent="-272331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4pPr>
      <a:lvl5pPr marL="2450981" indent="-272331" algn="l" defTabSz="1089325" rtl="0" eaLnBrk="1" latinLnBrk="0" hangingPunct="1">
        <a:spcBef>
          <a:spcPct val="20000"/>
        </a:spcBef>
        <a:buFont typeface="Arial" pitchFamily="34" charset="0"/>
        <a:buChar char="»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5pPr>
      <a:lvl6pPr marL="2995643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40305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4968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9630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66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9325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98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864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331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7974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263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729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6464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2455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4" r:id="rId2"/>
    <p:sldLayoutId id="2147483738" r:id="rId3"/>
    <p:sldLayoutId id="2147483742" r:id="rId4"/>
  </p:sldLayoutIdLst>
  <p:hf hdr="0"/>
  <p:txStyles>
    <p:titleStyle>
      <a:lvl1pPr algn="l" defTabSz="1089325" rtl="0" eaLnBrk="1" latinLnBrk="0" hangingPunct="1">
        <a:spcBef>
          <a:spcPct val="0"/>
        </a:spcBef>
        <a:buNone/>
        <a:defRPr kumimoji="1" sz="5200" kern="1200">
          <a:solidFill>
            <a:schemeClr val="tx1"/>
          </a:solidFill>
          <a:latin typeface="+mj-ea"/>
          <a:ea typeface="+mj-ea"/>
          <a:cs typeface="+mj-cs"/>
        </a:defRPr>
      </a:lvl1pPr>
    </p:titleStyle>
    <p:bodyStyle>
      <a:lvl1pPr marL="408497" indent="-408497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3800" kern="1200">
          <a:solidFill>
            <a:schemeClr val="tx1"/>
          </a:solidFill>
          <a:latin typeface="+mj-ea"/>
          <a:ea typeface="+mj-ea"/>
          <a:cs typeface="+mn-cs"/>
        </a:defRPr>
      </a:lvl1pPr>
      <a:lvl2pPr marL="885076" indent="-340414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3300" kern="1200">
          <a:solidFill>
            <a:schemeClr val="tx1"/>
          </a:solidFill>
          <a:latin typeface="+mj-ea"/>
          <a:ea typeface="+mj-ea"/>
          <a:cs typeface="+mn-cs"/>
        </a:defRPr>
      </a:lvl2pPr>
      <a:lvl3pPr marL="1361656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900" kern="1200">
          <a:solidFill>
            <a:schemeClr val="tx1"/>
          </a:solidFill>
          <a:latin typeface="+mj-ea"/>
          <a:ea typeface="+mj-ea"/>
          <a:cs typeface="+mn-cs"/>
        </a:defRPr>
      </a:lvl3pPr>
      <a:lvl4pPr marL="1906318" indent="-272331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4pPr>
      <a:lvl5pPr marL="2450981" indent="-272331" algn="l" defTabSz="1089325" rtl="0" eaLnBrk="1" latinLnBrk="0" hangingPunct="1">
        <a:spcBef>
          <a:spcPct val="20000"/>
        </a:spcBef>
        <a:buFont typeface="Arial" pitchFamily="34" charset="0"/>
        <a:buChar char="»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5pPr>
      <a:lvl6pPr marL="2995643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40305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4968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9630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66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9325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98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864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331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7974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263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729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53196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66" r:id="rId2"/>
    <p:sldLayoutId id="2147483767" r:id="rId3"/>
    <p:sldLayoutId id="2147483764" r:id="rId4"/>
    <p:sldLayoutId id="2147483765" r:id="rId5"/>
    <p:sldLayoutId id="2147483763" r:id="rId6"/>
    <p:sldLayoutId id="2147483724" r:id="rId7"/>
  </p:sldLayoutIdLst>
  <p:hf hdr="0"/>
  <p:txStyles>
    <p:titleStyle>
      <a:lvl1pPr algn="l" defTabSz="1089325" rtl="0" eaLnBrk="1" latinLnBrk="0" hangingPunct="1">
        <a:spcBef>
          <a:spcPct val="0"/>
        </a:spcBef>
        <a:buNone/>
        <a:defRPr kumimoji="1" sz="5200" kern="1200">
          <a:solidFill>
            <a:schemeClr val="tx1"/>
          </a:solidFill>
          <a:latin typeface="+mj-ea"/>
          <a:ea typeface="+mj-ea"/>
          <a:cs typeface="+mj-cs"/>
        </a:defRPr>
      </a:lvl1pPr>
    </p:titleStyle>
    <p:bodyStyle>
      <a:lvl1pPr marL="408497" indent="-408497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3800" kern="1200">
          <a:solidFill>
            <a:schemeClr val="tx1"/>
          </a:solidFill>
          <a:latin typeface="+mj-ea"/>
          <a:ea typeface="+mj-ea"/>
          <a:cs typeface="+mn-cs"/>
        </a:defRPr>
      </a:lvl1pPr>
      <a:lvl2pPr marL="885076" indent="-340414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3300" kern="1200">
          <a:solidFill>
            <a:schemeClr val="tx1"/>
          </a:solidFill>
          <a:latin typeface="+mj-ea"/>
          <a:ea typeface="+mj-ea"/>
          <a:cs typeface="+mn-cs"/>
        </a:defRPr>
      </a:lvl2pPr>
      <a:lvl3pPr marL="1361656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900" kern="1200">
          <a:solidFill>
            <a:schemeClr val="tx1"/>
          </a:solidFill>
          <a:latin typeface="+mj-ea"/>
          <a:ea typeface="+mj-ea"/>
          <a:cs typeface="+mn-cs"/>
        </a:defRPr>
      </a:lvl3pPr>
      <a:lvl4pPr marL="1906318" indent="-272331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4pPr>
      <a:lvl5pPr marL="2450981" indent="-272331" algn="l" defTabSz="1089325" rtl="0" eaLnBrk="1" latinLnBrk="0" hangingPunct="1">
        <a:spcBef>
          <a:spcPct val="20000"/>
        </a:spcBef>
        <a:buFont typeface="Arial" pitchFamily="34" charset="0"/>
        <a:buChar char="»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5pPr>
      <a:lvl6pPr marL="2995643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40305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4968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9630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66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9325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98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864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331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7974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263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729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17445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768" r:id="rId2"/>
    <p:sldLayoutId id="2147483769" r:id="rId3"/>
    <p:sldLayoutId id="2147483770" r:id="rId4"/>
    <p:sldLayoutId id="2147483694" r:id="rId5"/>
    <p:sldLayoutId id="2147483698" r:id="rId6"/>
    <p:sldLayoutId id="2147483706" r:id="rId7"/>
  </p:sldLayoutIdLst>
  <p:hf hdr="0"/>
  <p:txStyles>
    <p:titleStyle>
      <a:lvl1pPr algn="l" defTabSz="1089325" rtl="0" eaLnBrk="1" latinLnBrk="0" hangingPunct="1">
        <a:spcBef>
          <a:spcPct val="0"/>
        </a:spcBef>
        <a:buNone/>
        <a:defRPr kumimoji="1" sz="5200" kern="1200">
          <a:solidFill>
            <a:schemeClr val="tx1"/>
          </a:solidFill>
          <a:latin typeface="+mj-ea"/>
          <a:ea typeface="+mj-ea"/>
          <a:cs typeface="+mj-cs"/>
        </a:defRPr>
      </a:lvl1pPr>
    </p:titleStyle>
    <p:bodyStyle>
      <a:lvl1pPr marL="408497" indent="-408497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3800" kern="1200">
          <a:solidFill>
            <a:schemeClr val="tx1"/>
          </a:solidFill>
          <a:latin typeface="+mj-ea"/>
          <a:ea typeface="+mj-ea"/>
          <a:cs typeface="+mn-cs"/>
        </a:defRPr>
      </a:lvl1pPr>
      <a:lvl2pPr marL="885076" indent="-340414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3300" kern="1200">
          <a:solidFill>
            <a:schemeClr val="tx1"/>
          </a:solidFill>
          <a:latin typeface="+mj-ea"/>
          <a:ea typeface="+mj-ea"/>
          <a:cs typeface="+mn-cs"/>
        </a:defRPr>
      </a:lvl2pPr>
      <a:lvl3pPr marL="1361656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900" kern="1200">
          <a:solidFill>
            <a:schemeClr val="tx1"/>
          </a:solidFill>
          <a:latin typeface="+mj-ea"/>
          <a:ea typeface="+mj-ea"/>
          <a:cs typeface="+mn-cs"/>
        </a:defRPr>
      </a:lvl3pPr>
      <a:lvl4pPr marL="1906318" indent="-272331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4pPr>
      <a:lvl5pPr marL="2450981" indent="-272331" algn="l" defTabSz="1089325" rtl="0" eaLnBrk="1" latinLnBrk="0" hangingPunct="1">
        <a:spcBef>
          <a:spcPct val="20000"/>
        </a:spcBef>
        <a:buFont typeface="Arial" pitchFamily="34" charset="0"/>
        <a:buChar char="»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5pPr>
      <a:lvl6pPr marL="2995643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40305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4968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9630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66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9325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98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864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331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7974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263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729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テキスト プレースホルダー 27">
            <a:extLst>
              <a:ext uri="{FF2B5EF4-FFF2-40B4-BE49-F238E27FC236}">
                <a16:creationId xmlns:a16="http://schemas.microsoft.com/office/drawing/2014/main" id="{907A793C-8125-4579-9FB4-53256B03CF7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ja-JP" dirty="0">
                <a:latin typeface="+mj-lt"/>
              </a:rPr>
              <a:t>AHG8: Encoder improvements to palette coding for high bit depth (JVET-V0066) </a:t>
            </a:r>
            <a:endParaRPr lang="ja-JP" altLang="en-US" dirty="0">
              <a:latin typeface="+mj-lt"/>
            </a:endParaRPr>
          </a:p>
        </p:txBody>
      </p:sp>
      <p:sp>
        <p:nvSpPr>
          <p:cNvPr id="29" name="テキスト プレースホルダー 28">
            <a:extLst>
              <a:ext uri="{FF2B5EF4-FFF2-40B4-BE49-F238E27FC236}">
                <a16:creationId xmlns:a16="http://schemas.microsoft.com/office/drawing/2014/main" id="{1784A239-8670-4F20-8EFE-8CC7E078319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22314" y="3266033"/>
            <a:ext cx="10761662" cy="307777"/>
          </a:xfrm>
        </p:spPr>
        <p:txBody>
          <a:bodyPr/>
          <a:lstStyle/>
          <a:p>
            <a:r>
              <a:rPr lang="en-US" altLang="ja-JP" u="sng" dirty="0">
                <a:latin typeface="+mn-lt"/>
              </a:rPr>
              <a:t>T. Tsukuba</a:t>
            </a:r>
            <a:r>
              <a:rPr lang="en-US" altLang="ja-JP" dirty="0">
                <a:latin typeface="+mn-lt"/>
              </a:rPr>
              <a:t>, M. Ikeda, T. Suzuki</a:t>
            </a:r>
            <a:endParaRPr lang="ja-JP" alt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304292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Test#2: VTM-12.0 vs Proposal#1 + adjust QP based on </a:t>
            </a:r>
            <a:r>
              <a:rPr lang="en-US" altLang="ja-JP" kern="0" dirty="0" err="1">
                <a:latin typeface="SST" pitchFamily="34" charset="0"/>
                <a:ea typeface="SST Japanese Pro Regular" pitchFamily="34" charset="-128"/>
              </a:rPr>
              <a:t>BitDepth</a:t>
            </a: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 for </a:t>
            </a:r>
            <a:r>
              <a:rPr lang="en-US" altLang="ja-JP" kern="0" dirty="0" err="1">
                <a:latin typeface="SST" pitchFamily="34" charset="0"/>
                <a:ea typeface="SST Japanese Pro Regular" pitchFamily="34" charset="-128"/>
              </a:rPr>
              <a:t>errorLimit</a:t>
            </a: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 (Proposal#2)</a:t>
            </a:r>
            <a:endParaRPr lang="ja-JP" altLang="en-US" dirty="0"/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342900" lvl="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BD-rate reduction</a:t>
            </a:r>
          </a:p>
          <a:p>
            <a:pPr marL="819479" lvl="1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~8.50% for AI and ~ 5.6% for RA at normal QPs</a:t>
            </a:r>
          </a:p>
          <a:p>
            <a:pPr marL="819479" lvl="1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~1.8% for AI and ~1.2% for RA at low QPs</a:t>
            </a:r>
          </a:p>
        </p:txBody>
      </p:sp>
      <p:graphicFrame>
        <p:nvGraphicFramePr>
          <p:cNvPr id="2" name="表 1">
            <a:extLst>
              <a:ext uri="{FF2B5EF4-FFF2-40B4-BE49-F238E27FC236}">
                <a16:creationId xmlns:a16="http://schemas.microsoft.com/office/drawing/2014/main" id="{1A4280C2-3899-4112-86BA-F2A6F347FC1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2115843"/>
              </p:ext>
            </p:extLst>
          </p:nvPr>
        </p:nvGraphicFramePr>
        <p:xfrm>
          <a:off x="125687" y="2871592"/>
          <a:ext cx="6192690" cy="3078480"/>
        </p:xfrm>
        <a:graphic>
          <a:graphicData uri="http://schemas.openxmlformats.org/drawingml/2006/table">
            <a:tbl>
              <a:tblPr/>
              <a:tblGrid>
                <a:gridCol w="812990">
                  <a:extLst>
                    <a:ext uri="{9D8B030D-6E8A-4147-A177-3AD203B41FA5}">
                      <a16:colId xmlns:a16="http://schemas.microsoft.com/office/drawing/2014/main" val="3548591553"/>
                    </a:ext>
                  </a:extLst>
                </a:gridCol>
                <a:gridCol w="537970">
                  <a:extLst>
                    <a:ext uri="{9D8B030D-6E8A-4147-A177-3AD203B41FA5}">
                      <a16:colId xmlns:a16="http://schemas.microsoft.com/office/drawing/2014/main" val="3119775960"/>
                    </a:ext>
                  </a:extLst>
                </a:gridCol>
                <a:gridCol w="537970">
                  <a:extLst>
                    <a:ext uri="{9D8B030D-6E8A-4147-A177-3AD203B41FA5}">
                      <a16:colId xmlns:a16="http://schemas.microsoft.com/office/drawing/2014/main" val="2339314019"/>
                    </a:ext>
                  </a:extLst>
                </a:gridCol>
                <a:gridCol w="537970">
                  <a:extLst>
                    <a:ext uri="{9D8B030D-6E8A-4147-A177-3AD203B41FA5}">
                      <a16:colId xmlns:a16="http://schemas.microsoft.com/office/drawing/2014/main" val="3176300978"/>
                    </a:ext>
                  </a:extLst>
                </a:gridCol>
                <a:gridCol w="537970">
                  <a:extLst>
                    <a:ext uri="{9D8B030D-6E8A-4147-A177-3AD203B41FA5}">
                      <a16:colId xmlns:a16="http://schemas.microsoft.com/office/drawing/2014/main" val="2973601406"/>
                    </a:ext>
                  </a:extLst>
                </a:gridCol>
                <a:gridCol w="537970">
                  <a:extLst>
                    <a:ext uri="{9D8B030D-6E8A-4147-A177-3AD203B41FA5}">
                      <a16:colId xmlns:a16="http://schemas.microsoft.com/office/drawing/2014/main" val="1166825887"/>
                    </a:ext>
                  </a:extLst>
                </a:gridCol>
                <a:gridCol w="537970">
                  <a:extLst>
                    <a:ext uri="{9D8B030D-6E8A-4147-A177-3AD203B41FA5}">
                      <a16:colId xmlns:a16="http://schemas.microsoft.com/office/drawing/2014/main" val="2227224790"/>
                    </a:ext>
                  </a:extLst>
                </a:gridCol>
                <a:gridCol w="537970">
                  <a:extLst>
                    <a:ext uri="{9D8B030D-6E8A-4147-A177-3AD203B41FA5}">
                      <a16:colId xmlns:a16="http://schemas.microsoft.com/office/drawing/2014/main" val="919404228"/>
                    </a:ext>
                  </a:extLst>
                </a:gridCol>
                <a:gridCol w="537970">
                  <a:extLst>
                    <a:ext uri="{9D8B030D-6E8A-4147-A177-3AD203B41FA5}">
                      <a16:colId xmlns:a16="http://schemas.microsoft.com/office/drawing/2014/main" val="2030252293"/>
                    </a:ext>
                  </a:extLst>
                </a:gridCol>
                <a:gridCol w="537970">
                  <a:extLst>
                    <a:ext uri="{9D8B030D-6E8A-4147-A177-3AD203B41FA5}">
                      <a16:colId xmlns:a16="http://schemas.microsoft.com/office/drawing/2014/main" val="3986570622"/>
                    </a:ext>
                  </a:extLst>
                </a:gridCol>
                <a:gridCol w="537970">
                  <a:extLst>
                    <a:ext uri="{9D8B030D-6E8A-4147-A177-3AD203B41FA5}">
                      <a16:colId xmlns:a16="http://schemas.microsoft.com/office/drawing/2014/main" val="94219922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All Intra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34675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 4:4:4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 4:4:4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573251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84086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TGM 1080p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-16.37%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-18.13%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-17.86%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-12.64%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-12.80%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-12.47%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40835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TGM 720p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-8.90%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-10.50%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-12.64%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-10.96%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-10.82%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-10.48%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91427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Animation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-2.27%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-4.13%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-4.50%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-4.95%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-4.97%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-4.57%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94684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Mixed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-4.63%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-8.39%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-9.26%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-3.28%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-3.90%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-3.68%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91538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-8.70%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-10.86%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-11.66%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-8.51%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-8.65%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-8.32%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24345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4683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32568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Random access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303553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 4:4:4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 4:4:4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68657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9580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TGM 1080p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-10.63%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-12.93%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-12.61%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-7.62%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-8.06%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-7.86%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27808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TGM 720p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-8.26%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-10.66%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-13.06%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-8.84%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-9.13%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-9.15%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65881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Animation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-0.29%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-1.48%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-1.66%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-3.05%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-2.60%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-2.40%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76814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Mixed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-2.96%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-6.42%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-6.83%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-1.34%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-1.85%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-1.65%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5853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-6.09%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-8.43%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-9.16%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-5.64%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-5.86%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-5.73%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8898854"/>
                  </a:ext>
                </a:extLst>
              </a:tr>
            </a:tbl>
          </a:graphicData>
        </a:graphic>
      </p:graphicFrame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F838A106-84D0-4039-B145-6EB264A6E36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517230"/>
              </p:ext>
            </p:extLst>
          </p:nvPr>
        </p:nvGraphicFramePr>
        <p:xfrm>
          <a:off x="6462391" y="2865159"/>
          <a:ext cx="5544620" cy="3084915"/>
        </p:xfrm>
        <a:graphic>
          <a:graphicData uri="http://schemas.openxmlformats.org/drawingml/2006/table">
            <a:tbl>
              <a:tblPr/>
              <a:tblGrid>
                <a:gridCol w="1046288">
                  <a:extLst>
                    <a:ext uri="{9D8B030D-6E8A-4147-A177-3AD203B41FA5}">
                      <a16:colId xmlns:a16="http://schemas.microsoft.com/office/drawing/2014/main" val="324569120"/>
                    </a:ext>
                  </a:extLst>
                </a:gridCol>
                <a:gridCol w="461950">
                  <a:extLst>
                    <a:ext uri="{9D8B030D-6E8A-4147-A177-3AD203B41FA5}">
                      <a16:colId xmlns:a16="http://schemas.microsoft.com/office/drawing/2014/main" val="466201082"/>
                    </a:ext>
                  </a:extLst>
                </a:gridCol>
                <a:gridCol w="461950">
                  <a:extLst>
                    <a:ext uri="{9D8B030D-6E8A-4147-A177-3AD203B41FA5}">
                      <a16:colId xmlns:a16="http://schemas.microsoft.com/office/drawing/2014/main" val="423032835"/>
                    </a:ext>
                  </a:extLst>
                </a:gridCol>
                <a:gridCol w="461950">
                  <a:extLst>
                    <a:ext uri="{9D8B030D-6E8A-4147-A177-3AD203B41FA5}">
                      <a16:colId xmlns:a16="http://schemas.microsoft.com/office/drawing/2014/main" val="3632369639"/>
                    </a:ext>
                  </a:extLst>
                </a:gridCol>
                <a:gridCol w="401366">
                  <a:extLst>
                    <a:ext uri="{9D8B030D-6E8A-4147-A177-3AD203B41FA5}">
                      <a16:colId xmlns:a16="http://schemas.microsoft.com/office/drawing/2014/main" val="3397563538"/>
                    </a:ext>
                  </a:extLst>
                </a:gridCol>
                <a:gridCol w="401366">
                  <a:extLst>
                    <a:ext uri="{9D8B030D-6E8A-4147-A177-3AD203B41FA5}">
                      <a16:colId xmlns:a16="http://schemas.microsoft.com/office/drawing/2014/main" val="415518937"/>
                    </a:ext>
                  </a:extLst>
                </a:gridCol>
                <a:gridCol w="461950">
                  <a:extLst>
                    <a:ext uri="{9D8B030D-6E8A-4147-A177-3AD203B41FA5}">
                      <a16:colId xmlns:a16="http://schemas.microsoft.com/office/drawing/2014/main" val="779186438"/>
                    </a:ext>
                  </a:extLst>
                </a:gridCol>
                <a:gridCol w="461950">
                  <a:extLst>
                    <a:ext uri="{9D8B030D-6E8A-4147-A177-3AD203B41FA5}">
                      <a16:colId xmlns:a16="http://schemas.microsoft.com/office/drawing/2014/main" val="2779990720"/>
                    </a:ext>
                  </a:extLst>
                </a:gridCol>
                <a:gridCol w="461950">
                  <a:extLst>
                    <a:ext uri="{9D8B030D-6E8A-4147-A177-3AD203B41FA5}">
                      <a16:colId xmlns:a16="http://schemas.microsoft.com/office/drawing/2014/main" val="1809013882"/>
                    </a:ext>
                  </a:extLst>
                </a:gridCol>
                <a:gridCol w="461950">
                  <a:extLst>
                    <a:ext uri="{9D8B030D-6E8A-4147-A177-3AD203B41FA5}">
                      <a16:colId xmlns:a16="http://schemas.microsoft.com/office/drawing/2014/main" val="2246765919"/>
                    </a:ext>
                  </a:extLst>
                </a:gridCol>
                <a:gridCol w="461950">
                  <a:extLst>
                    <a:ext uri="{9D8B030D-6E8A-4147-A177-3AD203B41FA5}">
                      <a16:colId xmlns:a16="http://schemas.microsoft.com/office/drawing/2014/main" val="3839945421"/>
                    </a:ext>
                  </a:extLst>
                </a:gridCol>
              </a:tblGrid>
              <a:tr h="168991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All Intra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57870981"/>
                  </a:ext>
                </a:extLst>
              </a:tr>
              <a:tr h="168991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 4:4:4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 4:4:4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8623722"/>
                  </a:ext>
                </a:extLst>
              </a:tr>
              <a:tr h="168991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G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1276652"/>
                  </a:ext>
                </a:extLst>
              </a:tr>
              <a:tr h="168991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TGM 1080p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-2.72%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-2.87%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-2.87%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-1.87%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-1.94%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-1.92%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2724559"/>
                  </a:ext>
                </a:extLst>
              </a:tr>
              <a:tr h="168991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TGM 720p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-2.61%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-2.25%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-2.49%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-4.73%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-4.85%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-4.90%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9575138"/>
                  </a:ext>
                </a:extLst>
              </a:tr>
              <a:tr h="168991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Animation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-1.34%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-2.69%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-2.55%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958606"/>
                  </a:ext>
                </a:extLst>
              </a:tr>
              <a:tr h="168991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Mixed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-0.55%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-0.51%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-0.45%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-0.60%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-0.60%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-0.65%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1955367"/>
                  </a:ext>
                </a:extLst>
              </a:tr>
              <a:tr h="1988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-1.80%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-2.08%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-1.87%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-1.93%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-1.96%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8893304"/>
                  </a:ext>
                </a:extLst>
              </a:tr>
              <a:tr h="168991"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0848219"/>
                  </a:ext>
                </a:extLst>
              </a:tr>
              <a:tr h="168991"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557201"/>
                  </a:ext>
                </a:extLst>
              </a:tr>
              <a:tr h="198813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Random access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195932"/>
                  </a:ext>
                </a:extLst>
              </a:tr>
              <a:tr h="168991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 4:4:4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 4:4:4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4152520"/>
                  </a:ext>
                </a:extLst>
              </a:tr>
              <a:tr h="168991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G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7171988"/>
                  </a:ext>
                </a:extLst>
              </a:tr>
              <a:tr h="152424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TGM 1080p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-2.34%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-2.48%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-2.47%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-1.51%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-1.52%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-1.52%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9221127"/>
                  </a:ext>
                </a:extLst>
              </a:tr>
              <a:tr h="168991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TGM 720p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-1.44%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-0.71%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-2.69%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-3.32%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709343"/>
                  </a:ext>
                </a:extLst>
              </a:tr>
              <a:tr h="168991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Animation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-1.44%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-1.81%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-1.66%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5202734"/>
                  </a:ext>
                </a:extLst>
              </a:tr>
              <a:tr h="168991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Mixed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7407264"/>
                  </a:ext>
                </a:extLst>
              </a:tr>
              <a:tr h="1689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-1.34%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-1.27%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-1.31%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-1.19%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-1.33%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-1.27%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1973764"/>
                  </a:ext>
                </a:extLst>
              </a:tr>
            </a:tbl>
          </a:graphicData>
        </a:graphic>
      </p:graphicFrame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54F584BE-0F38-4E6E-9D45-50C8483E6DDF}"/>
              </a:ext>
            </a:extLst>
          </p:cNvPr>
          <p:cNvSpPr txBox="1"/>
          <p:nvPr/>
        </p:nvSpPr>
        <p:spPr>
          <a:xfrm>
            <a:off x="1997894" y="2456094"/>
            <a:ext cx="3455370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Normal QPs (QP=22,27,32,37)</a:t>
            </a:r>
            <a:endParaRPr kumimoji="1" lang="ja-JP" altLang="en-US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B833D13B-0ED6-456C-AD24-072968B2C23E}"/>
              </a:ext>
            </a:extLst>
          </p:cNvPr>
          <p:cNvSpPr txBox="1"/>
          <p:nvPr/>
        </p:nvSpPr>
        <p:spPr>
          <a:xfrm>
            <a:off x="7614518" y="2436875"/>
            <a:ext cx="346716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Low</a:t>
            </a:r>
            <a:r>
              <a:rPr kumimoji="1" lang="en-US" altLang="ja-JP" dirty="0"/>
              <a:t> QPs (QP=-13,-8,-3,2,7,12)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0392605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Conclusion</a:t>
            </a:r>
            <a:endParaRPr lang="ja-JP" altLang="en-US" dirty="0"/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266371" indent="-28575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Proposal#1: use bit calculation functions on the fly instead of LUTs (for issue#1)</a:t>
            </a:r>
          </a:p>
          <a:p>
            <a:pPr marL="742950" lvl="1" indent="-28575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No impact to coding performance, saving memory usage up to 8 GB for 16-bit case</a:t>
            </a:r>
          </a:p>
          <a:p>
            <a:pPr marL="266371" indent="-28575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Proposal#2: adjust QP based on internal bit depth used for </a:t>
            </a:r>
            <a:r>
              <a:rPr lang="en-US" altLang="ja-JP" kern="0" dirty="0" err="1">
                <a:latin typeface="SST" pitchFamily="34" charset="0"/>
                <a:ea typeface="SST Japanese Pro Regular" pitchFamily="34" charset="-128"/>
              </a:rPr>
              <a:t>errorLimit</a:t>
            </a: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 (for issue#2)</a:t>
            </a:r>
          </a:p>
          <a:p>
            <a:pPr marL="742950" lvl="1" indent="-28575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BD-rate gain: ~8.5% for AI and ~6.0% for RA at normal QPs, ~1.8% for AI and ~-1.2% for RA at low QPs</a:t>
            </a:r>
          </a:p>
          <a:p>
            <a:pPr marL="266371" indent="-28575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  <a:p>
            <a:pPr marL="266371" indent="-28575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  <a:p>
            <a:pPr marL="266371" indent="-28575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  <a:p>
            <a:pPr marL="266371" indent="-28575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  <a:p>
            <a:pPr marL="266371" indent="-28575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  <a:p>
            <a:pPr marL="266371" indent="-28575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  <a:p>
            <a:pPr marL="266371" indent="-28575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Recommend to adopt to the next VTM</a:t>
            </a:r>
          </a:p>
          <a:p>
            <a:pPr marL="266371" indent="-28575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Thanks to Kwai for cross-check</a:t>
            </a:r>
          </a:p>
          <a:p>
            <a:pPr marL="742950" lvl="1" indent="-28575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  <a:p>
            <a:pPr marL="0" indent="0" defTabSz="914400" eaLnBrk="0" fontAlgn="base" hangingPunct="0">
              <a:spcAft>
                <a:spcPct val="0"/>
              </a:spcAft>
              <a:defRPr/>
            </a:pP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</p:txBody>
      </p:sp>
      <p:graphicFrame>
        <p:nvGraphicFramePr>
          <p:cNvPr id="7" name="表 6">
            <a:extLst>
              <a:ext uri="{FF2B5EF4-FFF2-40B4-BE49-F238E27FC236}">
                <a16:creationId xmlns:a16="http://schemas.microsoft.com/office/drawing/2014/main" id="{43BE7110-32C8-4B2D-B5E9-B681F74AB6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327558"/>
              </p:ext>
            </p:extLst>
          </p:nvPr>
        </p:nvGraphicFramePr>
        <p:xfrm>
          <a:off x="2285927" y="2882929"/>
          <a:ext cx="6880095" cy="12979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02641">
                  <a:extLst>
                    <a:ext uri="{9D8B030D-6E8A-4147-A177-3AD203B41FA5}">
                      <a16:colId xmlns:a16="http://schemas.microsoft.com/office/drawing/2014/main" val="2054389899"/>
                    </a:ext>
                  </a:extLst>
                </a:gridCol>
                <a:gridCol w="538983">
                  <a:extLst>
                    <a:ext uri="{9D8B030D-6E8A-4147-A177-3AD203B41FA5}">
                      <a16:colId xmlns:a16="http://schemas.microsoft.com/office/drawing/2014/main" val="505051952"/>
                    </a:ext>
                  </a:extLst>
                </a:gridCol>
                <a:gridCol w="563783">
                  <a:extLst>
                    <a:ext uri="{9D8B030D-6E8A-4147-A177-3AD203B41FA5}">
                      <a16:colId xmlns:a16="http://schemas.microsoft.com/office/drawing/2014/main" val="2264746261"/>
                    </a:ext>
                  </a:extLst>
                </a:gridCol>
                <a:gridCol w="563783">
                  <a:extLst>
                    <a:ext uri="{9D8B030D-6E8A-4147-A177-3AD203B41FA5}">
                      <a16:colId xmlns:a16="http://schemas.microsoft.com/office/drawing/2014/main" val="2086563389"/>
                    </a:ext>
                  </a:extLst>
                </a:gridCol>
                <a:gridCol w="563783">
                  <a:extLst>
                    <a:ext uri="{9D8B030D-6E8A-4147-A177-3AD203B41FA5}">
                      <a16:colId xmlns:a16="http://schemas.microsoft.com/office/drawing/2014/main" val="261850103"/>
                    </a:ext>
                  </a:extLst>
                </a:gridCol>
                <a:gridCol w="563783">
                  <a:extLst>
                    <a:ext uri="{9D8B030D-6E8A-4147-A177-3AD203B41FA5}">
                      <a16:colId xmlns:a16="http://schemas.microsoft.com/office/drawing/2014/main" val="4229276125"/>
                    </a:ext>
                  </a:extLst>
                </a:gridCol>
                <a:gridCol w="563783">
                  <a:extLst>
                    <a:ext uri="{9D8B030D-6E8A-4147-A177-3AD203B41FA5}">
                      <a16:colId xmlns:a16="http://schemas.microsoft.com/office/drawing/2014/main" val="2240496466"/>
                    </a:ext>
                  </a:extLst>
                </a:gridCol>
                <a:gridCol w="563783">
                  <a:extLst>
                    <a:ext uri="{9D8B030D-6E8A-4147-A177-3AD203B41FA5}">
                      <a16:colId xmlns:a16="http://schemas.microsoft.com/office/drawing/2014/main" val="2906476898"/>
                    </a:ext>
                  </a:extLst>
                </a:gridCol>
                <a:gridCol w="563783">
                  <a:extLst>
                    <a:ext uri="{9D8B030D-6E8A-4147-A177-3AD203B41FA5}">
                      <a16:colId xmlns:a16="http://schemas.microsoft.com/office/drawing/2014/main" val="3174147422"/>
                    </a:ext>
                  </a:extLst>
                </a:gridCol>
                <a:gridCol w="563783">
                  <a:extLst>
                    <a:ext uri="{9D8B030D-6E8A-4147-A177-3AD203B41FA5}">
                      <a16:colId xmlns:a16="http://schemas.microsoft.com/office/drawing/2014/main" val="456578758"/>
                    </a:ext>
                  </a:extLst>
                </a:gridCol>
                <a:gridCol w="563783">
                  <a:extLst>
                    <a:ext uri="{9D8B030D-6E8A-4147-A177-3AD203B41FA5}">
                      <a16:colId xmlns:a16="http://schemas.microsoft.com/office/drawing/2014/main" val="3254986012"/>
                    </a:ext>
                  </a:extLst>
                </a:gridCol>
                <a:gridCol w="564424">
                  <a:extLst>
                    <a:ext uri="{9D8B030D-6E8A-4147-A177-3AD203B41FA5}">
                      <a16:colId xmlns:a16="http://schemas.microsoft.com/office/drawing/2014/main" val="3707707318"/>
                    </a:ext>
                  </a:extLst>
                </a:gridCol>
              </a:tblGrid>
              <a:tr h="185420">
                <a:tc>
                  <a:txBody>
                    <a:bodyPr/>
                    <a:lstStyle/>
                    <a:p>
                      <a:endParaRPr lang="ja-JP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endParaRPr lang="ja-JP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10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10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Over VTM-12.0 IBD=12 at normal QPs (QP=22,27,32,37)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9965834"/>
                  </a:ext>
                </a:extLst>
              </a:tr>
              <a:tr h="185420">
                <a:tc>
                  <a:txBody>
                    <a:bodyPr/>
                    <a:lstStyle/>
                    <a:p>
                      <a:endParaRPr lang="ja-JP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endParaRPr lang="ja-JP" sz="10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YUV 4:4:4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>
                          <a:effectLst/>
                        </a:rPr>
                        <a:t>RGB 4:4:4</a:t>
                      </a:r>
                      <a:endParaRPr lang="ja-JP" sz="10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2179220"/>
                  </a:ext>
                </a:extLst>
              </a:tr>
              <a:tr h="185420">
                <a:tc>
                  <a:txBody>
                    <a:bodyPr/>
                    <a:lstStyle/>
                    <a:p>
                      <a:endParaRPr lang="ja-JP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endParaRPr lang="ja-JP" sz="10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Y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U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V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 err="1">
                          <a:effectLst/>
                        </a:rPr>
                        <a:t>EncT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 err="1">
                          <a:effectLst/>
                        </a:rPr>
                        <a:t>DecT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>
                          <a:effectLst/>
                        </a:rPr>
                        <a:t>G</a:t>
                      </a:r>
                      <a:endParaRPr lang="ja-JP" sz="10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B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>
                          <a:effectLst/>
                        </a:rPr>
                        <a:t>R</a:t>
                      </a:r>
                      <a:endParaRPr lang="ja-JP" sz="10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>
                          <a:effectLst/>
                        </a:rPr>
                        <a:t>EncT</a:t>
                      </a:r>
                      <a:endParaRPr lang="ja-JP" sz="10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>
                          <a:effectLst/>
                        </a:rPr>
                        <a:t>DecT</a:t>
                      </a:r>
                      <a:endParaRPr lang="ja-JP" sz="10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856356072"/>
                  </a:ext>
                </a:extLst>
              </a:tr>
              <a:tr h="185420"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10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Proposal#1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1000" b="1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AI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10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0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0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10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10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99%</a:t>
                      </a:r>
                      <a:endParaRPr lang="ja-JP" sz="10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351804992"/>
                  </a:ext>
                </a:extLst>
              </a:tr>
              <a:tr h="185420">
                <a:tc v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1000" b="1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RA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10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10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10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10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10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0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404457825"/>
                  </a:ext>
                </a:extLst>
              </a:tr>
              <a:tr h="185420">
                <a:tc rowSpan="2">
                  <a:txBody>
                    <a:bodyPr/>
                    <a:lstStyle/>
                    <a:p>
                      <a:pPr marL="0" marR="0" lvl="0" indent="0" algn="ctr" defTabSz="1089325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  <a:defRPr/>
                      </a:pPr>
                      <a:r>
                        <a:rPr lang="en-US" altLang="ja-JP" sz="10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Proposal#2</a:t>
                      </a:r>
                      <a:endParaRPr lang="ja-JP" altLang="ja-JP" sz="1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1000" b="1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AI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-8.70%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>
                          <a:effectLst/>
                        </a:rPr>
                        <a:t>-10.86%</a:t>
                      </a:r>
                      <a:endParaRPr lang="ja-JP" sz="10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>
                          <a:effectLst/>
                        </a:rPr>
                        <a:t>-11.66%</a:t>
                      </a:r>
                      <a:endParaRPr lang="ja-JP" sz="10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>
                          <a:effectLst/>
                        </a:rPr>
                        <a:t>101%</a:t>
                      </a:r>
                      <a:endParaRPr lang="ja-JP" sz="10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95%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-8.51%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-8.65%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-8.32%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100%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95%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826023971"/>
                  </a:ext>
                </a:extLst>
              </a:tr>
              <a:tr h="185420">
                <a:tc v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1000" b="1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RA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-6.09%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-8.43%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-9.16%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>
                          <a:effectLst/>
                        </a:rPr>
                        <a:t>98%</a:t>
                      </a:r>
                      <a:endParaRPr lang="ja-JP" sz="10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99%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-5.64%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-5.86%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-5.73%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99%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99%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000271628"/>
                  </a:ext>
                </a:extLst>
              </a:tr>
            </a:tbl>
          </a:graphicData>
        </a:graphic>
      </p:graphicFrame>
      <p:graphicFrame>
        <p:nvGraphicFramePr>
          <p:cNvPr id="8" name="表 7">
            <a:extLst>
              <a:ext uri="{FF2B5EF4-FFF2-40B4-BE49-F238E27FC236}">
                <a16:creationId xmlns:a16="http://schemas.microsoft.com/office/drawing/2014/main" id="{04DF7C6A-D861-4B0D-A30E-521D1DD8A8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4737759"/>
              </p:ext>
            </p:extLst>
          </p:nvPr>
        </p:nvGraphicFramePr>
        <p:xfrm>
          <a:off x="2285926" y="4230886"/>
          <a:ext cx="6880095" cy="9271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02641">
                  <a:extLst>
                    <a:ext uri="{9D8B030D-6E8A-4147-A177-3AD203B41FA5}">
                      <a16:colId xmlns:a16="http://schemas.microsoft.com/office/drawing/2014/main" val="2054389899"/>
                    </a:ext>
                  </a:extLst>
                </a:gridCol>
                <a:gridCol w="538983">
                  <a:extLst>
                    <a:ext uri="{9D8B030D-6E8A-4147-A177-3AD203B41FA5}">
                      <a16:colId xmlns:a16="http://schemas.microsoft.com/office/drawing/2014/main" val="505051952"/>
                    </a:ext>
                  </a:extLst>
                </a:gridCol>
                <a:gridCol w="563783">
                  <a:extLst>
                    <a:ext uri="{9D8B030D-6E8A-4147-A177-3AD203B41FA5}">
                      <a16:colId xmlns:a16="http://schemas.microsoft.com/office/drawing/2014/main" val="2264746261"/>
                    </a:ext>
                  </a:extLst>
                </a:gridCol>
                <a:gridCol w="563783">
                  <a:extLst>
                    <a:ext uri="{9D8B030D-6E8A-4147-A177-3AD203B41FA5}">
                      <a16:colId xmlns:a16="http://schemas.microsoft.com/office/drawing/2014/main" val="2086563389"/>
                    </a:ext>
                  </a:extLst>
                </a:gridCol>
                <a:gridCol w="563783">
                  <a:extLst>
                    <a:ext uri="{9D8B030D-6E8A-4147-A177-3AD203B41FA5}">
                      <a16:colId xmlns:a16="http://schemas.microsoft.com/office/drawing/2014/main" val="261850103"/>
                    </a:ext>
                  </a:extLst>
                </a:gridCol>
                <a:gridCol w="563783">
                  <a:extLst>
                    <a:ext uri="{9D8B030D-6E8A-4147-A177-3AD203B41FA5}">
                      <a16:colId xmlns:a16="http://schemas.microsoft.com/office/drawing/2014/main" val="4229276125"/>
                    </a:ext>
                  </a:extLst>
                </a:gridCol>
                <a:gridCol w="563783">
                  <a:extLst>
                    <a:ext uri="{9D8B030D-6E8A-4147-A177-3AD203B41FA5}">
                      <a16:colId xmlns:a16="http://schemas.microsoft.com/office/drawing/2014/main" val="2240496466"/>
                    </a:ext>
                  </a:extLst>
                </a:gridCol>
                <a:gridCol w="563783">
                  <a:extLst>
                    <a:ext uri="{9D8B030D-6E8A-4147-A177-3AD203B41FA5}">
                      <a16:colId xmlns:a16="http://schemas.microsoft.com/office/drawing/2014/main" val="2906476898"/>
                    </a:ext>
                  </a:extLst>
                </a:gridCol>
                <a:gridCol w="563783">
                  <a:extLst>
                    <a:ext uri="{9D8B030D-6E8A-4147-A177-3AD203B41FA5}">
                      <a16:colId xmlns:a16="http://schemas.microsoft.com/office/drawing/2014/main" val="3174147422"/>
                    </a:ext>
                  </a:extLst>
                </a:gridCol>
                <a:gridCol w="563783">
                  <a:extLst>
                    <a:ext uri="{9D8B030D-6E8A-4147-A177-3AD203B41FA5}">
                      <a16:colId xmlns:a16="http://schemas.microsoft.com/office/drawing/2014/main" val="456578758"/>
                    </a:ext>
                  </a:extLst>
                </a:gridCol>
                <a:gridCol w="563783">
                  <a:extLst>
                    <a:ext uri="{9D8B030D-6E8A-4147-A177-3AD203B41FA5}">
                      <a16:colId xmlns:a16="http://schemas.microsoft.com/office/drawing/2014/main" val="3254986012"/>
                    </a:ext>
                  </a:extLst>
                </a:gridCol>
                <a:gridCol w="564424">
                  <a:extLst>
                    <a:ext uri="{9D8B030D-6E8A-4147-A177-3AD203B41FA5}">
                      <a16:colId xmlns:a16="http://schemas.microsoft.com/office/drawing/2014/main" val="3707707318"/>
                    </a:ext>
                  </a:extLst>
                </a:gridCol>
              </a:tblGrid>
              <a:tr h="185420">
                <a:tc>
                  <a:txBody>
                    <a:bodyPr/>
                    <a:lstStyle/>
                    <a:p>
                      <a:endParaRPr lang="ja-JP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endParaRPr lang="ja-JP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10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10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Over VTM-12.0 IBD=12 at low QPs (QP=-13,-8,-3,2,7,12)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9965834"/>
                  </a:ext>
                </a:extLst>
              </a:tr>
              <a:tr h="185420">
                <a:tc>
                  <a:txBody>
                    <a:bodyPr/>
                    <a:lstStyle/>
                    <a:p>
                      <a:endParaRPr lang="ja-JP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endParaRPr lang="ja-JP" sz="10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YUV 4:4:4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>
                          <a:effectLst/>
                        </a:rPr>
                        <a:t>RGB 4:4:4</a:t>
                      </a:r>
                      <a:endParaRPr lang="ja-JP" sz="10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2179220"/>
                  </a:ext>
                </a:extLst>
              </a:tr>
              <a:tr h="185420">
                <a:tc>
                  <a:txBody>
                    <a:bodyPr/>
                    <a:lstStyle/>
                    <a:p>
                      <a:endParaRPr lang="ja-JP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endParaRPr lang="ja-JP" sz="10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Y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U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V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 err="1">
                          <a:effectLst/>
                        </a:rPr>
                        <a:t>EncT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 err="1">
                          <a:effectLst/>
                        </a:rPr>
                        <a:t>DecT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>
                          <a:effectLst/>
                        </a:rPr>
                        <a:t>G</a:t>
                      </a:r>
                      <a:endParaRPr lang="ja-JP" sz="10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B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>
                          <a:effectLst/>
                        </a:rPr>
                        <a:t>R</a:t>
                      </a:r>
                      <a:endParaRPr lang="ja-JP" sz="10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>
                          <a:effectLst/>
                        </a:rPr>
                        <a:t>EncT</a:t>
                      </a:r>
                      <a:endParaRPr lang="ja-JP" sz="10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>
                          <a:effectLst/>
                        </a:rPr>
                        <a:t>DecT</a:t>
                      </a:r>
                      <a:endParaRPr lang="ja-JP" sz="10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856356072"/>
                  </a:ext>
                </a:extLst>
              </a:tr>
              <a:tr h="185420">
                <a:tc rowSpan="2">
                  <a:txBody>
                    <a:bodyPr/>
                    <a:lstStyle/>
                    <a:p>
                      <a:pPr marL="0" marR="0" lvl="0" indent="0" algn="ctr" defTabSz="1089325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  <a:defRPr/>
                      </a:pPr>
                      <a:r>
                        <a:rPr lang="en-US" altLang="ja-JP" sz="10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Proposal#2</a:t>
                      </a:r>
                      <a:endParaRPr lang="ja-JP" altLang="ja-JP" sz="1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1000" b="1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AI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-1.80%</a:t>
                      </a:r>
                      <a:endParaRPr lang="ja-JP" sz="11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-2.08%</a:t>
                      </a:r>
                      <a:endParaRPr lang="ja-JP" sz="11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-2.09%</a:t>
                      </a:r>
                      <a:endParaRPr lang="ja-JP" sz="11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  <a:endParaRPr lang="ja-JP" sz="11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97%</a:t>
                      </a:r>
                      <a:endParaRPr lang="ja-JP" sz="11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-1.87%</a:t>
                      </a:r>
                      <a:endParaRPr lang="ja-JP" sz="11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-1.93%</a:t>
                      </a:r>
                      <a:endParaRPr lang="ja-JP" sz="11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-1.96%</a:t>
                      </a:r>
                      <a:endParaRPr lang="ja-JP" sz="11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1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98%</a:t>
                      </a:r>
                      <a:endParaRPr lang="ja-JP" sz="11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826023971"/>
                  </a:ext>
                </a:extLst>
              </a:tr>
              <a:tr h="185420">
                <a:tc v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1000" b="1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RA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-1.34%</a:t>
                      </a:r>
                      <a:endParaRPr lang="ja-JP" sz="11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-1.27%</a:t>
                      </a:r>
                      <a:endParaRPr lang="ja-JP" sz="11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-1.31%</a:t>
                      </a:r>
                      <a:endParaRPr lang="ja-JP" sz="11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99%</a:t>
                      </a:r>
                      <a:endParaRPr lang="ja-JP" sz="11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99%</a:t>
                      </a:r>
                      <a:endParaRPr lang="ja-JP" sz="11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-1.19%</a:t>
                      </a:r>
                      <a:endParaRPr lang="ja-JP" sz="11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-1.33%</a:t>
                      </a:r>
                      <a:endParaRPr lang="ja-JP" sz="11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-1.27%</a:t>
                      </a:r>
                      <a:endParaRPr lang="ja-JP" sz="11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1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99%</a:t>
                      </a:r>
                      <a:endParaRPr lang="ja-JP" sz="11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0002716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299355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20023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>
                <a:latin typeface="+mj-lt"/>
              </a:rPr>
              <a:t>Tool-off tests on Palette coding at normal QPs (QP=22,27,32,37)</a:t>
            </a:r>
            <a:endParaRPr lang="ja-JP" altLang="en-US" dirty="0">
              <a:latin typeface="+mj-lt"/>
            </a:endParaRP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34290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Compared to 10-bit case, </a:t>
            </a:r>
            <a:br>
              <a:rPr lang="en-US" altLang="ja-JP" kern="0" dirty="0">
                <a:latin typeface="SST" pitchFamily="34" charset="0"/>
                <a:ea typeface="SST Japanese Pro Regular" pitchFamily="34" charset="-128"/>
              </a:rPr>
            </a:b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BD-rate reduction is</a:t>
            </a:r>
            <a:br>
              <a:rPr lang="en-US" altLang="ja-JP" kern="0" dirty="0">
                <a:latin typeface="SST" pitchFamily="34" charset="0"/>
                <a:ea typeface="SST Japanese Pro Regular" pitchFamily="34" charset="-128"/>
              </a:rPr>
            </a:b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degraded by:</a:t>
            </a:r>
          </a:p>
          <a:p>
            <a:pPr marL="819479" lvl="1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12% for AI</a:t>
            </a:r>
          </a:p>
          <a:p>
            <a:pPr marL="819479" lvl="1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9% for RA</a:t>
            </a:r>
          </a:p>
          <a:p>
            <a:pPr marL="819479" lvl="1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  <a:p>
            <a:pPr marL="266371" indent="-28575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</p:txBody>
      </p:sp>
      <p:graphicFrame>
        <p:nvGraphicFramePr>
          <p:cNvPr id="10" name="表 9">
            <a:extLst>
              <a:ext uri="{FF2B5EF4-FFF2-40B4-BE49-F238E27FC236}">
                <a16:creationId xmlns:a16="http://schemas.microsoft.com/office/drawing/2014/main" id="{A63683A8-3E64-44A3-9E16-8958103E4840}"/>
              </a:ext>
            </a:extLst>
          </p:cNvPr>
          <p:cNvGraphicFramePr>
            <a:graphicFrameLocks noGrp="1"/>
          </p:cNvGraphicFramePr>
          <p:nvPr/>
        </p:nvGraphicFramePr>
        <p:xfrm>
          <a:off x="5094238" y="872808"/>
          <a:ext cx="6992639" cy="2700020"/>
        </p:xfrm>
        <a:graphic>
          <a:graphicData uri="http://schemas.openxmlformats.org/drawingml/2006/table">
            <a:tbl>
              <a:tblPr/>
              <a:tblGrid>
                <a:gridCol w="1043119">
                  <a:extLst>
                    <a:ext uri="{9D8B030D-6E8A-4147-A177-3AD203B41FA5}">
                      <a16:colId xmlns:a16="http://schemas.microsoft.com/office/drawing/2014/main" val="1508865804"/>
                    </a:ext>
                  </a:extLst>
                </a:gridCol>
                <a:gridCol w="594952">
                  <a:extLst>
                    <a:ext uri="{9D8B030D-6E8A-4147-A177-3AD203B41FA5}">
                      <a16:colId xmlns:a16="http://schemas.microsoft.com/office/drawing/2014/main" val="2651110481"/>
                    </a:ext>
                  </a:extLst>
                </a:gridCol>
                <a:gridCol w="594952">
                  <a:extLst>
                    <a:ext uri="{9D8B030D-6E8A-4147-A177-3AD203B41FA5}">
                      <a16:colId xmlns:a16="http://schemas.microsoft.com/office/drawing/2014/main" val="1723910365"/>
                    </a:ext>
                  </a:extLst>
                </a:gridCol>
                <a:gridCol w="594952">
                  <a:extLst>
                    <a:ext uri="{9D8B030D-6E8A-4147-A177-3AD203B41FA5}">
                      <a16:colId xmlns:a16="http://schemas.microsoft.com/office/drawing/2014/main" val="224548216"/>
                    </a:ext>
                  </a:extLst>
                </a:gridCol>
                <a:gridCol w="594952">
                  <a:extLst>
                    <a:ext uri="{9D8B030D-6E8A-4147-A177-3AD203B41FA5}">
                      <a16:colId xmlns:a16="http://schemas.microsoft.com/office/drawing/2014/main" val="2935249437"/>
                    </a:ext>
                  </a:extLst>
                </a:gridCol>
                <a:gridCol w="594952">
                  <a:extLst>
                    <a:ext uri="{9D8B030D-6E8A-4147-A177-3AD203B41FA5}">
                      <a16:colId xmlns:a16="http://schemas.microsoft.com/office/drawing/2014/main" val="4042451735"/>
                    </a:ext>
                  </a:extLst>
                </a:gridCol>
                <a:gridCol w="594952">
                  <a:extLst>
                    <a:ext uri="{9D8B030D-6E8A-4147-A177-3AD203B41FA5}">
                      <a16:colId xmlns:a16="http://schemas.microsoft.com/office/drawing/2014/main" val="3980262703"/>
                    </a:ext>
                  </a:extLst>
                </a:gridCol>
                <a:gridCol w="594952">
                  <a:extLst>
                    <a:ext uri="{9D8B030D-6E8A-4147-A177-3AD203B41FA5}">
                      <a16:colId xmlns:a16="http://schemas.microsoft.com/office/drawing/2014/main" val="3789847771"/>
                    </a:ext>
                  </a:extLst>
                </a:gridCol>
                <a:gridCol w="594952">
                  <a:extLst>
                    <a:ext uri="{9D8B030D-6E8A-4147-A177-3AD203B41FA5}">
                      <a16:colId xmlns:a16="http://schemas.microsoft.com/office/drawing/2014/main" val="3780778869"/>
                    </a:ext>
                  </a:extLst>
                </a:gridCol>
                <a:gridCol w="594952">
                  <a:extLst>
                    <a:ext uri="{9D8B030D-6E8A-4147-A177-3AD203B41FA5}">
                      <a16:colId xmlns:a16="http://schemas.microsoft.com/office/drawing/2014/main" val="956926201"/>
                    </a:ext>
                  </a:extLst>
                </a:gridCol>
                <a:gridCol w="594952">
                  <a:extLst>
                    <a:ext uri="{9D8B030D-6E8A-4147-A177-3AD203B41FA5}">
                      <a16:colId xmlns:a16="http://schemas.microsoft.com/office/drawing/2014/main" val="1977953490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All Intra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9809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 4:4:4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 4:4:4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7298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029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TGM 1080p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28.52%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31.87%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31.75%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27.55%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27.74%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26.51%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50869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TGM 720p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12.49%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14.15%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18.05%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17.75%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16.85%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16.36%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05664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Animation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2.89%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5.94%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6.63%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6.64%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6.66%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6.02%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43263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Mixed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5.81%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10.69%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11.92%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4.97%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5.71%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5.29%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46410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13.58%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16.71%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18.20%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15.43%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15.39%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14.67%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82310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Random access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2252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 4:4:4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 4:4:4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340555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65328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TGM 1080p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18.68%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22.91%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22.53%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18.34%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19.23%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18.43%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20316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TGM 720p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12.33%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14.93%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20.09%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16.09%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15.66%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15.63%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8500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Animation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1.81%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2.51%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3.68%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3.13%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2.73%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032311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Mixed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3.62%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8.95%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9.41%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2.28%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3.04%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2.47%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846941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9.71%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13.12%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14.73%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11.11%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11.29%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10.85%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5922886"/>
                  </a:ext>
                </a:extLst>
              </a:tr>
            </a:tbl>
          </a:graphicData>
        </a:graphic>
      </p:graphicFrame>
      <p:graphicFrame>
        <p:nvGraphicFramePr>
          <p:cNvPr id="11" name="表 10">
            <a:extLst>
              <a:ext uri="{FF2B5EF4-FFF2-40B4-BE49-F238E27FC236}">
                <a16:creationId xmlns:a16="http://schemas.microsoft.com/office/drawing/2014/main" id="{0DDFB64B-C854-49BF-B284-DBA73BA7B8E1}"/>
              </a:ext>
            </a:extLst>
          </p:cNvPr>
          <p:cNvGraphicFramePr>
            <a:graphicFrameLocks noGrp="1"/>
          </p:cNvGraphicFramePr>
          <p:nvPr/>
        </p:nvGraphicFramePr>
        <p:xfrm>
          <a:off x="5094238" y="3682102"/>
          <a:ext cx="6992639" cy="2700020"/>
        </p:xfrm>
        <a:graphic>
          <a:graphicData uri="http://schemas.openxmlformats.org/drawingml/2006/table">
            <a:tbl>
              <a:tblPr/>
              <a:tblGrid>
                <a:gridCol w="1043119">
                  <a:extLst>
                    <a:ext uri="{9D8B030D-6E8A-4147-A177-3AD203B41FA5}">
                      <a16:colId xmlns:a16="http://schemas.microsoft.com/office/drawing/2014/main" val="1492016473"/>
                    </a:ext>
                  </a:extLst>
                </a:gridCol>
                <a:gridCol w="594952">
                  <a:extLst>
                    <a:ext uri="{9D8B030D-6E8A-4147-A177-3AD203B41FA5}">
                      <a16:colId xmlns:a16="http://schemas.microsoft.com/office/drawing/2014/main" val="3003712278"/>
                    </a:ext>
                  </a:extLst>
                </a:gridCol>
                <a:gridCol w="594952">
                  <a:extLst>
                    <a:ext uri="{9D8B030D-6E8A-4147-A177-3AD203B41FA5}">
                      <a16:colId xmlns:a16="http://schemas.microsoft.com/office/drawing/2014/main" val="1077814297"/>
                    </a:ext>
                  </a:extLst>
                </a:gridCol>
                <a:gridCol w="594952">
                  <a:extLst>
                    <a:ext uri="{9D8B030D-6E8A-4147-A177-3AD203B41FA5}">
                      <a16:colId xmlns:a16="http://schemas.microsoft.com/office/drawing/2014/main" val="349659346"/>
                    </a:ext>
                  </a:extLst>
                </a:gridCol>
                <a:gridCol w="594952">
                  <a:extLst>
                    <a:ext uri="{9D8B030D-6E8A-4147-A177-3AD203B41FA5}">
                      <a16:colId xmlns:a16="http://schemas.microsoft.com/office/drawing/2014/main" val="4065623442"/>
                    </a:ext>
                  </a:extLst>
                </a:gridCol>
                <a:gridCol w="594952">
                  <a:extLst>
                    <a:ext uri="{9D8B030D-6E8A-4147-A177-3AD203B41FA5}">
                      <a16:colId xmlns:a16="http://schemas.microsoft.com/office/drawing/2014/main" val="223058356"/>
                    </a:ext>
                  </a:extLst>
                </a:gridCol>
                <a:gridCol w="594952">
                  <a:extLst>
                    <a:ext uri="{9D8B030D-6E8A-4147-A177-3AD203B41FA5}">
                      <a16:colId xmlns:a16="http://schemas.microsoft.com/office/drawing/2014/main" val="2336118705"/>
                    </a:ext>
                  </a:extLst>
                </a:gridCol>
                <a:gridCol w="594952">
                  <a:extLst>
                    <a:ext uri="{9D8B030D-6E8A-4147-A177-3AD203B41FA5}">
                      <a16:colId xmlns:a16="http://schemas.microsoft.com/office/drawing/2014/main" val="3762447943"/>
                    </a:ext>
                  </a:extLst>
                </a:gridCol>
                <a:gridCol w="594952">
                  <a:extLst>
                    <a:ext uri="{9D8B030D-6E8A-4147-A177-3AD203B41FA5}">
                      <a16:colId xmlns:a16="http://schemas.microsoft.com/office/drawing/2014/main" val="720964137"/>
                    </a:ext>
                  </a:extLst>
                </a:gridCol>
                <a:gridCol w="594952">
                  <a:extLst>
                    <a:ext uri="{9D8B030D-6E8A-4147-A177-3AD203B41FA5}">
                      <a16:colId xmlns:a16="http://schemas.microsoft.com/office/drawing/2014/main" val="36524183"/>
                    </a:ext>
                  </a:extLst>
                </a:gridCol>
                <a:gridCol w="594952">
                  <a:extLst>
                    <a:ext uri="{9D8B030D-6E8A-4147-A177-3AD203B41FA5}">
                      <a16:colId xmlns:a16="http://schemas.microsoft.com/office/drawing/2014/main" val="351550030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All Intra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34991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 4:4:4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 4:4:4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34436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99159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TGM 1080p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5.30%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5.89%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5.95%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8.11%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8.48%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8.02%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24217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TGM 720p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0.87%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2.30%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1.90%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2.03%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82570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Animation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0.17%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0.36%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0.52%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0.49%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0.46%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0.44%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178857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Mixed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0.42%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0.78%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0.82%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36055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1.91%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2.13%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2.29%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3.25%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3.24%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3.12%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63880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Random access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71037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 4:4:4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 4:4:4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26738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4419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TGM 1080p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4.02%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4.61%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4.55%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6.85%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7.08%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6.77%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78527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TGM 720p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1.06%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0.92%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1.51%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2.61%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2.37%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2.42%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8136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Animation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-0.13%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-0.04%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0.21%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23917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Mixed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0.29%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0.84%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0.82%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0.49%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0.57%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0.28%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41841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1.49%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1.75%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1.95%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2.85%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2.86%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2.71%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7149760"/>
                  </a:ext>
                </a:extLst>
              </a:tr>
            </a:tbl>
          </a:graphicData>
        </a:graphic>
      </p:graphicFrame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1DF60BD5-6EF5-472F-A02F-34DCA26CB9A4}"/>
              </a:ext>
            </a:extLst>
          </p:cNvPr>
          <p:cNvSpPr txBox="1"/>
          <p:nvPr/>
        </p:nvSpPr>
        <p:spPr>
          <a:xfrm>
            <a:off x="5102498" y="908642"/>
            <a:ext cx="970137" cy="415498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IBD=10</a:t>
            </a:r>
            <a:endParaRPr kumimoji="1" lang="ja-JP" altLang="en-US" dirty="0"/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0D277885-9335-4D16-A633-3A6F71D8419C}"/>
              </a:ext>
            </a:extLst>
          </p:cNvPr>
          <p:cNvSpPr txBox="1"/>
          <p:nvPr/>
        </p:nvSpPr>
        <p:spPr>
          <a:xfrm>
            <a:off x="5134965" y="3787143"/>
            <a:ext cx="970137" cy="415498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IBD=12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506143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Summary</a:t>
            </a:r>
            <a:endParaRPr lang="ja-JP" altLang="en-US" dirty="0"/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342900" lvl="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sz="2800" kern="0" dirty="0">
                <a:latin typeface="SST" pitchFamily="34" charset="0"/>
                <a:ea typeface="SST Japanese Pro Regular" pitchFamily="34" charset="-128"/>
              </a:rPr>
              <a:t>Issues on palette coding at high bit depth</a:t>
            </a:r>
          </a:p>
          <a:p>
            <a:pPr marL="819479" lvl="1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sz="1800" kern="0" dirty="0">
                <a:latin typeface="SST" pitchFamily="34" charset="0"/>
                <a:ea typeface="SST Japanese Pro Regular" pitchFamily="34" charset="-128"/>
              </a:rPr>
              <a:t>#1: Memory usage for bit calculation using pre-defined LUTs becomes quite high at high bit depth.</a:t>
            </a:r>
          </a:p>
          <a:p>
            <a:pPr marL="1296059" lvl="2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sz="1600" kern="0" dirty="0">
                <a:latin typeface="SST" pitchFamily="34" charset="0"/>
                <a:ea typeface="SST Japanese Pro Regular" pitchFamily="34" charset="-128"/>
              </a:rPr>
              <a:t>Up to 8.6GB in 16-bit case.</a:t>
            </a:r>
          </a:p>
          <a:p>
            <a:pPr marL="819479" lvl="1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sz="1800" kern="0" dirty="0">
                <a:latin typeface="SST" pitchFamily="34" charset="0"/>
                <a:ea typeface="SST Japanese Pro Regular" pitchFamily="34" charset="-128"/>
              </a:rPr>
              <a:t>#2: Coding performance drops at high bit depth due to the unadjusted QP for the threshold “</a:t>
            </a:r>
            <a:r>
              <a:rPr lang="en-US" altLang="ja-JP" sz="1800" kern="0" dirty="0" err="1">
                <a:latin typeface="SST" pitchFamily="34" charset="0"/>
                <a:ea typeface="SST Japanese Pro Regular" pitchFamily="34" charset="-128"/>
              </a:rPr>
              <a:t>errorLimit</a:t>
            </a:r>
            <a:r>
              <a:rPr lang="en-US" altLang="ja-JP" sz="1800" kern="0" dirty="0">
                <a:latin typeface="SST" pitchFamily="34" charset="0"/>
                <a:ea typeface="SST Japanese Pro Regular" pitchFamily="34" charset="-128"/>
              </a:rPr>
              <a:t>”</a:t>
            </a:r>
          </a:p>
          <a:p>
            <a:pPr marL="34290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sz="2800" kern="0" dirty="0">
                <a:latin typeface="SST" pitchFamily="34" charset="0"/>
                <a:ea typeface="SST Japanese Pro Regular" pitchFamily="34" charset="-128"/>
              </a:rPr>
              <a:t>Proposal</a:t>
            </a:r>
          </a:p>
          <a:p>
            <a:pPr marL="742950" lvl="1" indent="-28575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sz="1800" kern="0" dirty="0">
                <a:latin typeface="SST" pitchFamily="34" charset="0"/>
                <a:ea typeface="SST Japanese Pro Regular" pitchFamily="34" charset="-128"/>
              </a:rPr>
              <a:t>#1: Use bit calculation functions on the fly instead of pre-defined LUTs (for issue#1)</a:t>
            </a:r>
          </a:p>
          <a:p>
            <a:pPr marL="1219530" lvl="2" indent="-28575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sz="1600" kern="0" dirty="0">
                <a:latin typeface="SST" pitchFamily="34" charset="0"/>
                <a:ea typeface="SST Japanese Pro Regular" pitchFamily="34" charset="-128"/>
              </a:rPr>
              <a:t>No impact on coding performance, but can save the max memory size by roughly 8 GB for 16-bit case</a:t>
            </a:r>
          </a:p>
          <a:p>
            <a:pPr marL="742950" lvl="1" indent="-28575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sz="1800" kern="0" dirty="0">
                <a:latin typeface="SST" pitchFamily="34" charset="0"/>
                <a:ea typeface="SST Japanese Pro Regular" pitchFamily="34" charset="-128"/>
              </a:rPr>
              <a:t>#2: Adjust QP based on internal bit depth for retrieving the </a:t>
            </a:r>
            <a:r>
              <a:rPr lang="en-US" altLang="ja-JP" sz="1800" kern="0" dirty="0" err="1">
                <a:latin typeface="SST" pitchFamily="34" charset="0"/>
                <a:ea typeface="SST Japanese Pro Regular" pitchFamily="34" charset="-128"/>
              </a:rPr>
              <a:t>errorLimit</a:t>
            </a:r>
            <a:r>
              <a:rPr lang="en-US" altLang="ja-JP" sz="1800" kern="0" dirty="0">
                <a:latin typeface="SST" pitchFamily="34" charset="0"/>
                <a:ea typeface="SST Japanese Pro Regular" pitchFamily="34" charset="-128"/>
              </a:rPr>
              <a:t> from LUTs  (for issue#2)</a:t>
            </a:r>
          </a:p>
          <a:p>
            <a:pPr marL="1219530" lvl="2" indent="-28575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sz="1600" kern="0" dirty="0">
                <a:latin typeface="SST" pitchFamily="34" charset="0"/>
                <a:ea typeface="SST Japanese Pro Regular" pitchFamily="34" charset="-128"/>
              </a:rPr>
              <a:t>BD-rate gain: ~8.5% for AI, ~6.0% for RA at normal QPs</a:t>
            </a:r>
          </a:p>
          <a:p>
            <a:pPr marL="742950" lvl="1" indent="-28575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sz="1800" kern="0" dirty="0">
              <a:latin typeface="SST" pitchFamily="34" charset="0"/>
              <a:ea typeface="SST Japanese Pro Regular" pitchFamily="34" charset="-128"/>
            </a:endParaRPr>
          </a:p>
          <a:p>
            <a:pPr marL="742950" lvl="1" indent="-28575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sz="1800" kern="0" dirty="0">
              <a:latin typeface="SST" pitchFamily="34" charset="0"/>
              <a:ea typeface="SST Japanese Pro Regular" pitchFamily="34" charset="-128"/>
            </a:endParaRPr>
          </a:p>
          <a:p>
            <a:pPr marL="0" indent="0" defTabSz="914400" eaLnBrk="0" fontAlgn="base" hangingPunct="0">
              <a:spcAft>
                <a:spcPct val="0"/>
              </a:spcAft>
              <a:defRPr/>
            </a:pPr>
            <a:endParaRPr lang="en-US" altLang="ja-JP" sz="2800" kern="0" dirty="0">
              <a:latin typeface="SST" pitchFamily="34" charset="0"/>
              <a:ea typeface="SST Japanese Pro Regular" pitchFamily="34" charset="-128"/>
            </a:endParaRPr>
          </a:p>
        </p:txBody>
      </p:sp>
      <p:graphicFrame>
        <p:nvGraphicFramePr>
          <p:cNvPr id="9" name="表 8">
            <a:extLst>
              <a:ext uri="{FF2B5EF4-FFF2-40B4-BE49-F238E27FC236}">
                <a16:creationId xmlns:a16="http://schemas.microsoft.com/office/drawing/2014/main" id="{B210081D-84D7-43CF-891D-FA37504770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9807122"/>
              </p:ext>
            </p:extLst>
          </p:nvPr>
        </p:nvGraphicFramePr>
        <p:xfrm>
          <a:off x="1886550" y="5012173"/>
          <a:ext cx="8248248" cy="136994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42367">
                  <a:extLst>
                    <a:ext uri="{9D8B030D-6E8A-4147-A177-3AD203B41FA5}">
                      <a16:colId xmlns:a16="http://schemas.microsoft.com/office/drawing/2014/main" val="2054389899"/>
                    </a:ext>
                  </a:extLst>
                </a:gridCol>
                <a:gridCol w="646162">
                  <a:extLst>
                    <a:ext uri="{9D8B030D-6E8A-4147-A177-3AD203B41FA5}">
                      <a16:colId xmlns:a16="http://schemas.microsoft.com/office/drawing/2014/main" val="505051952"/>
                    </a:ext>
                  </a:extLst>
                </a:gridCol>
                <a:gridCol w="675895">
                  <a:extLst>
                    <a:ext uri="{9D8B030D-6E8A-4147-A177-3AD203B41FA5}">
                      <a16:colId xmlns:a16="http://schemas.microsoft.com/office/drawing/2014/main" val="2264746261"/>
                    </a:ext>
                  </a:extLst>
                </a:gridCol>
                <a:gridCol w="675895">
                  <a:extLst>
                    <a:ext uri="{9D8B030D-6E8A-4147-A177-3AD203B41FA5}">
                      <a16:colId xmlns:a16="http://schemas.microsoft.com/office/drawing/2014/main" val="2086563389"/>
                    </a:ext>
                  </a:extLst>
                </a:gridCol>
                <a:gridCol w="675895">
                  <a:extLst>
                    <a:ext uri="{9D8B030D-6E8A-4147-A177-3AD203B41FA5}">
                      <a16:colId xmlns:a16="http://schemas.microsoft.com/office/drawing/2014/main" val="261850103"/>
                    </a:ext>
                  </a:extLst>
                </a:gridCol>
                <a:gridCol w="675895">
                  <a:extLst>
                    <a:ext uri="{9D8B030D-6E8A-4147-A177-3AD203B41FA5}">
                      <a16:colId xmlns:a16="http://schemas.microsoft.com/office/drawing/2014/main" val="4229276125"/>
                    </a:ext>
                  </a:extLst>
                </a:gridCol>
                <a:gridCol w="675895">
                  <a:extLst>
                    <a:ext uri="{9D8B030D-6E8A-4147-A177-3AD203B41FA5}">
                      <a16:colId xmlns:a16="http://schemas.microsoft.com/office/drawing/2014/main" val="2240496466"/>
                    </a:ext>
                  </a:extLst>
                </a:gridCol>
                <a:gridCol w="675895">
                  <a:extLst>
                    <a:ext uri="{9D8B030D-6E8A-4147-A177-3AD203B41FA5}">
                      <a16:colId xmlns:a16="http://schemas.microsoft.com/office/drawing/2014/main" val="2906476898"/>
                    </a:ext>
                  </a:extLst>
                </a:gridCol>
                <a:gridCol w="675895">
                  <a:extLst>
                    <a:ext uri="{9D8B030D-6E8A-4147-A177-3AD203B41FA5}">
                      <a16:colId xmlns:a16="http://schemas.microsoft.com/office/drawing/2014/main" val="3174147422"/>
                    </a:ext>
                  </a:extLst>
                </a:gridCol>
                <a:gridCol w="675895">
                  <a:extLst>
                    <a:ext uri="{9D8B030D-6E8A-4147-A177-3AD203B41FA5}">
                      <a16:colId xmlns:a16="http://schemas.microsoft.com/office/drawing/2014/main" val="456578758"/>
                    </a:ext>
                  </a:extLst>
                </a:gridCol>
                <a:gridCol w="675895">
                  <a:extLst>
                    <a:ext uri="{9D8B030D-6E8A-4147-A177-3AD203B41FA5}">
                      <a16:colId xmlns:a16="http://schemas.microsoft.com/office/drawing/2014/main" val="3254986012"/>
                    </a:ext>
                  </a:extLst>
                </a:gridCol>
                <a:gridCol w="676664">
                  <a:extLst>
                    <a:ext uri="{9D8B030D-6E8A-4147-A177-3AD203B41FA5}">
                      <a16:colId xmlns:a16="http://schemas.microsoft.com/office/drawing/2014/main" val="3707707318"/>
                    </a:ext>
                  </a:extLst>
                </a:gridCol>
              </a:tblGrid>
              <a:tr h="195707">
                <a:tc>
                  <a:txBody>
                    <a:bodyPr/>
                    <a:lstStyle/>
                    <a:p>
                      <a:pPr algn="ctr"/>
                      <a:endParaRPr lang="ja-JP" sz="11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ja-JP" sz="11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 gridSpan="10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1100" b="1" dirty="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Over VTM-12.0 IBD=12 at normal QPs (QP=22,27,32,37)</a:t>
                      </a:r>
                      <a:endParaRPr lang="ja-JP" sz="11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9965834"/>
                  </a:ext>
                </a:extLst>
              </a:tr>
              <a:tr h="195707">
                <a:tc>
                  <a:txBody>
                    <a:bodyPr/>
                    <a:lstStyle/>
                    <a:p>
                      <a:pPr algn="ctr"/>
                      <a:endParaRPr lang="ja-JP" sz="11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ja-JP" sz="11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YUV 4:4:4</a:t>
                      </a:r>
                      <a:endParaRPr lang="ja-JP" sz="11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RGB 4:4:4</a:t>
                      </a:r>
                      <a:endParaRPr lang="ja-JP" sz="11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2179220"/>
                  </a:ext>
                </a:extLst>
              </a:tr>
              <a:tr h="195707">
                <a:tc>
                  <a:txBody>
                    <a:bodyPr/>
                    <a:lstStyle/>
                    <a:p>
                      <a:pPr algn="ctr"/>
                      <a:endParaRPr lang="ja-JP" sz="11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ja-JP" sz="11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</a:t>
                      </a:r>
                      <a:endParaRPr lang="ja-JP" sz="11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</a:t>
                      </a:r>
                      <a:endParaRPr lang="ja-JP" sz="11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</a:t>
                      </a:r>
                      <a:endParaRPr lang="ja-JP" sz="11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EncT</a:t>
                      </a:r>
                      <a:endParaRPr lang="ja-JP" sz="11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DecT</a:t>
                      </a:r>
                      <a:endParaRPr lang="ja-JP" sz="11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</a:t>
                      </a:r>
                      <a:endParaRPr lang="ja-JP" sz="11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</a:t>
                      </a:r>
                      <a:endParaRPr lang="ja-JP" sz="11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</a:t>
                      </a:r>
                      <a:endParaRPr lang="ja-JP" sz="11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EncT</a:t>
                      </a:r>
                      <a:endParaRPr lang="ja-JP" sz="11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DecT</a:t>
                      </a:r>
                      <a:endParaRPr lang="ja-JP" sz="11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856356072"/>
                  </a:ext>
                </a:extLst>
              </a:tr>
              <a:tr h="195707"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1100" b="1" dirty="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Proposal#1</a:t>
                      </a:r>
                      <a:endParaRPr lang="ja-JP" sz="11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1100" b="1" dirty="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AI</a:t>
                      </a:r>
                      <a:endParaRPr lang="ja-JP" sz="11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0.00%</a:t>
                      </a:r>
                      <a:endParaRPr lang="ja-JP" sz="11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0.00%</a:t>
                      </a:r>
                      <a:endParaRPr lang="ja-JP" sz="11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0.00%</a:t>
                      </a:r>
                      <a:endParaRPr lang="ja-JP" sz="11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101%</a:t>
                      </a:r>
                      <a:endParaRPr lang="ja-JP" sz="11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100%</a:t>
                      </a:r>
                      <a:endParaRPr lang="ja-JP" sz="11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0.00%</a:t>
                      </a:r>
                      <a:endParaRPr lang="ja-JP" sz="11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0.00%</a:t>
                      </a:r>
                      <a:endParaRPr lang="ja-JP" sz="11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0.00%</a:t>
                      </a:r>
                      <a:endParaRPr lang="ja-JP" sz="11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99%</a:t>
                      </a:r>
                      <a:endParaRPr lang="ja-JP" sz="11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100%</a:t>
                      </a:r>
                      <a:endParaRPr lang="ja-JP" sz="11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351804992"/>
                  </a:ext>
                </a:extLst>
              </a:tr>
              <a:tr h="195707">
                <a:tc v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1100" b="1" dirty="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RA</a:t>
                      </a:r>
                      <a:endParaRPr lang="ja-JP" sz="11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0.00%</a:t>
                      </a:r>
                      <a:endParaRPr lang="ja-JP" sz="11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0.00%</a:t>
                      </a:r>
                      <a:endParaRPr lang="ja-JP" sz="11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0.00%</a:t>
                      </a:r>
                      <a:endParaRPr lang="ja-JP" sz="11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100%</a:t>
                      </a:r>
                      <a:endParaRPr lang="ja-JP" sz="11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100%</a:t>
                      </a:r>
                      <a:endParaRPr lang="ja-JP" sz="11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0.00%</a:t>
                      </a:r>
                      <a:endParaRPr lang="ja-JP" sz="11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0.00%</a:t>
                      </a:r>
                      <a:endParaRPr lang="ja-JP" sz="11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0.00%</a:t>
                      </a:r>
                      <a:endParaRPr lang="ja-JP" sz="11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100%</a:t>
                      </a:r>
                      <a:endParaRPr lang="ja-JP" sz="11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100%</a:t>
                      </a:r>
                      <a:endParaRPr lang="ja-JP" sz="11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404457825"/>
                  </a:ext>
                </a:extLst>
              </a:tr>
              <a:tr h="195707">
                <a:tc rowSpan="2">
                  <a:txBody>
                    <a:bodyPr/>
                    <a:lstStyle/>
                    <a:p>
                      <a:pPr marL="0" marR="0" lvl="0" indent="0" algn="ctr" defTabSz="1089325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  <a:defRPr/>
                      </a:pPr>
                      <a:r>
                        <a:rPr lang="en-US" altLang="ja-JP" sz="1100" b="1" dirty="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Proposal#2</a:t>
                      </a:r>
                      <a:endParaRPr lang="ja-JP" altLang="ja-JP" sz="11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1100" b="1" dirty="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AI</a:t>
                      </a:r>
                      <a:endParaRPr lang="ja-JP" sz="11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-8.70%</a:t>
                      </a:r>
                      <a:endParaRPr lang="ja-JP" sz="11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-10.86%</a:t>
                      </a:r>
                      <a:endParaRPr lang="ja-JP" sz="11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-11.66%</a:t>
                      </a:r>
                      <a:endParaRPr lang="ja-JP" sz="11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101%</a:t>
                      </a:r>
                      <a:endParaRPr lang="ja-JP" sz="11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95%</a:t>
                      </a:r>
                      <a:endParaRPr lang="ja-JP" sz="11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-8.51%</a:t>
                      </a:r>
                      <a:endParaRPr lang="ja-JP" sz="11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-8.65%</a:t>
                      </a:r>
                      <a:endParaRPr lang="ja-JP" sz="11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-8.32%</a:t>
                      </a:r>
                      <a:endParaRPr lang="ja-JP" sz="11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ja-JP" sz="11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95%</a:t>
                      </a:r>
                      <a:endParaRPr lang="ja-JP" sz="11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826023971"/>
                  </a:ext>
                </a:extLst>
              </a:tr>
              <a:tr h="195707">
                <a:tc v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1100" b="1" dirty="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RA</a:t>
                      </a:r>
                      <a:endParaRPr lang="ja-JP" sz="11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-6.09%</a:t>
                      </a:r>
                      <a:endParaRPr lang="ja-JP" sz="11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-8.43%</a:t>
                      </a:r>
                      <a:endParaRPr lang="ja-JP" sz="11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-9.16%</a:t>
                      </a:r>
                      <a:endParaRPr lang="ja-JP" sz="11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98%</a:t>
                      </a:r>
                      <a:endParaRPr lang="ja-JP" sz="11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99%</a:t>
                      </a:r>
                      <a:endParaRPr lang="ja-JP" sz="11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-5.64%</a:t>
                      </a:r>
                      <a:endParaRPr lang="ja-JP" sz="11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-5.86%</a:t>
                      </a:r>
                      <a:endParaRPr lang="ja-JP" sz="11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-5.73%</a:t>
                      </a:r>
                      <a:endParaRPr lang="ja-JP" sz="11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99%</a:t>
                      </a:r>
                      <a:endParaRPr lang="ja-JP" sz="11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99%</a:t>
                      </a:r>
                      <a:endParaRPr lang="ja-JP" sz="11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0002716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724771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Issue#1: Memory usage at encoder side</a:t>
            </a:r>
            <a:endParaRPr lang="ja-JP" altLang="en-US" dirty="0"/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13"/>
          </p:nvPr>
        </p:nvSpPr>
        <p:spPr>
          <a:xfrm>
            <a:off x="720724" y="1081089"/>
            <a:ext cx="6389738" cy="5165724"/>
          </a:xfrm>
        </p:spPr>
        <p:txBody>
          <a:bodyPr/>
          <a:lstStyle/>
          <a:p>
            <a:pPr marL="342900" lvl="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Following LUTs are used to estimate bit amounts for palette coding.</a:t>
            </a:r>
          </a:p>
          <a:p>
            <a:pPr marL="742950" lvl="1" indent="-28575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 err="1">
                <a:latin typeface="SST" pitchFamily="34" charset="0"/>
                <a:ea typeface="SST Japanese Pro Regular" pitchFamily="34" charset="-128"/>
              </a:rPr>
              <a:t>m_truncBinBits</a:t>
            </a: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[][] :  16-bit (1&lt;&lt;</a:t>
            </a:r>
            <a:r>
              <a:rPr lang="en-US" altLang="ja-JP" kern="0" dirty="0" err="1">
                <a:latin typeface="SST" pitchFamily="34" charset="0"/>
                <a:ea typeface="SST Japanese Pro Regular" pitchFamily="34" charset="-128"/>
              </a:rPr>
              <a:t>BitDepth</a:t>
            </a: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)x(1&lt;&lt;</a:t>
            </a:r>
            <a:r>
              <a:rPr lang="en-US" altLang="ja-JP" kern="0" dirty="0" err="1">
                <a:latin typeface="SST" pitchFamily="34" charset="0"/>
                <a:ea typeface="SST Japanese Pro Regular" pitchFamily="34" charset="-128"/>
              </a:rPr>
              <a:t>BitDepth</a:t>
            </a: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) array</a:t>
            </a:r>
          </a:p>
          <a:p>
            <a:pPr marL="742950" lvl="1" indent="-28575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 err="1">
                <a:latin typeface="SST" pitchFamily="34" charset="0"/>
                <a:ea typeface="SST Japanese Pro Regular" pitchFamily="34" charset="-128"/>
              </a:rPr>
              <a:t>m_escapeNumBins</a:t>
            </a: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[]: 16-bit 1x(1&lt;&lt;</a:t>
            </a:r>
            <a:r>
              <a:rPr lang="en-US" altLang="ja-JP" kern="0" dirty="0" err="1">
                <a:latin typeface="SST" pitchFamily="34" charset="0"/>
                <a:ea typeface="SST Japanese Pro Regular" pitchFamily="34" charset="-128"/>
              </a:rPr>
              <a:t>BitDepth</a:t>
            </a: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) array </a:t>
            </a:r>
          </a:p>
          <a:p>
            <a:pPr marL="266371" indent="-28575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  <a:p>
            <a:pPr marL="266371" indent="-28575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The array sizes depend on the </a:t>
            </a:r>
            <a:r>
              <a:rPr lang="en-US" altLang="ja-JP" kern="0" dirty="0" err="1">
                <a:latin typeface="SST" pitchFamily="34" charset="0"/>
                <a:ea typeface="SST Japanese Pro Regular" pitchFamily="34" charset="-128"/>
              </a:rPr>
              <a:t>BitDepth</a:t>
            </a: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, which incurs huge memory consumption at high bit depth.</a:t>
            </a:r>
          </a:p>
          <a:p>
            <a:pPr marL="742950" lvl="1" indent="-28575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16-bit case:  ~8.6 GB (= 2bytes * ( (1&lt;&lt;16)**2 + (1&lt;&lt;16)) / 10**6)</a:t>
            </a:r>
          </a:p>
          <a:p>
            <a:pPr marL="266371" indent="-28575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  <a:p>
            <a:pPr marL="266371" indent="-28575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Measured max memory size (RSS; resident set size) for IBD=16 reaches up to 14 GB for AI.</a:t>
            </a:r>
          </a:p>
        </p:txBody>
      </p:sp>
      <p:graphicFrame>
        <p:nvGraphicFramePr>
          <p:cNvPr id="7" name="グラフ 6">
            <a:extLst>
              <a:ext uri="{FF2B5EF4-FFF2-40B4-BE49-F238E27FC236}">
                <a16:creationId xmlns:a16="http://schemas.microsoft.com/office/drawing/2014/main" id="{7165C39B-B3CA-4C06-A2AA-B40E2064A0D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89310254"/>
              </p:ext>
            </p:extLst>
          </p:nvPr>
        </p:nvGraphicFramePr>
        <p:xfrm>
          <a:off x="6966446" y="1629594"/>
          <a:ext cx="5184576" cy="32920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BC5EBB70-A72D-4576-A85D-E1A611D7E8D9}"/>
              </a:ext>
            </a:extLst>
          </p:cNvPr>
          <p:cNvSpPr txBox="1"/>
          <p:nvPr/>
        </p:nvSpPr>
        <p:spPr>
          <a:xfrm>
            <a:off x="7992888" y="5047069"/>
            <a:ext cx="39090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dirty="0"/>
              <a:t>Max memory size per sequence for AI </a:t>
            </a:r>
            <a:br>
              <a:rPr kumimoji="1" lang="en-US" altLang="ja-JP" sz="1600" dirty="0"/>
            </a:br>
            <a:r>
              <a:rPr kumimoji="1" lang="en-US" altLang="ja-JP" sz="1600" dirty="0"/>
              <a:t>among QP=22,27,32,37 with </a:t>
            </a:r>
            <a:r>
              <a:rPr kumimoji="1" lang="en-US" altLang="ja-JP" sz="1600" dirty="0" err="1"/>
              <a:t>frameNum</a:t>
            </a:r>
            <a:r>
              <a:rPr kumimoji="1" lang="en-US" altLang="ja-JP" sz="1600" dirty="0"/>
              <a:t>=16,</a:t>
            </a:r>
            <a:r>
              <a:rPr lang="en-US" altLang="ja-JP" sz="1600" dirty="0"/>
              <a:t> </a:t>
            </a:r>
            <a:br>
              <a:rPr lang="en-US" altLang="ja-JP" sz="1600" dirty="0"/>
            </a:br>
            <a:r>
              <a:rPr lang="en-US" altLang="ja-JP" sz="1600" dirty="0"/>
              <a:t>measured by using “time” command</a:t>
            </a:r>
            <a:endParaRPr kumimoji="1" lang="en-US" altLang="ja-JP" sz="1600" dirty="0"/>
          </a:p>
        </p:txBody>
      </p:sp>
    </p:spTree>
    <p:extLst>
      <p:ext uri="{BB962C8B-B14F-4D97-AF65-F5344CB8AC3E}">
        <p14:creationId xmlns:p14="http://schemas.microsoft.com/office/powerpoint/2010/main" val="24733938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Proposal#1</a:t>
            </a:r>
            <a:endParaRPr lang="ja-JP" altLang="en-US" dirty="0"/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342900" lvl="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To save memory size at high bit depth, it is proposed  to use bit calculation functions, which are already </a:t>
            </a:r>
            <a:r>
              <a:rPr lang="en-US" altLang="ja-JP" kern="0" dirty="0" err="1">
                <a:latin typeface="SST" pitchFamily="34" charset="0"/>
                <a:ea typeface="SST Japanese Pro Regular" pitchFamily="34" charset="-128"/>
              </a:rPr>
              <a:t>imlemented</a:t>
            </a: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 in VTM.</a:t>
            </a:r>
          </a:p>
          <a:p>
            <a:pPr marL="819479" lvl="1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 err="1">
                <a:latin typeface="SST" pitchFamily="34" charset="0"/>
                <a:ea typeface="SST Japanese Pro Regular" pitchFamily="34" charset="-128"/>
              </a:rPr>
              <a:t>getTruncBinBits</a:t>
            </a: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: on the fly instead of the LUT </a:t>
            </a:r>
            <a:r>
              <a:rPr lang="en-US" altLang="ja-JP" kern="0" dirty="0" err="1">
                <a:latin typeface="SST" pitchFamily="34" charset="0"/>
                <a:ea typeface="SST Japanese Pro Regular" pitchFamily="34" charset="-128"/>
              </a:rPr>
              <a:t>m_truncBinBits</a:t>
            </a: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[][]</a:t>
            </a:r>
          </a:p>
          <a:p>
            <a:pPr marL="819479" lvl="1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 err="1">
                <a:latin typeface="SST" pitchFamily="34" charset="0"/>
                <a:ea typeface="SST Japanese Pro Regular" pitchFamily="34" charset="-128"/>
              </a:rPr>
              <a:t>getEpExGolombNumBins</a:t>
            </a: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: on the fly instead of the LUT </a:t>
            </a:r>
            <a:r>
              <a:rPr lang="en-US" altLang="ja-JP" kern="0" dirty="0" err="1">
                <a:latin typeface="SST" pitchFamily="34" charset="0"/>
                <a:ea typeface="SST Japanese Pro Regular" pitchFamily="34" charset="-128"/>
              </a:rPr>
              <a:t>m_escapeNumBins</a:t>
            </a: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[]</a:t>
            </a:r>
          </a:p>
          <a:p>
            <a:pPr marL="34290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  <a:p>
            <a:pPr marL="34290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Apply this fix only when the macro for high bit depth coding is enabled, i.e., JVET_R0351_HIGH_BIT_DEPTH_ENABLED is set to 1.</a:t>
            </a:r>
          </a:p>
          <a:p>
            <a:pPr marL="34290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  <a:p>
            <a:pPr marL="34290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Can save memory usage by roughly 8 GB for 16-bit case.</a:t>
            </a:r>
          </a:p>
        </p:txBody>
      </p:sp>
    </p:spTree>
    <p:extLst>
      <p:ext uri="{BB962C8B-B14F-4D97-AF65-F5344CB8AC3E}">
        <p14:creationId xmlns:p14="http://schemas.microsoft.com/office/powerpoint/2010/main" val="3976479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>
                <a:latin typeface="+mj-lt"/>
              </a:rPr>
              <a:t>Issue#2: Coding Performance of Palette coding at high bit depth</a:t>
            </a:r>
            <a:endParaRPr lang="ja-JP" altLang="en-US" dirty="0">
              <a:latin typeface="+mj-lt"/>
            </a:endParaRP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34290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Compared to 10-bit results, coding performance of 12-bit drops by roughly 12% for AI and 9% for RA.</a:t>
            </a:r>
          </a:p>
          <a:p>
            <a:pPr marL="34290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  <a:p>
            <a:pPr marL="34290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  <a:p>
            <a:pPr marL="34290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  <a:p>
            <a:pPr marL="34290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  <a:p>
            <a:pPr marL="34290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  <a:p>
            <a:pPr marL="34290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  <a:p>
            <a:pPr marL="34290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The root cause is due to the unadjusted QP used for retrieving the threshold “</a:t>
            </a:r>
            <a:r>
              <a:rPr lang="en-US" altLang="ja-JP" kern="0" dirty="0" err="1">
                <a:latin typeface="SST" pitchFamily="34" charset="0"/>
                <a:ea typeface="SST Japanese Pro Regular" pitchFamily="34" charset="-128"/>
              </a:rPr>
              <a:t>errorLimit</a:t>
            </a: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” from LUTs.</a:t>
            </a:r>
          </a:p>
          <a:p>
            <a:pPr marL="34290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  <a:p>
            <a:pPr marL="34290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  <a:p>
            <a:pPr marL="819479" lvl="1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  <a:p>
            <a:pPr marL="266371" indent="-28575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65948CFD-A79E-46AD-95BB-B689E4F66B6C}"/>
              </a:ext>
            </a:extLst>
          </p:cNvPr>
          <p:cNvSpPr txBox="1"/>
          <p:nvPr/>
        </p:nvSpPr>
        <p:spPr>
          <a:xfrm>
            <a:off x="1925886" y="2371160"/>
            <a:ext cx="91093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dirty="0"/>
              <a:t>Tool-off tests on palette coding at normal QPs (QP=22,27,32,37) using Non-420 SCC sequence in JVET-T2013</a:t>
            </a:r>
            <a:endParaRPr kumimoji="1" lang="ja-JP" altLang="en-US" sz="1600" dirty="0"/>
          </a:p>
        </p:txBody>
      </p:sp>
      <p:graphicFrame>
        <p:nvGraphicFramePr>
          <p:cNvPr id="15" name="表 14">
            <a:extLst>
              <a:ext uri="{FF2B5EF4-FFF2-40B4-BE49-F238E27FC236}">
                <a16:creationId xmlns:a16="http://schemas.microsoft.com/office/drawing/2014/main" id="{00DFB789-315E-49CF-AA44-E180158E6F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4935983"/>
              </p:ext>
            </p:extLst>
          </p:nvPr>
        </p:nvGraphicFramePr>
        <p:xfrm>
          <a:off x="2213922" y="2797706"/>
          <a:ext cx="8496940" cy="12801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37772">
                  <a:extLst>
                    <a:ext uri="{9D8B030D-6E8A-4147-A177-3AD203B41FA5}">
                      <a16:colId xmlns:a16="http://schemas.microsoft.com/office/drawing/2014/main" val="1700058739"/>
                    </a:ext>
                  </a:extLst>
                </a:gridCol>
                <a:gridCol w="742973">
                  <a:extLst>
                    <a:ext uri="{9D8B030D-6E8A-4147-A177-3AD203B41FA5}">
                      <a16:colId xmlns:a16="http://schemas.microsoft.com/office/drawing/2014/main" val="530523511"/>
                    </a:ext>
                  </a:extLst>
                </a:gridCol>
                <a:gridCol w="742973">
                  <a:extLst>
                    <a:ext uri="{9D8B030D-6E8A-4147-A177-3AD203B41FA5}">
                      <a16:colId xmlns:a16="http://schemas.microsoft.com/office/drawing/2014/main" val="3653672719"/>
                    </a:ext>
                  </a:extLst>
                </a:gridCol>
                <a:gridCol w="742973">
                  <a:extLst>
                    <a:ext uri="{9D8B030D-6E8A-4147-A177-3AD203B41FA5}">
                      <a16:colId xmlns:a16="http://schemas.microsoft.com/office/drawing/2014/main" val="188638465"/>
                    </a:ext>
                  </a:extLst>
                </a:gridCol>
                <a:gridCol w="742973">
                  <a:extLst>
                    <a:ext uri="{9D8B030D-6E8A-4147-A177-3AD203B41FA5}">
                      <a16:colId xmlns:a16="http://schemas.microsoft.com/office/drawing/2014/main" val="2703416249"/>
                    </a:ext>
                  </a:extLst>
                </a:gridCol>
                <a:gridCol w="605128">
                  <a:extLst>
                    <a:ext uri="{9D8B030D-6E8A-4147-A177-3AD203B41FA5}">
                      <a16:colId xmlns:a16="http://schemas.microsoft.com/office/drawing/2014/main" val="1142799662"/>
                    </a:ext>
                  </a:extLst>
                </a:gridCol>
                <a:gridCol w="742973">
                  <a:extLst>
                    <a:ext uri="{9D8B030D-6E8A-4147-A177-3AD203B41FA5}">
                      <a16:colId xmlns:a16="http://schemas.microsoft.com/office/drawing/2014/main" val="3514599037"/>
                    </a:ext>
                  </a:extLst>
                </a:gridCol>
                <a:gridCol w="742973">
                  <a:extLst>
                    <a:ext uri="{9D8B030D-6E8A-4147-A177-3AD203B41FA5}">
                      <a16:colId xmlns:a16="http://schemas.microsoft.com/office/drawing/2014/main" val="3891505619"/>
                    </a:ext>
                  </a:extLst>
                </a:gridCol>
                <a:gridCol w="742973">
                  <a:extLst>
                    <a:ext uri="{9D8B030D-6E8A-4147-A177-3AD203B41FA5}">
                      <a16:colId xmlns:a16="http://schemas.microsoft.com/office/drawing/2014/main" val="2753702315"/>
                    </a:ext>
                  </a:extLst>
                </a:gridCol>
                <a:gridCol w="742973">
                  <a:extLst>
                    <a:ext uri="{9D8B030D-6E8A-4147-A177-3AD203B41FA5}">
                      <a16:colId xmlns:a16="http://schemas.microsoft.com/office/drawing/2014/main" val="2304446227"/>
                    </a:ext>
                  </a:extLst>
                </a:gridCol>
                <a:gridCol w="605128">
                  <a:extLst>
                    <a:ext uri="{9D8B030D-6E8A-4147-A177-3AD203B41FA5}">
                      <a16:colId xmlns:a16="http://schemas.microsoft.com/office/drawing/2014/main" val="2749453988"/>
                    </a:ext>
                  </a:extLst>
                </a:gridCol>
                <a:gridCol w="605128">
                  <a:extLst>
                    <a:ext uri="{9D8B030D-6E8A-4147-A177-3AD203B41FA5}">
                      <a16:colId xmlns:a16="http://schemas.microsoft.com/office/drawing/2014/main" val="2409281472"/>
                    </a:ext>
                  </a:extLst>
                </a:gridCol>
              </a:tblGrid>
              <a:tr h="8990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 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>
                          <a:effectLst/>
                        </a:rPr>
                        <a:t> 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>
                          <a:effectLst/>
                        </a:rPr>
                        <a:t>YUV 4:4:4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>
                          <a:effectLst/>
                        </a:rPr>
                        <a:t>RGB 4:4:4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6552567"/>
                  </a:ext>
                </a:extLst>
              </a:tr>
              <a:tr h="13522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>
                          <a:effectLst/>
                        </a:rPr>
                        <a:t> 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 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>
                          <a:effectLst/>
                        </a:rPr>
                        <a:t>Y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>
                          <a:effectLst/>
                        </a:rPr>
                        <a:t>U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V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>
                          <a:effectLst/>
                        </a:rPr>
                        <a:t>EncT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>
                          <a:effectLst/>
                        </a:rPr>
                        <a:t>DecT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>
                          <a:effectLst/>
                        </a:rPr>
                        <a:t>G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>
                          <a:effectLst/>
                        </a:rPr>
                        <a:t>B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>
                          <a:effectLst/>
                        </a:rPr>
                        <a:t>R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>
                          <a:effectLst/>
                        </a:rPr>
                        <a:t>EncT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 err="1">
                          <a:effectLst/>
                        </a:rPr>
                        <a:t>DecT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074855157"/>
                  </a:ext>
                </a:extLst>
              </a:tr>
              <a:tr h="135226"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IBD=10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AI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13.58%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16.71%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>
                          <a:effectLst/>
                        </a:rPr>
                        <a:t>18.20%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>
                          <a:effectLst/>
                        </a:rPr>
                        <a:t>98%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>
                          <a:effectLst/>
                        </a:rPr>
                        <a:t>108%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>
                          <a:effectLst/>
                        </a:rPr>
                        <a:t>15.43%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>
                          <a:effectLst/>
                        </a:rPr>
                        <a:t>15.39%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>
                          <a:effectLst/>
                        </a:rPr>
                        <a:t>14.67%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>
                          <a:effectLst/>
                        </a:rPr>
                        <a:t>98%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>
                          <a:effectLst/>
                        </a:rPr>
                        <a:t>109%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777432438"/>
                  </a:ext>
                </a:extLst>
              </a:tr>
              <a:tr h="135226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>
                          <a:effectLst/>
                        </a:rPr>
                        <a:t>RA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9.71%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13.12%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14.73%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>
                          <a:effectLst/>
                        </a:rPr>
                        <a:t>100%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101%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>
                          <a:effectLst/>
                        </a:rPr>
                        <a:t>11.11%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>
                          <a:effectLst/>
                        </a:rPr>
                        <a:t>11.29%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>
                          <a:effectLst/>
                        </a:rPr>
                        <a:t>10.85%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>
                          <a:effectLst/>
                        </a:rPr>
                        <a:t>100%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>
                          <a:effectLst/>
                        </a:rPr>
                        <a:t>101%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068148703"/>
                  </a:ext>
                </a:extLst>
              </a:tr>
              <a:tr h="135226"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IB</a:t>
                      </a:r>
                      <a:r>
                        <a:rPr lang="en-US" altLang="ja-JP" sz="1400" b="1" dirty="0">
                          <a:effectLst/>
                        </a:rPr>
                        <a:t>D</a:t>
                      </a:r>
                      <a:r>
                        <a:rPr lang="en-US" sz="1400" b="1" dirty="0">
                          <a:effectLst/>
                        </a:rPr>
                        <a:t>=12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AI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>
                          <a:effectLst/>
                        </a:rPr>
                        <a:t>1.91%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2.13%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2.29%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99%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101%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3.25%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3.24%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3.12%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98%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102%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834041273"/>
                  </a:ext>
                </a:extLst>
              </a:tr>
              <a:tr h="135226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>
                          <a:effectLst/>
                        </a:rPr>
                        <a:t>RA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>
                          <a:effectLst/>
                        </a:rPr>
                        <a:t>1.49%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>
                          <a:effectLst/>
                        </a:rPr>
                        <a:t>1.75%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>
                          <a:effectLst/>
                        </a:rPr>
                        <a:t>1.95%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98%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101%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2.85%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2.86%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2.71%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99%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101%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673246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83260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>
                <a:latin typeface="+mj-lt"/>
              </a:rPr>
              <a:t>Issue#2: Coding Performance of Palette coding at high bit depth</a:t>
            </a:r>
            <a:endParaRPr lang="ja-JP" altLang="en-US" dirty="0">
              <a:latin typeface="+mj-lt"/>
            </a:endParaRP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13"/>
          </p:nvPr>
        </p:nvSpPr>
        <p:spPr>
          <a:xfrm>
            <a:off x="720725" y="1081089"/>
            <a:ext cx="6029698" cy="5165724"/>
          </a:xfrm>
        </p:spPr>
        <p:txBody>
          <a:bodyPr/>
          <a:lstStyle/>
          <a:p>
            <a:pPr marL="34290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At encoder, a threshold “</a:t>
            </a:r>
            <a:r>
              <a:rPr lang="en-US" altLang="ja-JP" kern="0" dirty="0" err="1">
                <a:latin typeface="SST" pitchFamily="34" charset="0"/>
                <a:ea typeface="SST Japanese Pro Regular" pitchFamily="34" charset="-128"/>
              </a:rPr>
              <a:t>errorLimit</a:t>
            </a: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” is used to associate each sample with one of palette table entries based on 8-bit domain SAD for loss coding.</a:t>
            </a:r>
          </a:p>
          <a:p>
            <a:pPr marL="819479" lvl="1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  <a:p>
            <a:pPr marL="34290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To retrieve “</a:t>
            </a:r>
            <a:r>
              <a:rPr lang="en-US" altLang="ja-JP" kern="0" dirty="0" err="1">
                <a:latin typeface="SST" pitchFamily="34" charset="0"/>
                <a:ea typeface="SST Japanese Pro Regular" pitchFamily="34" charset="-128"/>
              </a:rPr>
              <a:t>errorLimit</a:t>
            </a: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” from LUT, QP needs to be adjusted to 8-bit domain QP by an offset based on </a:t>
            </a:r>
            <a:r>
              <a:rPr lang="en-US" altLang="ja-JP" kern="0" dirty="0" err="1">
                <a:latin typeface="SST" pitchFamily="34" charset="0"/>
                <a:ea typeface="SST Japanese Pro Regular" pitchFamily="34" charset="-128"/>
              </a:rPr>
              <a:t>BitDepth</a:t>
            </a: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.</a:t>
            </a:r>
          </a:p>
          <a:p>
            <a:pPr marL="34290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  <a:p>
            <a:pPr marL="34290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However, in VTM, the offset always takes a fixed value “-12” and fails to obtain appropriate “</a:t>
            </a:r>
            <a:r>
              <a:rPr lang="en-US" altLang="ja-JP" kern="0" dirty="0" err="1">
                <a:latin typeface="SST" pitchFamily="34" charset="0"/>
                <a:ea typeface="SST Japanese Pro Regular" pitchFamily="34" charset="-128"/>
              </a:rPr>
              <a:t>errorLimit</a:t>
            </a: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” for high bit depth.</a:t>
            </a:r>
          </a:p>
          <a:p>
            <a:pPr marL="819479" lvl="1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  <a:p>
            <a:pPr marL="266371" indent="-28575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CC436BA4-9FD1-45CF-A5C0-64C0658A5F48}"/>
              </a:ext>
            </a:extLst>
          </p:cNvPr>
          <p:cNvSpPr/>
          <p:nvPr/>
        </p:nvSpPr>
        <p:spPr>
          <a:xfrm>
            <a:off x="7182470" y="1269554"/>
            <a:ext cx="4752528" cy="31451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// at IntraSearch.cpp</a:t>
            </a:r>
            <a:endParaRPr lang="ja-JP" sz="1200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algn="l" fontAlgn="auto" hangingPunct="1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33400" algn="l"/>
              </a:tabLst>
            </a:pPr>
            <a:r>
              <a:rPr lang="en-US" sz="1200" dirty="0">
                <a:solidFill>
                  <a:srgbClr val="0000FF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void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</a:t>
            </a:r>
            <a:r>
              <a:rPr lang="en-US" sz="1200" dirty="0" err="1">
                <a:solidFill>
                  <a:srgbClr val="2B91AF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IntraSearch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::</a:t>
            </a:r>
            <a:r>
              <a:rPr lang="en-US" sz="1200" dirty="0" err="1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derivePLTLossy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(</a:t>
            </a:r>
            <a:r>
              <a:rPr lang="en-US" sz="1200" dirty="0" err="1">
                <a:solidFill>
                  <a:srgbClr val="2B91AF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CodingStructure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&amp; </a:t>
            </a:r>
            <a:r>
              <a:rPr lang="en-US" sz="1200" dirty="0">
                <a:solidFill>
                  <a:srgbClr val="80808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cs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, 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ＭＳ ゴシック" panose="020B0609070205080204" pitchFamily="49" charset="-128"/>
              </a:rPr>
              <a:t>…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)</a:t>
            </a:r>
            <a:endParaRPr lang="ja-JP" sz="1200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algn="l" fontAlgn="auto" hangingPunct="1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33400" algn="l"/>
              </a:tabLst>
            </a:pP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{</a:t>
            </a:r>
            <a:endParaRPr lang="ja-JP" sz="1200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algn="l" fontAlgn="auto" hangingPunct="1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33400" algn="l"/>
              </a:tabLst>
            </a:pP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 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ＭＳ ゴシック" panose="020B0609070205080204" pitchFamily="49" charset="-128"/>
              </a:rPr>
              <a:t>…</a:t>
            </a:r>
            <a:endParaRPr lang="ja-JP" sz="1200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algn="l" fontAlgn="auto" hangingPunct="1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33400" algn="l"/>
              </a:tabLst>
            </a:pP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 </a:t>
            </a:r>
            <a:r>
              <a:rPr lang="en-US" sz="1200" dirty="0" err="1">
                <a:solidFill>
                  <a:srgbClr val="2B91AF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TransformUnit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&amp;</a:t>
            </a:r>
            <a:r>
              <a:rPr lang="en-US" sz="1200" dirty="0" err="1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tu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= *</a:t>
            </a:r>
            <a:r>
              <a:rPr lang="en-US" sz="1200" dirty="0" err="1">
                <a:solidFill>
                  <a:srgbClr val="80808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cs</a:t>
            </a:r>
            <a:r>
              <a:rPr lang="en-US" sz="1200" dirty="0" err="1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.getTU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(</a:t>
            </a:r>
            <a:r>
              <a:rPr lang="en-US" sz="1200" dirty="0" err="1">
                <a:solidFill>
                  <a:srgbClr val="80808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partitioner</a:t>
            </a:r>
            <a:r>
              <a:rPr lang="en-US" sz="1200" dirty="0" err="1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.chType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);</a:t>
            </a:r>
            <a:endParaRPr lang="ja-JP" sz="1200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algn="l" fontAlgn="auto" hangingPunct="1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33400" algn="l"/>
              </a:tabLst>
            </a:pP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 </a:t>
            </a:r>
            <a:r>
              <a:rPr lang="en-US" sz="1200" dirty="0" err="1">
                <a:solidFill>
                  <a:srgbClr val="2B91AF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QpParam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</a:t>
            </a:r>
            <a:r>
              <a:rPr lang="en-US" sz="1200" dirty="0" err="1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cQP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(</a:t>
            </a:r>
            <a:r>
              <a:rPr lang="en-US" sz="1200" dirty="0" err="1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tu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, </a:t>
            </a:r>
            <a:r>
              <a:rPr lang="en-US" sz="1200" dirty="0" err="1">
                <a:solidFill>
                  <a:srgbClr val="80808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compBegin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);</a:t>
            </a:r>
            <a:endParaRPr lang="ja-JP" sz="1200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algn="l" fontAlgn="auto" hangingPunct="1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33400" algn="l"/>
              </a:tabLst>
            </a:pP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 </a:t>
            </a:r>
            <a:r>
              <a:rPr lang="en-US" sz="1200" dirty="0">
                <a:solidFill>
                  <a:srgbClr val="0000FF"/>
                </a:solidFill>
                <a:effectLst/>
                <a:highlight>
                  <a:srgbClr val="FFFF00"/>
                </a:highlight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int</a:t>
            </a:r>
            <a:r>
              <a:rPr lang="en-US" sz="12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</a:t>
            </a:r>
            <a:r>
              <a:rPr lang="en-US" sz="1200" dirty="0" err="1">
                <a:solidFill>
                  <a:srgbClr val="000000"/>
                </a:solidFill>
                <a:effectLst/>
                <a:highlight>
                  <a:srgbClr val="FFFF00"/>
                </a:highlight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qp</a:t>
            </a:r>
            <a:r>
              <a:rPr lang="en-US" sz="12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= </a:t>
            </a:r>
            <a:r>
              <a:rPr lang="en-US" sz="1200" dirty="0" err="1">
                <a:solidFill>
                  <a:srgbClr val="000000"/>
                </a:solidFill>
                <a:effectLst/>
                <a:highlight>
                  <a:srgbClr val="FFFF00"/>
                </a:highlight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cQP.Qp</a:t>
            </a:r>
            <a:r>
              <a:rPr lang="en-US" sz="12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(</a:t>
            </a:r>
            <a:r>
              <a:rPr lang="en-US" sz="1200" dirty="0">
                <a:solidFill>
                  <a:srgbClr val="0000FF"/>
                </a:solidFill>
                <a:effectLst/>
                <a:highlight>
                  <a:srgbClr val="FFFF00"/>
                </a:highlight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true</a:t>
            </a:r>
            <a:r>
              <a:rPr lang="en-US" sz="12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) - 12;</a:t>
            </a:r>
            <a:endParaRPr lang="ja-JP" sz="1200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algn="l" fontAlgn="auto" hangingPunct="1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33400" algn="l"/>
              </a:tabLst>
            </a:pP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 </a:t>
            </a:r>
            <a:r>
              <a:rPr lang="en-US" sz="1200" dirty="0" err="1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qp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= (</a:t>
            </a:r>
            <a:r>
              <a:rPr lang="en-US" sz="1200" dirty="0" err="1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qp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&lt; 0) ? 0 : ((</a:t>
            </a:r>
            <a:r>
              <a:rPr lang="en-US" sz="1200" dirty="0" err="1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qp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&gt; 56) ? 56 : </a:t>
            </a:r>
            <a:r>
              <a:rPr lang="en-US" sz="1200" dirty="0" err="1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qp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);</a:t>
            </a:r>
            <a:endParaRPr lang="ja-JP" sz="1200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algn="l" fontAlgn="auto" hangingPunct="1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33400" algn="l"/>
              </a:tabLst>
            </a:pP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 </a:t>
            </a:r>
            <a:r>
              <a:rPr lang="en-US" sz="1200" dirty="0">
                <a:solidFill>
                  <a:srgbClr val="0000FF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int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</a:t>
            </a:r>
            <a:r>
              <a:rPr lang="en-US" sz="1200" dirty="0" err="1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errorLimit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= </a:t>
            </a:r>
            <a:r>
              <a:rPr lang="en-US" sz="1200" dirty="0" err="1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g_paletteQuant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[</a:t>
            </a:r>
            <a:r>
              <a:rPr lang="en-US" sz="1200" dirty="0" err="1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qp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];</a:t>
            </a:r>
            <a:endParaRPr lang="ja-JP" sz="1200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algn="l" fontAlgn="auto" hangingPunct="1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33400" algn="l"/>
              </a:tabLst>
            </a:pP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 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ＭＳ ゴシック" panose="020B0609070205080204" pitchFamily="49" charset="-128"/>
              </a:rPr>
              <a:t>…</a:t>
            </a:r>
            <a:endParaRPr lang="ja-JP" sz="1200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algn="l" fontAlgn="auto" hangingPunct="1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33400" algn="l"/>
              </a:tabLst>
            </a:pP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}</a:t>
            </a:r>
            <a:r>
              <a:rPr lang="en-US" sz="12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 </a:t>
            </a:r>
            <a:endParaRPr lang="ja-JP" sz="1200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80195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Proposal#2</a:t>
            </a:r>
            <a:endParaRPr lang="ja-JP" altLang="en-US" dirty="0"/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342900" lvl="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To retrieve appropriate </a:t>
            </a:r>
            <a:r>
              <a:rPr lang="en-US" altLang="ja-JP" kern="0" dirty="0" err="1">
                <a:latin typeface="SST" pitchFamily="34" charset="0"/>
                <a:ea typeface="SST Japanese Pro Regular" pitchFamily="34" charset="-128"/>
              </a:rPr>
              <a:t>errorLimit</a:t>
            </a: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, it is proposed to adjust QP based on </a:t>
            </a:r>
            <a:r>
              <a:rPr lang="en-US" altLang="ja-JP" kern="0" dirty="0" err="1">
                <a:latin typeface="SST" pitchFamily="34" charset="0"/>
                <a:ea typeface="SST Japanese Pro Regular" pitchFamily="34" charset="-128"/>
              </a:rPr>
              <a:t>BitDepth</a:t>
            </a: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, i.e., considering </a:t>
            </a:r>
            <a:r>
              <a:rPr lang="en-US" altLang="ja-JP" kern="0" dirty="0" err="1">
                <a:latin typeface="SST" pitchFamily="34" charset="0"/>
                <a:ea typeface="SST Japanese Pro Regular" pitchFamily="34" charset="-128"/>
              </a:rPr>
              <a:t>BdOffset</a:t>
            </a: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: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657E1D24-275C-452A-A9F6-F7E93890B997}"/>
              </a:ext>
            </a:extLst>
          </p:cNvPr>
          <p:cNvSpPr/>
          <p:nvPr/>
        </p:nvSpPr>
        <p:spPr>
          <a:xfrm>
            <a:off x="3237070" y="2421682"/>
            <a:ext cx="5728970" cy="316835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// at IntraSearch.cpp</a:t>
            </a:r>
            <a:endParaRPr lang="ja-JP" sz="1200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algn="l" fontAlgn="auto" hangingPunct="1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33400" algn="l"/>
              </a:tabLst>
            </a:pPr>
            <a:r>
              <a:rPr lang="en-US" sz="1200" dirty="0">
                <a:solidFill>
                  <a:srgbClr val="0000FF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void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</a:t>
            </a:r>
            <a:r>
              <a:rPr lang="en-US" sz="1200" dirty="0" err="1">
                <a:solidFill>
                  <a:srgbClr val="2B91AF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IntraSearch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::</a:t>
            </a:r>
            <a:r>
              <a:rPr lang="en-US" sz="1200" dirty="0" err="1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derivePLTLossy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(</a:t>
            </a:r>
            <a:r>
              <a:rPr lang="en-US" sz="1200" dirty="0" err="1">
                <a:solidFill>
                  <a:srgbClr val="2B91AF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CodingStructure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&amp; </a:t>
            </a:r>
            <a:r>
              <a:rPr lang="en-US" sz="1200" dirty="0">
                <a:solidFill>
                  <a:srgbClr val="80808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cs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, 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ＭＳ ゴシック" panose="020B0609070205080204" pitchFamily="49" charset="-128"/>
              </a:rPr>
              <a:t>…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)</a:t>
            </a:r>
            <a:endParaRPr lang="ja-JP" sz="1200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algn="l" fontAlgn="auto" hangingPunct="1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33400" algn="l"/>
              </a:tabLst>
            </a:pP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{</a:t>
            </a:r>
            <a:endParaRPr lang="ja-JP" sz="1200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algn="l" fontAlgn="auto" hangingPunct="1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33400" algn="l"/>
              </a:tabLst>
            </a:pP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 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ＭＳ ゴシック" panose="020B0609070205080204" pitchFamily="49" charset="-128"/>
              </a:rPr>
              <a:t>…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 </a:t>
            </a:r>
            <a:r>
              <a:rPr lang="en-US" sz="1200" dirty="0" err="1">
                <a:solidFill>
                  <a:srgbClr val="2B91AF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TransformUnit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&amp;</a:t>
            </a:r>
            <a:r>
              <a:rPr lang="en-US" sz="1200" dirty="0" err="1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tu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= *</a:t>
            </a:r>
            <a:r>
              <a:rPr lang="en-US" sz="1200" dirty="0" err="1">
                <a:solidFill>
                  <a:srgbClr val="80808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cs</a:t>
            </a:r>
            <a:r>
              <a:rPr lang="en-US" sz="1200" dirty="0" err="1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.getTU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(</a:t>
            </a:r>
            <a:r>
              <a:rPr lang="en-US" sz="1200" dirty="0" err="1">
                <a:solidFill>
                  <a:srgbClr val="80808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partitioner</a:t>
            </a:r>
            <a:r>
              <a:rPr lang="en-US" sz="1200" dirty="0" err="1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.chType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);</a:t>
            </a:r>
            <a:endParaRPr lang="ja-JP" sz="1200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algn="l" fontAlgn="auto" hangingPunct="1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33400" algn="l"/>
              </a:tabLst>
            </a:pP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 </a:t>
            </a:r>
            <a:r>
              <a:rPr lang="en-US" sz="1200" dirty="0" err="1">
                <a:solidFill>
                  <a:srgbClr val="2B91AF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QpParam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</a:t>
            </a:r>
            <a:r>
              <a:rPr lang="en-US" sz="1200" dirty="0" err="1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cQP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(</a:t>
            </a:r>
            <a:r>
              <a:rPr lang="en-US" sz="1200" dirty="0" err="1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tu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, </a:t>
            </a:r>
            <a:r>
              <a:rPr lang="en-US" sz="1200" dirty="0" err="1">
                <a:solidFill>
                  <a:srgbClr val="80808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compBegin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);</a:t>
            </a:r>
            <a:endParaRPr lang="ja-JP" sz="1200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algn="l" fontAlgn="auto" hangingPunct="1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33400" algn="l"/>
              </a:tabLst>
            </a:pPr>
            <a:r>
              <a:rPr lang="en-US" sz="1200" strike="sngStrike" dirty="0">
                <a:solidFill>
                  <a:srgbClr val="FF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 </a:t>
            </a:r>
            <a:r>
              <a:rPr lang="en-US" sz="1200" strike="sngStrike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int </a:t>
            </a:r>
            <a:r>
              <a:rPr lang="en-US" sz="1200" strike="sngStrike" dirty="0" err="1">
                <a:solidFill>
                  <a:srgbClr val="FF0000"/>
                </a:solidFill>
                <a:effectLst/>
                <a:highlight>
                  <a:srgbClr val="FFFF00"/>
                </a:highlight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qp</a:t>
            </a:r>
            <a:r>
              <a:rPr lang="en-US" sz="1200" strike="sngStrike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= </a:t>
            </a:r>
            <a:r>
              <a:rPr lang="en-US" sz="1200" strike="sngStrike" dirty="0" err="1">
                <a:solidFill>
                  <a:srgbClr val="FF0000"/>
                </a:solidFill>
                <a:effectLst/>
                <a:highlight>
                  <a:srgbClr val="FFFF00"/>
                </a:highlight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cQP.Qp</a:t>
            </a:r>
            <a:r>
              <a:rPr lang="en-US" sz="1200" strike="sngStrike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(true) - 12;</a:t>
            </a:r>
            <a:endParaRPr lang="ja-JP" sz="1200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algn="l" fontAlgn="auto" hangingPunct="1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33400" algn="l"/>
              </a:tabLst>
            </a:pP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 </a:t>
            </a:r>
            <a:r>
              <a:rPr lang="en-US" sz="1200" dirty="0">
                <a:solidFill>
                  <a:srgbClr val="0000FF"/>
                </a:solidFill>
                <a:effectLst/>
                <a:highlight>
                  <a:srgbClr val="FFFF00"/>
                </a:highlight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int</a:t>
            </a:r>
            <a:r>
              <a:rPr lang="en-US" sz="12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</a:t>
            </a:r>
            <a:r>
              <a:rPr lang="en-US" sz="1200" dirty="0" err="1">
                <a:solidFill>
                  <a:srgbClr val="000000"/>
                </a:solidFill>
                <a:effectLst/>
                <a:highlight>
                  <a:srgbClr val="FFFF00"/>
                </a:highlight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qp</a:t>
            </a:r>
            <a:r>
              <a:rPr lang="en-US" sz="12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= </a:t>
            </a:r>
            <a:r>
              <a:rPr lang="en-US" sz="1200" dirty="0" err="1">
                <a:solidFill>
                  <a:srgbClr val="000000"/>
                </a:solidFill>
                <a:effectLst/>
                <a:highlight>
                  <a:srgbClr val="FFFF00"/>
                </a:highlight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cQP.Qp</a:t>
            </a:r>
            <a:r>
              <a:rPr lang="en-US" sz="12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(</a:t>
            </a:r>
            <a:r>
              <a:rPr lang="en-US" sz="1200" dirty="0">
                <a:solidFill>
                  <a:srgbClr val="0000FF"/>
                </a:solidFill>
                <a:effectLst/>
                <a:highlight>
                  <a:srgbClr val="FFFF00"/>
                </a:highlight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true</a:t>
            </a:r>
            <a:r>
              <a:rPr lang="en-US" sz="12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) </a:t>
            </a:r>
            <a:r>
              <a:rPr lang="en-US" sz="12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ＭＳ ゴシック" panose="020B0609070205080204" pitchFamily="49" charset="-128"/>
                <a:ea typeface="ＭＳ ゴシック" panose="020B0609070205080204" pitchFamily="49" charset="-128"/>
                <a:cs typeface="ＭＳ ゴシック" panose="020B0609070205080204" pitchFamily="49" charset="-128"/>
              </a:rPr>
              <a:t>–</a:t>
            </a:r>
            <a:r>
              <a:rPr lang="en-US" sz="12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6 *(</a:t>
            </a:r>
            <a:r>
              <a:rPr lang="en-US" sz="1200" dirty="0" err="1">
                <a:solidFill>
                  <a:srgbClr val="000000"/>
                </a:solidFill>
                <a:effectLst/>
                <a:highlight>
                  <a:srgbClr val="FFFF00"/>
                </a:highlight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bitDepth</a:t>
            </a:r>
            <a:r>
              <a:rPr lang="en-US" sz="12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</a:t>
            </a:r>
            <a:r>
              <a:rPr lang="en-US" sz="12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ＭＳ ゴシック" panose="020B0609070205080204" pitchFamily="49" charset="-128"/>
                <a:ea typeface="ＭＳ ゴシック" panose="020B0609070205080204" pitchFamily="49" charset="-128"/>
                <a:cs typeface="ＭＳ ゴシック" panose="020B0609070205080204" pitchFamily="49" charset="-128"/>
              </a:rPr>
              <a:t>–</a:t>
            </a:r>
            <a:r>
              <a:rPr lang="en-US" sz="12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8);</a:t>
            </a:r>
            <a:endParaRPr lang="ja-JP" sz="1200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algn="l" fontAlgn="auto" hangingPunct="1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33400" algn="l"/>
              </a:tabLst>
            </a:pP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 </a:t>
            </a:r>
            <a:r>
              <a:rPr lang="en-US" sz="1200" dirty="0" err="1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qp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= (</a:t>
            </a:r>
            <a:r>
              <a:rPr lang="en-US" sz="1200" dirty="0" err="1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qp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&lt; 0) ? 0 : ((</a:t>
            </a:r>
            <a:r>
              <a:rPr lang="en-US" sz="1200" dirty="0" err="1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qp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&gt; 56) ? 56 : </a:t>
            </a:r>
            <a:r>
              <a:rPr lang="en-US" sz="1200" dirty="0" err="1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qp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);</a:t>
            </a:r>
            <a:endParaRPr lang="ja-JP" sz="1200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algn="l" fontAlgn="auto" hangingPunct="1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33400" algn="l"/>
              </a:tabLst>
            </a:pP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 </a:t>
            </a:r>
            <a:r>
              <a:rPr lang="en-US" sz="1200" dirty="0">
                <a:solidFill>
                  <a:srgbClr val="0000FF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int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</a:t>
            </a:r>
            <a:r>
              <a:rPr lang="en-US" sz="1200" dirty="0" err="1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errorLimit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= </a:t>
            </a:r>
            <a:r>
              <a:rPr lang="en-US" sz="1200" dirty="0" err="1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g_paletteQuant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[</a:t>
            </a:r>
            <a:r>
              <a:rPr lang="en-US" sz="1200" dirty="0" err="1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qp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];</a:t>
            </a:r>
            <a:endParaRPr lang="ja-JP" sz="1200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algn="l" fontAlgn="auto" hangingPunct="1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33400" algn="l"/>
              </a:tabLst>
            </a:pP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 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ＭＳ ゴシック" panose="020B0609070205080204" pitchFamily="49" charset="-128"/>
              </a:rPr>
              <a:t>…</a:t>
            </a:r>
            <a:endParaRPr lang="ja-JP" sz="1200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algn="l" fontAlgn="auto" hangingPunct="1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33400" algn="l"/>
              </a:tabLst>
            </a:pP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}</a:t>
            </a:r>
            <a:r>
              <a:rPr lang="en-US" sz="12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 </a:t>
            </a:r>
            <a:endParaRPr lang="ja-JP" sz="1200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417776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Simulation</a:t>
            </a:r>
            <a:endParaRPr lang="ja-JP" altLang="en-US" dirty="0"/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342900" lvl="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Following tests were conducted for AI and RA under non-420 common test condition (JVET-T2013) with </a:t>
            </a:r>
            <a:r>
              <a:rPr lang="en-US" altLang="ja-JP" kern="0" dirty="0" err="1">
                <a:latin typeface="SST" pitchFamily="34" charset="0"/>
                <a:ea typeface="SST Japanese Pro Regular" pitchFamily="34" charset="-128"/>
              </a:rPr>
              <a:t>InternalBitDepth</a:t>
            </a: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 set to 12: </a:t>
            </a:r>
          </a:p>
          <a:p>
            <a:pPr marL="819479" lvl="1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Test#1: VTM-12.0 vs VTM-12.0 with memory reduction (Proposal#1)</a:t>
            </a:r>
          </a:p>
          <a:p>
            <a:pPr marL="1296059" lvl="2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Normal QP (QP=22, 27, 32, 37) </a:t>
            </a:r>
          </a:p>
          <a:p>
            <a:pPr marL="819479" lvl="1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  <a:p>
            <a:pPr marL="819479" lvl="1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Test#2: VTM-12.0 vs Proposal#1 + adjust QP based on </a:t>
            </a:r>
            <a:r>
              <a:rPr lang="en-US" altLang="ja-JP" kern="0" dirty="0" err="1">
                <a:latin typeface="SST" pitchFamily="34" charset="0"/>
                <a:ea typeface="SST Japanese Pro Regular" pitchFamily="34" charset="-128"/>
              </a:rPr>
              <a:t>BitDepth</a:t>
            </a: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 for </a:t>
            </a:r>
            <a:r>
              <a:rPr lang="en-US" altLang="ja-JP" kern="0" dirty="0" err="1">
                <a:latin typeface="SST" pitchFamily="34" charset="0"/>
                <a:ea typeface="SST Japanese Pro Regular" pitchFamily="34" charset="-128"/>
              </a:rPr>
              <a:t>errorLimit</a:t>
            </a: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 (proposal#2)</a:t>
            </a:r>
          </a:p>
          <a:p>
            <a:pPr marL="1296059" lvl="2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Normal QP (QP=22, 27, 32, 37)</a:t>
            </a:r>
          </a:p>
          <a:p>
            <a:pPr marL="1296059" lvl="2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Low QP (QP=-13, -8, -3, 2, 7, 12)</a:t>
            </a:r>
          </a:p>
          <a:p>
            <a:pPr marL="1840721" lvl="3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sz="1400" kern="0" dirty="0" err="1">
                <a:latin typeface="SST" pitchFamily="34" charset="0"/>
                <a:ea typeface="SST Japanese Pro Regular" pitchFamily="34" charset="-128"/>
              </a:rPr>
              <a:t>hbd.cfg</a:t>
            </a:r>
            <a:r>
              <a:rPr lang="en-US" altLang="ja-JP" sz="1400" kern="0" dirty="0">
                <a:latin typeface="SST" pitchFamily="34" charset="0"/>
                <a:ea typeface="SST Japanese Pro Regular" pitchFamily="34" charset="-128"/>
              </a:rPr>
              <a:t> is additionally applied </a:t>
            </a:r>
          </a:p>
          <a:p>
            <a:pPr marL="1840721" lvl="3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sz="1400" kern="0" dirty="0">
                <a:latin typeface="SST" pitchFamily="34" charset="0"/>
                <a:ea typeface="SST Japanese Pro Regular" pitchFamily="34" charset="-128"/>
              </a:rPr>
              <a:t>The number of frames is 100 for AI and 97 for RA</a:t>
            </a:r>
          </a:p>
          <a:p>
            <a:pPr marL="1840721" lvl="3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sz="1400" kern="0" dirty="0" err="1">
                <a:latin typeface="SST" pitchFamily="34" charset="0"/>
                <a:ea typeface="SST Japanese Pro Regular" pitchFamily="34" charset="-128"/>
              </a:rPr>
              <a:t>Gop</a:t>
            </a:r>
            <a:r>
              <a:rPr lang="en-US" altLang="ja-JP" sz="1400" kern="0" dirty="0">
                <a:latin typeface="SST" pitchFamily="34" charset="0"/>
                <a:ea typeface="SST Japanese Pro Regular" pitchFamily="34" charset="-128"/>
              </a:rPr>
              <a:t> size is set to 32 for RA</a:t>
            </a:r>
          </a:p>
        </p:txBody>
      </p:sp>
    </p:spTree>
    <p:extLst>
      <p:ext uri="{BB962C8B-B14F-4D97-AF65-F5344CB8AC3E}">
        <p14:creationId xmlns:p14="http://schemas.microsoft.com/office/powerpoint/2010/main" val="14284852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Test#1: VTM-12.0 vs VTM-12.0 + Memory size reduction (Proposal#1)</a:t>
            </a:r>
            <a:endParaRPr lang="ja-JP" altLang="en-US" dirty="0"/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342900" lvl="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No impact to coding performance with negligible runtime changes</a:t>
            </a:r>
          </a:p>
          <a:p>
            <a:pPr marL="342900" lvl="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Saving max memory size by 8 GB for 16-bit case</a:t>
            </a:r>
          </a:p>
        </p:txBody>
      </p:sp>
      <p:graphicFrame>
        <p:nvGraphicFramePr>
          <p:cNvPr id="7" name="グラフ 6">
            <a:extLst>
              <a:ext uri="{FF2B5EF4-FFF2-40B4-BE49-F238E27FC236}">
                <a16:creationId xmlns:a16="http://schemas.microsoft.com/office/drawing/2014/main" id="{7165C39B-B3CA-4C06-A2AA-B40E2064A0D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08345858"/>
              </p:ext>
            </p:extLst>
          </p:nvPr>
        </p:nvGraphicFramePr>
        <p:xfrm>
          <a:off x="6667676" y="1917626"/>
          <a:ext cx="5195314" cy="37395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4CE51B3F-4F82-4163-A5BD-32BAB268EBDD}"/>
              </a:ext>
            </a:extLst>
          </p:cNvPr>
          <p:cNvSpPr txBox="1"/>
          <p:nvPr/>
        </p:nvSpPr>
        <p:spPr>
          <a:xfrm>
            <a:off x="7532234" y="5641519"/>
            <a:ext cx="39857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dirty="0"/>
              <a:t>Max memory size per sequence for AI </a:t>
            </a:r>
            <a:br>
              <a:rPr kumimoji="1" lang="en-US" altLang="ja-JP" sz="1600" dirty="0"/>
            </a:br>
            <a:r>
              <a:rPr kumimoji="1" lang="en-US" altLang="ja-JP" sz="1600" dirty="0"/>
              <a:t>among QP=22,27,32,37 with </a:t>
            </a:r>
            <a:r>
              <a:rPr kumimoji="1" lang="en-US" altLang="ja-JP" sz="1600" dirty="0" err="1"/>
              <a:t>frameNum</a:t>
            </a:r>
            <a:r>
              <a:rPr kumimoji="1" lang="en-US" altLang="ja-JP" sz="1600" dirty="0"/>
              <a:t>=16,</a:t>
            </a:r>
            <a:r>
              <a:rPr lang="en-US" altLang="ja-JP" sz="1600" dirty="0"/>
              <a:t> </a:t>
            </a:r>
            <a:br>
              <a:rPr lang="en-US" altLang="ja-JP" sz="1600" dirty="0"/>
            </a:br>
            <a:r>
              <a:rPr lang="en-US" altLang="ja-JP" sz="1600" dirty="0"/>
              <a:t>measured by using “time” command</a:t>
            </a:r>
            <a:endParaRPr kumimoji="1" lang="en-US" altLang="ja-JP" sz="1600" dirty="0"/>
          </a:p>
        </p:txBody>
      </p:sp>
      <p:graphicFrame>
        <p:nvGraphicFramePr>
          <p:cNvPr id="10" name="表 9">
            <a:extLst>
              <a:ext uri="{FF2B5EF4-FFF2-40B4-BE49-F238E27FC236}">
                <a16:creationId xmlns:a16="http://schemas.microsoft.com/office/drawing/2014/main" id="{8917BA64-B6C8-448E-BE18-17D47541BE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0430765"/>
              </p:ext>
            </p:extLst>
          </p:nvPr>
        </p:nvGraphicFramePr>
        <p:xfrm>
          <a:off x="339757" y="2637706"/>
          <a:ext cx="6090972" cy="3078480"/>
        </p:xfrm>
        <a:graphic>
          <a:graphicData uri="http://schemas.openxmlformats.org/drawingml/2006/table">
            <a:tbl>
              <a:tblPr/>
              <a:tblGrid>
                <a:gridCol w="1013192">
                  <a:extLst>
                    <a:ext uri="{9D8B030D-6E8A-4147-A177-3AD203B41FA5}">
                      <a16:colId xmlns:a16="http://schemas.microsoft.com/office/drawing/2014/main" val="3411293783"/>
                    </a:ext>
                  </a:extLst>
                </a:gridCol>
                <a:gridCol w="507778">
                  <a:extLst>
                    <a:ext uri="{9D8B030D-6E8A-4147-A177-3AD203B41FA5}">
                      <a16:colId xmlns:a16="http://schemas.microsoft.com/office/drawing/2014/main" val="76786507"/>
                    </a:ext>
                  </a:extLst>
                </a:gridCol>
                <a:gridCol w="507778">
                  <a:extLst>
                    <a:ext uri="{9D8B030D-6E8A-4147-A177-3AD203B41FA5}">
                      <a16:colId xmlns:a16="http://schemas.microsoft.com/office/drawing/2014/main" val="166388700"/>
                    </a:ext>
                  </a:extLst>
                </a:gridCol>
                <a:gridCol w="507778">
                  <a:extLst>
                    <a:ext uri="{9D8B030D-6E8A-4147-A177-3AD203B41FA5}">
                      <a16:colId xmlns:a16="http://schemas.microsoft.com/office/drawing/2014/main" val="3982313510"/>
                    </a:ext>
                  </a:extLst>
                </a:gridCol>
                <a:gridCol w="507778">
                  <a:extLst>
                    <a:ext uri="{9D8B030D-6E8A-4147-A177-3AD203B41FA5}">
                      <a16:colId xmlns:a16="http://schemas.microsoft.com/office/drawing/2014/main" val="4068106852"/>
                    </a:ext>
                  </a:extLst>
                </a:gridCol>
                <a:gridCol w="507778">
                  <a:extLst>
                    <a:ext uri="{9D8B030D-6E8A-4147-A177-3AD203B41FA5}">
                      <a16:colId xmlns:a16="http://schemas.microsoft.com/office/drawing/2014/main" val="1414588748"/>
                    </a:ext>
                  </a:extLst>
                </a:gridCol>
                <a:gridCol w="507778">
                  <a:extLst>
                    <a:ext uri="{9D8B030D-6E8A-4147-A177-3AD203B41FA5}">
                      <a16:colId xmlns:a16="http://schemas.microsoft.com/office/drawing/2014/main" val="4118612059"/>
                    </a:ext>
                  </a:extLst>
                </a:gridCol>
                <a:gridCol w="507778">
                  <a:extLst>
                    <a:ext uri="{9D8B030D-6E8A-4147-A177-3AD203B41FA5}">
                      <a16:colId xmlns:a16="http://schemas.microsoft.com/office/drawing/2014/main" val="2936681010"/>
                    </a:ext>
                  </a:extLst>
                </a:gridCol>
                <a:gridCol w="507778">
                  <a:extLst>
                    <a:ext uri="{9D8B030D-6E8A-4147-A177-3AD203B41FA5}">
                      <a16:colId xmlns:a16="http://schemas.microsoft.com/office/drawing/2014/main" val="658779669"/>
                    </a:ext>
                  </a:extLst>
                </a:gridCol>
                <a:gridCol w="507778">
                  <a:extLst>
                    <a:ext uri="{9D8B030D-6E8A-4147-A177-3AD203B41FA5}">
                      <a16:colId xmlns:a16="http://schemas.microsoft.com/office/drawing/2014/main" val="4118332131"/>
                    </a:ext>
                  </a:extLst>
                </a:gridCol>
                <a:gridCol w="507778">
                  <a:extLst>
                    <a:ext uri="{9D8B030D-6E8A-4147-A177-3AD203B41FA5}">
                      <a16:colId xmlns:a16="http://schemas.microsoft.com/office/drawing/2014/main" val="307658372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b"/>
                      <a:endParaRPr lang="ja-JP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All Intra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27598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 4:4:4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 4:4:4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15505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8705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TGM 1080p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96786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TGM 720p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41775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Animation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78672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Mixed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85804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71590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36731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0247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Random access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71418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 4:4:4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 4:4:4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42070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6744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TGM 1080p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27474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TGM 720p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52153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Animation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46765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Mixed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69112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2948263"/>
                  </a:ext>
                </a:extLst>
              </a:tr>
            </a:tbl>
          </a:graphicData>
        </a:graphic>
      </p:graphicFrame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DE33DC40-5DDD-4ADF-9B16-96AF15636F7E}"/>
              </a:ext>
            </a:extLst>
          </p:cNvPr>
          <p:cNvSpPr txBox="1"/>
          <p:nvPr/>
        </p:nvSpPr>
        <p:spPr>
          <a:xfrm>
            <a:off x="1966515" y="2222208"/>
            <a:ext cx="3455370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Normal QPs (QP=22,27,32,37)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377915840"/>
      </p:ext>
    </p:extLst>
  </p:cSld>
  <p:clrMapOvr>
    <a:masterClrMapping/>
  </p:clrMapOvr>
</p:sld>
</file>

<file path=ppt/theme/theme1.xml><?xml version="1.0" encoding="utf-8"?>
<a:theme xmlns:a="http://schemas.openxmlformats.org/drawingml/2006/main" name="Light Gray Master">
  <a:themeElements>
    <a:clrScheme name="SONY">
      <a:dk1>
        <a:sysClr val="windowText" lastClr="000000"/>
      </a:dk1>
      <a:lt1>
        <a:sysClr val="window" lastClr="FFFFFF"/>
      </a:lt1>
      <a:dk2>
        <a:srgbClr val="7C388C"/>
      </a:dk2>
      <a:lt2>
        <a:srgbClr val="D42F7E"/>
      </a:lt2>
      <a:accent1>
        <a:srgbClr val="1952A6"/>
      </a:accent1>
      <a:accent2>
        <a:srgbClr val="54A9CC"/>
      </a:accent2>
      <a:accent3>
        <a:srgbClr val="318C3A"/>
      </a:accent3>
      <a:accent4>
        <a:srgbClr val="F2CE00"/>
      </a:accent4>
      <a:accent5>
        <a:srgbClr val="E6820B"/>
      </a:accent5>
      <a:accent6>
        <a:srgbClr val="CF1111"/>
      </a:accent6>
      <a:hlink>
        <a:srgbClr val="5887F5"/>
      </a:hlink>
      <a:folHlink>
        <a:srgbClr val="683ABD"/>
      </a:folHlink>
    </a:clrScheme>
    <a:fontScheme name="SONY">
      <a:majorFont>
        <a:latin typeface="SST"/>
        <a:ea typeface="SST Japanese Pro Regular"/>
        <a:cs typeface=""/>
      </a:majorFont>
      <a:minorFont>
        <a:latin typeface="SST"/>
        <a:ea typeface="SST Japanese Pro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95000"/>
            <a:lumOff val="5000"/>
            <a:alpha val="20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Dark Gray Master">
  <a:themeElements>
    <a:clrScheme name="SONY">
      <a:dk1>
        <a:sysClr val="windowText" lastClr="000000"/>
      </a:dk1>
      <a:lt1>
        <a:sysClr val="window" lastClr="FFFFFF"/>
      </a:lt1>
      <a:dk2>
        <a:srgbClr val="7C388C"/>
      </a:dk2>
      <a:lt2>
        <a:srgbClr val="D42F7E"/>
      </a:lt2>
      <a:accent1>
        <a:srgbClr val="1952A6"/>
      </a:accent1>
      <a:accent2>
        <a:srgbClr val="54A9CC"/>
      </a:accent2>
      <a:accent3>
        <a:srgbClr val="318C3A"/>
      </a:accent3>
      <a:accent4>
        <a:srgbClr val="F2CE00"/>
      </a:accent4>
      <a:accent5>
        <a:srgbClr val="E6820B"/>
      </a:accent5>
      <a:accent6>
        <a:srgbClr val="CF1111"/>
      </a:accent6>
      <a:hlink>
        <a:srgbClr val="5887F5"/>
      </a:hlink>
      <a:folHlink>
        <a:srgbClr val="683ABD"/>
      </a:folHlink>
    </a:clrScheme>
    <a:fontScheme name="SONY">
      <a:majorFont>
        <a:latin typeface="SST"/>
        <a:ea typeface="SST Japanese Pro Regular"/>
        <a:cs typeface=""/>
      </a:majorFont>
      <a:minorFont>
        <a:latin typeface="SST"/>
        <a:ea typeface="SST Japanese Pro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95000"/>
            <a:lumOff val="5000"/>
            <a:alpha val="20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Black Master">
  <a:themeElements>
    <a:clrScheme name="SONY">
      <a:dk1>
        <a:sysClr val="windowText" lastClr="000000"/>
      </a:dk1>
      <a:lt1>
        <a:sysClr val="window" lastClr="FFFFFF"/>
      </a:lt1>
      <a:dk2>
        <a:srgbClr val="7C388C"/>
      </a:dk2>
      <a:lt2>
        <a:srgbClr val="D42F7E"/>
      </a:lt2>
      <a:accent1>
        <a:srgbClr val="1952A6"/>
      </a:accent1>
      <a:accent2>
        <a:srgbClr val="54A9CC"/>
      </a:accent2>
      <a:accent3>
        <a:srgbClr val="318C3A"/>
      </a:accent3>
      <a:accent4>
        <a:srgbClr val="F2CE00"/>
      </a:accent4>
      <a:accent5>
        <a:srgbClr val="E6820B"/>
      </a:accent5>
      <a:accent6>
        <a:srgbClr val="CF1111"/>
      </a:accent6>
      <a:hlink>
        <a:srgbClr val="5887F5"/>
      </a:hlink>
      <a:folHlink>
        <a:srgbClr val="683ABD"/>
      </a:folHlink>
    </a:clrScheme>
    <a:fontScheme name="SONY">
      <a:majorFont>
        <a:latin typeface="SST"/>
        <a:ea typeface="SST Japanese Pro Regular"/>
        <a:cs typeface=""/>
      </a:majorFont>
      <a:minorFont>
        <a:latin typeface="SST"/>
        <a:ea typeface="SST Japanese Pro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95000"/>
            <a:lumOff val="5000"/>
            <a:alpha val="20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4.xml><?xml version="1.0" encoding="utf-8"?>
<a:theme xmlns:a="http://schemas.openxmlformats.org/drawingml/2006/main" name="White Master">
  <a:themeElements>
    <a:clrScheme name="SONY">
      <a:dk1>
        <a:sysClr val="windowText" lastClr="000000"/>
      </a:dk1>
      <a:lt1>
        <a:sysClr val="window" lastClr="FFFFFF"/>
      </a:lt1>
      <a:dk2>
        <a:srgbClr val="7C388C"/>
      </a:dk2>
      <a:lt2>
        <a:srgbClr val="D42F7E"/>
      </a:lt2>
      <a:accent1>
        <a:srgbClr val="1952A6"/>
      </a:accent1>
      <a:accent2>
        <a:srgbClr val="54A9CC"/>
      </a:accent2>
      <a:accent3>
        <a:srgbClr val="318C3A"/>
      </a:accent3>
      <a:accent4>
        <a:srgbClr val="F2CE00"/>
      </a:accent4>
      <a:accent5>
        <a:srgbClr val="E6820B"/>
      </a:accent5>
      <a:accent6>
        <a:srgbClr val="CF1111"/>
      </a:accent6>
      <a:hlink>
        <a:srgbClr val="5887F5"/>
      </a:hlink>
      <a:folHlink>
        <a:srgbClr val="683ABD"/>
      </a:folHlink>
    </a:clrScheme>
    <a:fontScheme name="SONY">
      <a:majorFont>
        <a:latin typeface="SST"/>
        <a:ea typeface="SST Japanese Pro Regular"/>
        <a:cs typeface=""/>
      </a:majorFont>
      <a:minorFont>
        <a:latin typeface="SST"/>
        <a:ea typeface="SST Japanese Pro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95000"/>
            <a:lumOff val="5000"/>
            <a:alpha val="20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5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6465</TotalTime>
  <Words>3034</Words>
  <Application>Microsoft Office PowerPoint</Application>
  <PresentationFormat>ユーザー設定</PresentationFormat>
  <Paragraphs>1018</Paragraphs>
  <Slides>13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4</vt:i4>
      </vt:variant>
      <vt:variant>
        <vt:lpstr>スライド タイトル</vt:lpstr>
      </vt:variant>
      <vt:variant>
        <vt:i4>13</vt:i4>
      </vt:variant>
    </vt:vector>
  </HeadingPairs>
  <TitlesOfParts>
    <vt:vector size="24" baseType="lpstr">
      <vt:lpstr>ＭＳ Ｐゴシック</vt:lpstr>
      <vt:lpstr>ＭＳ ゴシック</vt:lpstr>
      <vt:lpstr>SST</vt:lpstr>
      <vt:lpstr>SST Japanese Pro Regular</vt:lpstr>
      <vt:lpstr>Arial</vt:lpstr>
      <vt:lpstr>Calibri</vt:lpstr>
      <vt:lpstr>Times New Roman</vt:lpstr>
      <vt:lpstr>Light Gray Master</vt:lpstr>
      <vt:lpstr>Dark Gray Master</vt:lpstr>
      <vt:lpstr>Black Master</vt:lpstr>
      <vt:lpstr>White Master</vt:lpstr>
      <vt:lpstr>PowerPoint プレゼンテーション</vt:lpstr>
      <vt:lpstr>Summary</vt:lpstr>
      <vt:lpstr>Issue#1: Memory usage at encoder side</vt:lpstr>
      <vt:lpstr>Proposal#1</vt:lpstr>
      <vt:lpstr>Issue#2: Coding Performance of Palette coding at high bit depth</vt:lpstr>
      <vt:lpstr>Issue#2: Coding Performance of Palette coding at high bit depth</vt:lpstr>
      <vt:lpstr>Proposal#2</vt:lpstr>
      <vt:lpstr>Simulation</vt:lpstr>
      <vt:lpstr>Test#1: VTM-12.0 vs VTM-12.0 + Memory size reduction (Proposal#1)</vt:lpstr>
      <vt:lpstr>Test#2: VTM-12.0 vs Proposal#1 + adjust QP based on BitDepth for errorLimit (Proposal#2)</vt:lpstr>
      <vt:lpstr>Conclusion</vt:lpstr>
      <vt:lpstr>PowerPoint プレゼンテーション</vt:lpstr>
      <vt:lpstr>Tool-off tests on Palette coding at normal QPs (QP=22,27,32,37)</vt:lpstr>
    </vt:vector>
  </TitlesOfParts>
  <Company>Sony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加藤 大理</dc:creator>
  <cp:lastModifiedBy>Tsukuba, Takeshi (Sony)</cp:lastModifiedBy>
  <cp:revision>762</cp:revision>
  <cp:lastPrinted>2013-12-10T02:42:04Z</cp:lastPrinted>
  <dcterms:created xsi:type="dcterms:W3CDTF">2013-05-24T02:48:34Z</dcterms:created>
  <dcterms:modified xsi:type="dcterms:W3CDTF">2021-04-21T00:45:31Z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fs.LastKnownPath">
    <vt:lpwstr>https://sonyjpn-my.sharepoint.com/personal/takeshi_tsukuba_sony_com/Documents/doc/NGC/JVET/2021_04_V/EncoderFix4Palette/JVET-V0066_d1.pptx</vt:lpwstr>
  </property>
</Properties>
</file>