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sldIdLst>
    <p:sldId id="256" r:id="rId2"/>
    <p:sldId id="283" r:id="rId3"/>
    <p:sldId id="277" r:id="rId4"/>
    <p:sldId id="278" r:id="rId5"/>
    <p:sldId id="282" r:id="rId6"/>
    <p:sldId id="257" r:id="rId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6" autoAdjust="0"/>
    <p:restoredTop sz="94660"/>
  </p:normalViewPr>
  <p:slideViewPr>
    <p:cSldViewPr snapToGrid="0" showGuides="1">
      <p:cViewPr varScale="1">
        <p:scale>
          <a:sx n="162" d="100"/>
          <a:sy n="162" d="100"/>
        </p:scale>
        <p:origin x="100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7EBD31-339A-45BF-AA78-F91239FCEE53}" type="datetimeFigureOut">
              <a:rPr lang="de-DE" smtClean="0"/>
              <a:t>15.01.2021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957EA3-3E5C-4B8E-9BED-13298E17BD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749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308DF2-D9A8-445C-AE46-31E36615C2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AF487DE8-AB9C-4250-A063-9DD471A9BC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770E9E8-1535-423A-9741-52B5D15C2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21st JVET meeting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DD783D3-37B9-43B7-A069-850993208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JVET-U DNN Viewing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A0B1D6-37FD-46BF-9630-AD6851400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37020-1406-4F10-8EC7-37BEB6F1DAC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0191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CCA0E0-69EE-4EFA-835F-048EFED77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5B42D158-4AB4-4CD3-8C40-4E7B2B3523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BC1143F-BC65-4620-8BCB-38B0C54B2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21st JVET meeting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0929F4-4DCD-41D7-940D-BD81E16FB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JVET-U DNN Viewing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94EDA66-9501-416C-BEB0-A3C150045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37020-1406-4F10-8EC7-37BEB6F1DAC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5818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6F4A4185-5344-4AE3-BE43-47D34DFBE4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821C0B4-9F79-44E2-8A78-CC0800244E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9E844DF-B09E-480F-B2D6-106081946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21st JVET meeting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393D674-C1E1-4060-B304-95966C2B9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JVET-U DNN Viewing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0EC31A2-2067-4920-BCAE-96CA81FA5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37020-1406-4F10-8EC7-37BEB6F1DAC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6812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90CD13-A6E0-491C-B646-0FBDA0BD0D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C70D589-6AB7-457A-AA90-26E1FA0214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4F8FA71-EE75-4439-9A7C-B460A084B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21st JVET meeting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6A4DAB1-394B-4D12-BA2C-0F22EBC6D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JVET-U DNN Viewing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D40CFD2-C34E-4778-9A1A-269B9D866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37020-1406-4F10-8EC7-37BEB6F1DAC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5839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38033F-72EA-405B-A3C7-9E1E6E27DE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614745-A792-41F7-A85F-802CA7E17B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99B24B0-4F8B-4D19-8897-F3C640028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21st JVET meeting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B1CB35A-BC0D-4674-8D17-35CC96934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JVET-U DNN Viewing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A16633D-3D8B-4815-9563-68277C362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37020-1406-4F10-8EC7-37BEB6F1DAC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2240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AAEBA7-29AD-4FE4-9B85-442E87326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D35F68F-5D35-41CC-8A3D-2A920A9B3E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10A5FFA-5648-4DC1-801B-DCB10EF30E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2325495-712D-4C08-9A75-8106EF8C8E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21st JVET meeting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36A520-FEEF-4D2A-8A58-EEA1B53B3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JVET-U DNN Viewing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FA038EF-EA43-4A7E-8570-FB5B43B60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37020-1406-4F10-8EC7-37BEB6F1DAC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0181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8F949E-4AA6-4235-9629-3E1360DAB1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BB67A91-A5B8-4E39-B169-C2DC9F2F6A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B95372E-62AC-43DC-B5CB-1AE0C20F63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CABB654-0D48-4A0F-AA1D-4E4A92CA73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0B6A21B-0A2A-4A8B-B6A5-4ADD57122D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AA24F8C4-45F3-4C06-8647-CA89465A4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21st JVET meeting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50307B53-6EFB-4B44-89FB-84EB05C77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JVET-U DNN Viewing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400DC400-9E68-46E2-8287-14BFB9414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37020-1406-4F10-8EC7-37BEB6F1DAC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6759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BE5CBF-BE1C-4788-BA85-040E1D50D8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0800AF7-06C5-46D2-B0EC-ACB10B59E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21st JVET meeting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C162C0B-1E0A-4081-9B7E-7F76AFAB0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JVET-U DNN Viewing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EF10E4D-E584-4EA7-A5FC-CD282EDE0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37020-1406-4F10-8EC7-37BEB6F1DAC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0867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74007D5-886F-486F-A90C-00CC0FE86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21st JVET meeting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3798BCD-688C-4A64-9B90-8E9B8E38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JVET-U DNN Viewing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B38373B-D704-4EF8-A666-09F13EC68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37020-1406-4F10-8EC7-37BEB6F1DAC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5077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7E40F6-CC3C-481A-9F9D-13751A392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344A73A-4AE5-4EE8-AA33-E1C6EB00D3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DF516B3-7225-4BB4-8874-FAC6B53097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1441680-53ED-4F44-A7B0-9D7EC736E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21st JVET meeting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1903EEC-C1E4-4CAB-950D-3370D94AC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JVET-U DNN Viewing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45C4B3C-AD07-4526-BACE-788A7E9D4C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37020-1406-4F10-8EC7-37BEB6F1DAC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0179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EC3A78-2CAF-47AB-BEC8-8DB1D04B06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4619A6A3-7ED6-4EFB-8BC1-E655B53925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D6FE932-F295-44B0-828D-4DFED443F7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2FBBA31-5FEA-4661-8FDE-A098D8C623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21st JVET meeting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8C21B79-9433-43EC-A5E0-769F1F394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JVET-U DNN Viewing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C011773-3445-4ED6-B8C9-667171C02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37020-1406-4F10-8EC7-37BEB6F1DAC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60163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640E7103-C4BC-479F-9DD5-81558B879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47291F2-4F31-4CA0-9870-5A64AA991E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390883D-1F79-4F15-95AC-824E24B2AC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21st JVET meeting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4A62DE3-98C6-44A7-81F3-E865F5A08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JVET-U DNN Viewing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F5B831A-5BFB-443F-B943-8D86459586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D37020-1406-4F10-8EC7-37BEB6F1DAC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0342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66D3DC-1586-43FF-B2D3-CC3EDC22AB2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JVET-U DNN Viewing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92C943E-493E-4AA1-BB39-E7B142F36B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Mathias Wien</a:t>
            </a:r>
          </a:p>
        </p:txBody>
      </p:sp>
    </p:spTree>
    <p:extLst>
      <p:ext uri="{BB962C8B-B14F-4D97-AF65-F5344CB8AC3E}">
        <p14:creationId xmlns:p14="http://schemas.microsoft.com/office/powerpoint/2010/main" val="1653970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A2DFD9-017C-4F07-ACFC-87C1BF0E7C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Test </a:t>
            </a:r>
            <a:r>
              <a:rPr lang="de-DE" dirty="0" err="1"/>
              <a:t>setup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2F46E84-D744-4CAC-880C-52D5E6CB94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Pre-selection of examples from DNN proposals (process to be improved)</a:t>
            </a:r>
          </a:p>
          <a:p>
            <a:r>
              <a:rPr lang="en-US" dirty="0"/>
              <a:t>Two sequences per proposal provided, length 10sec</a:t>
            </a:r>
          </a:p>
          <a:p>
            <a:pPr lvl="1"/>
            <a:r>
              <a:rPr lang="en-US" dirty="0"/>
              <a:t>JVET-U0074, JVET-U0094: </a:t>
            </a:r>
            <a:r>
              <a:rPr lang="en-US" dirty="0" err="1"/>
              <a:t>BQTerrace</a:t>
            </a:r>
            <a:r>
              <a:rPr lang="en-US" dirty="0"/>
              <a:t>, </a:t>
            </a:r>
            <a:r>
              <a:rPr lang="en-US" dirty="0" err="1"/>
              <a:t>BasketballDrive</a:t>
            </a:r>
            <a:endParaRPr lang="en-US" dirty="0"/>
          </a:p>
          <a:p>
            <a:pPr lvl="1"/>
            <a:r>
              <a:rPr lang="en-US" dirty="0"/>
              <a:t>JVET-U0096: Cactus, </a:t>
            </a:r>
            <a:r>
              <a:rPr lang="en-US" dirty="0" err="1"/>
              <a:t>SlideEditing</a:t>
            </a:r>
            <a:endParaRPr lang="en-US" dirty="0"/>
          </a:p>
          <a:p>
            <a:pPr lvl="1"/>
            <a:r>
              <a:rPr lang="en-US" dirty="0"/>
              <a:t>Two QPs each (QP37, QP42)</a:t>
            </a:r>
          </a:p>
          <a:p>
            <a:endParaRPr lang="en-US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71C8FF4-3DB0-46CF-81B5-40932705D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21st JVET meeting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4340AD3-C272-445E-AD6D-0B9BD717E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JVET-U DNN Viewing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A7B7E30-A5A0-4481-8CFD-4AB8C6ED8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37020-1406-4F10-8EC7-37BEB6F1DAC4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5562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Test Setup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Procedure similar to previous meetings, but online</a:t>
            </a:r>
          </a:p>
          <a:p>
            <a:r>
              <a:rPr lang="en-US" dirty="0"/>
              <a:t>Sequences provided as mp4 to participants, </a:t>
            </a:r>
            <a:br>
              <a:rPr lang="en-US" dirty="0"/>
            </a:br>
            <a:r>
              <a:rPr lang="en-US" dirty="0"/>
              <a:t>playlist sent  shortly before meeting</a:t>
            </a:r>
          </a:p>
          <a:p>
            <a:r>
              <a:rPr lang="en-US" dirty="0"/>
              <a:t>Zoom session for coordination (18 participants)</a:t>
            </a:r>
          </a:p>
          <a:p>
            <a:r>
              <a:rPr lang="en-US" dirty="0"/>
              <a:t>A-B-A-B presentation, assessment: </a:t>
            </a:r>
          </a:p>
          <a:p>
            <a:pPr lvl="1"/>
            <a:r>
              <a:rPr lang="en-US" dirty="0"/>
              <a:t>“A was much better than B”</a:t>
            </a:r>
          </a:p>
          <a:p>
            <a:pPr lvl="1"/>
            <a:r>
              <a:rPr lang="en-US" dirty="0"/>
              <a:t>“A was better than B”</a:t>
            </a:r>
          </a:p>
          <a:p>
            <a:pPr lvl="1"/>
            <a:r>
              <a:rPr lang="en-US" dirty="0"/>
              <a:t>“B was better than A”</a:t>
            </a:r>
          </a:p>
          <a:p>
            <a:pPr lvl="1"/>
            <a:r>
              <a:rPr lang="en-US" dirty="0"/>
              <a:t>“B was much better than A”. </a:t>
            </a:r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21st JVET meeting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JVET-U DNN Viewing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</a:t>
            </a:fld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107" y="1970961"/>
            <a:ext cx="2632583" cy="37350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52020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Test Design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Test cell design</a:t>
            </a:r>
            <a:br>
              <a:rPr lang="en-US" dirty="0"/>
            </a:br>
            <a:endParaRPr lang="en-US" dirty="0"/>
          </a:p>
          <a:p>
            <a:pPr lvl="1"/>
            <a:r>
              <a:rPr lang="en-US" b="1" dirty="0"/>
              <a:t>Original – “Video A –Video B – Video A – Video B – “Vote </a:t>
            </a:r>
            <a:r>
              <a:rPr lang="en-US" b="1" i="1" dirty="0"/>
              <a:t>N</a:t>
            </a:r>
            <a:r>
              <a:rPr lang="en-US" b="1" dirty="0"/>
              <a:t>”</a:t>
            </a:r>
            <a:br>
              <a:rPr lang="en-US" b="1" dirty="0"/>
            </a:br>
            <a:endParaRPr lang="en-US" b="1" dirty="0"/>
          </a:p>
          <a:p>
            <a:pPr lvl="1"/>
            <a:r>
              <a:rPr lang="en-US" dirty="0"/>
              <a:t>Voting for 5sec </a:t>
            </a:r>
          </a:p>
          <a:p>
            <a:r>
              <a:rPr lang="en-US" dirty="0"/>
              <a:t>Placement of anchor and proposal as “A” and “B” randomized over test cells</a:t>
            </a:r>
          </a:p>
          <a:p>
            <a:r>
              <a:rPr lang="en-US" dirty="0"/>
              <a:t>Fixed order of sequences, looped over available test cells</a:t>
            </a:r>
          </a:p>
          <a:p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21st JVET meeting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JVET-U DNN Viewing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36852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Test Evaluation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Viewing votes mapping</a:t>
            </a:r>
          </a:p>
          <a:p>
            <a:pPr lvl="1"/>
            <a:r>
              <a:rPr lang="en-US" dirty="0"/>
              <a:t>+3  	: “Proposal much better than anchor” </a:t>
            </a:r>
          </a:p>
          <a:p>
            <a:pPr lvl="1"/>
            <a:r>
              <a:rPr lang="en-US" dirty="0"/>
              <a:t>+1  	: “Proposal better than anchor”</a:t>
            </a:r>
          </a:p>
          <a:p>
            <a:pPr lvl="1"/>
            <a:r>
              <a:rPr lang="en-US" dirty="0"/>
              <a:t>-1	: “Anchor better than proposal”</a:t>
            </a:r>
          </a:p>
          <a:p>
            <a:pPr lvl="1"/>
            <a:r>
              <a:rPr lang="en-US" dirty="0"/>
              <a:t>-3	: “Anchor much better than proposal”</a:t>
            </a:r>
          </a:p>
          <a:p>
            <a:r>
              <a:rPr lang="en-US" dirty="0"/>
              <a:t>Calculation of Mean Opinion Score (MOS) on this scale</a:t>
            </a:r>
          </a:p>
          <a:p>
            <a:r>
              <a:rPr lang="en-US" dirty="0"/>
              <a:t>Calculation of 95% confidence intervals based on MOS and standard deviation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21st JVET meeting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JVET-U DNN Viewing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69782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AB8A75-C35E-4614-975A-59DE9AE568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Result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assessment</a:t>
            </a:r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D12EC22-C82E-49F5-9052-DDF4174FFD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/>
              <a:t>Test </a:t>
            </a:r>
            <a:r>
              <a:rPr lang="de-DE" dirty="0" err="1"/>
              <a:t>session</a:t>
            </a:r>
            <a:endParaRPr lang="de-DE" dirty="0"/>
          </a:p>
          <a:p>
            <a:r>
              <a:rPr lang="de-DE" dirty="0" err="1"/>
              <a:t>Results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5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points</a:t>
            </a:r>
            <a:r>
              <a:rPr lang="de-DE" dirty="0"/>
              <a:t> </a:t>
            </a:r>
            <a:r>
              <a:rPr lang="de-DE" dirty="0" err="1"/>
              <a:t>available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C5B0F640-3BE0-458D-802B-1F8F8080D4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 lnSpcReduction="10000"/>
          </a:bodyPr>
          <a:lstStyle/>
          <a:p>
            <a:r>
              <a:rPr lang="de-DE" dirty="0"/>
              <a:t>Rating </a:t>
            </a:r>
            <a:r>
              <a:rPr lang="de-DE" dirty="0" err="1"/>
              <a:t>plot</a:t>
            </a:r>
            <a:endParaRPr lang="de-DE" dirty="0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0904657A-C919-403C-9C33-C23ED648DFF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DE" dirty="0"/>
              <a:t>13 </a:t>
            </a:r>
            <a:r>
              <a:rPr lang="de-DE" dirty="0" err="1"/>
              <a:t>participants</a:t>
            </a:r>
            <a:r>
              <a:rPr lang="de-DE" dirty="0"/>
              <a:t> </a:t>
            </a:r>
            <a:r>
              <a:rPr lang="de-DE" dirty="0" err="1"/>
              <a:t>using</a:t>
            </a:r>
            <a:r>
              <a:rPr lang="de-DE" dirty="0"/>
              <a:t> </a:t>
            </a:r>
            <a:r>
              <a:rPr lang="de-DE" dirty="0" err="1"/>
              <a:t>their</a:t>
            </a:r>
            <a:r>
              <a:rPr lang="de-DE" dirty="0"/>
              <a:t> </a:t>
            </a:r>
            <a:r>
              <a:rPr lang="de-DE" dirty="0" err="1"/>
              <a:t>available</a:t>
            </a:r>
            <a:r>
              <a:rPr lang="de-DE" dirty="0"/>
              <a:t> </a:t>
            </a:r>
            <a:r>
              <a:rPr lang="de-DE" dirty="0" err="1"/>
              <a:t>screens</a:t>
            </a:r>
            <a:r>
              <a:rPr lang="de-DE" dirty="0"/>
              <a:t>, </a:t>
            </a:r>
            <a:br>
              <a:rPr lang="de-DE" dirty="0"/>
            </a:br>
            <a:r>
              <a:rPr lang="de-DE" dirty="0" err="1"/>
              <a:t>sizes</a:t>
            </a:r>
            <a:r>
              <a:rPr lang="de-DE" dirty="0"/>
              <a:t> 27“ </a:t>
            </a:r>
            <a:r>
              <a:rPr lang="de-DE" dirty="0" err="1"/>
              <a:t>to</a:t>
            </a:r>
            <a:r>
              <a:rPr lang="de-DE" dirty="0"/>
              <a:t> 75“</a:t>
            </a:r>
          </a:p>
          <a:p>
            <a:r>
              <a:rPr lang="de-DE" dirty="0"/>
              <a:t>Further </a:t>
            </a:r>
            <a:r>
              <a:rPr lang="de-DE" dirty="0" err="1"/>
              <a:t>study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results</a:t>
            </a:r>
            <a:r>
              <a:rPr lang="de-DE" dirty="0"/>
              <a:t> </a:t>
            </a:r>
            <a:r>
              <a:rPr lang="de-DE" dirty="0" err="1"/>
              <a:t>advisable</a:t>
            </a:r>
            <a:endParaRPr lang="de-DE" dirty="0"/>
          </a:p>
          <a:p>
            <a:r>
              <a:rPr lang="de-DE" dirty="0"/>
              <a:t>Feedback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participants</a:t>
            </a:r>
            <a:r>
              <a:rPr lang="de-DE"/>
              <a:t> on </a:t>
            </a:r>
            <a:r>
              <a:rPr lang="de-DE" dirty="0" err="1"/>
              <a:t>testing</a:t>
            </a:r>
            <a:r>
              <a:rPr lang="de-DE" dirty="0"/>
              <a:t> </a:t>
            </a:r>
            <a:r>
              <a:rPr lang="de-DE" dirty="0" err="1"/>
              <a:t>session</a:t>
            </a:r>
            <a:r>
              <a:rPr lang="de-DE" dirty="0"/>
              <a:t> </a:t>
            </a:r>
            <a:r>
              <a:rPr lang="de-DE" dirty="0" err="1"/>
              <a:t>requested</a:t>
            </a:r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BB83DD3D-12EF-4482-8D50-A06C156177C6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172769" y="2506217"/>
            <a:ext cx="5182049" cy="3682303"/>
          </a:xfrm>
          <a:prstGeom prst="rect">
            <a:avLst/>
          </a:prstGeom>
        </p:spPr>
      </p:pic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52A11363-6CB5-479C-AB01-5FFBB230F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21st JVET meeting</a:t>
            </a:r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179100EC-4661-4141-8DA7-DBDB1776E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JVET-U DNN Viewing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6DF5F688-FC16-4954-A3A8-596213A07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37020-1406-4F10-8EC7-37BEB6F1DAC4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8527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314</Words>
  <Application>Microsoft Office PowerPoint</Application>
  <PresentationFormat>Breitbild</PresentationFormat>
  <Paragraphs>53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</vt:lpstr>
      <vt:lpstr>JVET-U DNN Viewing</vt:lpstr>
      <vt:lpstr>Test setup</vt:lpstr>
      <vt:lpstr>Test Setup</vt:lpstr>
      <vt:lpstr>Test Design</vt:lpstr>
      <vt:lpstr>Test Evaluation</vt:lpstr>
      <vt:lpstr>Result of assessment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JVET-U DNN Viewing</dc:title>
  <dc:creator>Mathias Wien</dc:creator>
  <cp:lastModifiedBy>Mathias Wien</cp:lastModifiedBy>
  <cp:revision>5</cp:revision>
  <dcterms:created xsi:type="dcterms:W3CDTF">2021-01-15T05:10:49Z</dcterms:created>
  <dcterms:modified xsi:type="dcterms:W3CDTF">2021-01-15T06:25:08Z</dcterms:modified>
</cp:coreProperties>
</file>