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01" r:id="rId2"/>
    <p:sldId id="300" r:id="rId3"/>
    <p:sldId id="302" r:id="rId4"/>
    <p:sldId id="303" r:id="rId5"/>
    <p:sldId id="304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15"/>
    <p:restoredTop sz="94710"/>
  </p:normalViewPr>
  <p:slideViewPr>
    <p:cSldViewPr snapToGrid="0" snapToObjects="1">
      <p:cViewPr varScale="1">
        <p:scale>
          <a:sx n="81" d="100"/>
          <a:sy n="81" d="100"/>
        </p:scale>
        <p:origin x="121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E8918C-23C6-46AB-98A5-A97F40E95F52}" type="datetimeFigureOut">
              <a:rPr lang="en-US" smtClean="0"/>
              <a:t>1/7/2021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30447C-530B-41F9-87A3-167252818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35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30447C-530B-41F9-87A3-16725281872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4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30447C-530B-41F9-87A3-16725281872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255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6523F3-7D54-9445-8E53-070EC7A0C5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763445E-B01D-3D49-9BF4-123319E3F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CA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27889F-2873-2E44-97B3-744F36167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D922CC6-3B75-BF45-B42E-B24667B8A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ED7450-1356-214E-BAAF-005B875EB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646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944825-BDE1-0A46-95E0-DBC2857A3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725840E-EFE7-5C4A-BE19-742268B35B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E5AD78-E0A2-6843-B8CF-1E3B891F4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5F157C-D72B-B54C-B2C3-3FF4A022A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BA63EC-E43E-A247-8FF6-71D202F97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4119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B47E0C7-3CFE-314C-B7A2-B44D07E733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2C93A8A-0D5F-7643-A9D3-5AE87339B4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CA879B-24BF-1448-A5D2-00321354B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352085-61B8-0246-B033-82420103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B0574C-FEFE-534F-9A81-898F764B8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51122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901D5D-051F-9C4E-88F2-9DDF6AC13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D30DA87-F9C9-A64C-A35B-957DBCFDEE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8878C7-6941-254D-8637-0ADC98B84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573381-B7B0-6440-BC00-54310BCCA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9F4014-D1AA-424D-9F12-64ECD6E5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27763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E370A5-F77F-F74D-89F6-016C57A70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6A804F3-1DB8-224E-B7CF-397446BA36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F0C400-65AF-084E-B84C-A46A87653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79E5A5-F102-F240-9B8C-7B7C0FAE7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80622C-CDBB-9F4F-ADCA-E5F1DDA41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1302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C53B4C-86D5-104A-A630-32DB46320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12EE3A-4A61-D64D-8A21-6AD8695419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B16948-EB16-A048-87C3-EE2AD0E14F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DB758D-395E-FA47-B58D-32B1A6B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AF7941-886D-C449-A7D1-111FC29E4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6F16F9-FAB4-0242-ABDE-52D6CD925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29563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245D91-CE71-4245-A00B-C62C43A4D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2B8E8C-D977-F145-BA37-92816C496F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7F37643-5DC4-F94F-B5EE-A373E248AA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2319BEE-66F6-4C44-BC89-DE491FD7AE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EDA02BA-3956-6741-9DE2-CBCFD8C376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0F573E9-9636-114C-B38A-DB3BA46B7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246223F-527F-4D44-9140-5A3E417E1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AA05D56-D92A-454E-B33F-5C0F95270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6050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EB4E72-74C8-AC48-B529-66C206815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14B3802-07E2-9B45-9ED4-0D709A119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C050A8-64A0-134F-897A-F9B50A3BD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43DBBCB-31EE-FE43-872C-4F9423443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185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57DF0A0-1216-7249-BD45-8F969D849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4F3851A-FDFB-FD47-8EEE-E721E97C8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B550CFD-F9F8-194E-8611-29332805E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35564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9E4C85-AA1D-B84A-83BE-B1B01BEFF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E0A038-A2BB-BE42-8ED9-0CCB201D6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A357EFF-C99A-5045-B347-6EAFC212FF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299DA19-EE37-F847-93D6-40996F241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D811E3-E9C5-CB44-9854-7FE2BFE97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387B703-96ED-B04B-B5EF-AE48360DB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9545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A54DD4-0932-6043-9626-8FFD1764E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9F5583D-7B25-7F47-A153-67D12A8B3DD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A86246A-3338-324C-833E-F45C364FA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CFC05B-880B-E746-9191-0ADB1FA5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ADC992-28A1-2A4D-A0DD-1FB568BBD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0C2065C-C249-3E45-98BB-F6E21CFA1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18052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B4C6F2E-DFEE-B745-AB24-01885D65B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CA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D53E40-8352-9A47-84A1-896A1284F9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CA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0F8F6D-ED0B-114E-A03B-06408D0ADB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DBBB8-7815-E540-A12F-A4998B45FEB7}" type="datetimeFigureOut">
              <a:rPr lang="en-CA" smtClean="0"/>
              <a:t>2021-01-07</a:t>
            </a:fld>
            <a:endParaRPr lang="en-CA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50E420-77C8-C845-996C-D47C5EF82D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A2A9A3-8D2F-5C45-9457-3D26307D99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A4B49-70D2-1E4F-A6EF-FB842B26BA4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98088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65D73-251D-4080-A087-CA879125C0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Cross-RAP referencing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BD8DC-C6E5-4795-BAF6-C0BFD8ED69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Slides </a:t>
            </a:r>
            <a:r>
              <a:rPr lang="en-US"/>
              <a:t>for JVET-U0084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833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6F7B79-4C3B-4DBE-9606-D9206C021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628" y="1468991"/>
            <a:ext cx="11057037" cy="3484320"/>
          </a:xfrm>
        </p:spPr>
        <p:txBody>
          <a:bodyPr>
            <a:normAutofit/>
          </a:bodyPr>
          <a:lstStyle/>
          <a:p>
            <a:r>
              <a:rPr lang="en-US" sz="2000" dirty="0"/>
              <a:t>The application (e.g., adaptive streaming) determines the frequency of random access points (RAPs), e</a:t>
            </a:r>
            <a:r>
              <a:rPr lang="en-US" sz="1800" dirty="0"/>
              <a:t>.g., RAP period 1s or 2s.</a:t>
            </a:r>
          </a:p>
          <a:p>
            <a:r>
              <a:rPr lang="en-US" sz="2000" dirty="0"/>
              <a:t>Conventionally RAPs are provided by coding of IRAP pictures.</a:t>
            </a:r>
          </a:p>
          <a:p>
            <a:endParaRPr lang="en-US" sz="2000" dirty="0"/>
          </a:p>
          <a:p>
            <a:endParaRPr lang="en-US" sz="20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When random accessing from CRA6, the decoder receives and correctly decodes the following pictures:</a:t>
            </a:r>
            <a:endParaRPr lang="en-US" sz="1600" dirty="0"/>
          </a:p>
          <a:p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4F7831-7D02-4868-94B3-3608EAD2E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660" y="389178"/>
            <a:ext cx="10515600" cy="673521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The concept (1/3)</a:t>
            </a:r>
          </a:p>
        </p:txBody>
      </p:sp>
      <p:grpSp>
        <p:nvGrpSpPr>
          <p:cNvPr id="445" name="Group 444">
            <a:extLst>
              <a:ext uri="{FF2B5EF4-FFF2-40B4-BE49-F238E27FC236}">
                <a16:creationId xmlns:a16="http://schemas.microsoft.com/office/drawing/2014/main" id="{7726D017-4F27-4431-988C-3B70045EB774}"/>
              </a:ext>
            </a:extLst>
          </p:cNvPr>
          <p:cNvGrpSpPr/>
          <p:nvPr/>
        </p:nvGrpSpPr>
        <p:grpSpPr>
          <a:xfrm>
            <a:off x="6015671" y="4790246"/>
            <a:ext cx="3749869" cy="888092"/>
            <a:chOff x="6015671" y="4824751"/>
            <a:chExt cx="3749869" cy="888092"/>
          </a:xfrm>
        </p:grpSpPr>
        <p:sp>
          <p:nvSpPr>
            <p:cNvPr id="252" name="矩形 10">
              <a:extLst>
                <a:ext uri="{FF2B5EF4-FFF2-40B4-BE49-F238E27FC236}">
                  <a16:creationId xmlns:a16="http://schemas.microsoft.com/office/drawing/2014/main" id="{EC6C1DC1-D921-404B-BC3B-895B032021D6}"/>
                </a:ext>
              </a:extLst>
            </p:cNvPr>
            <p:cNvSpPr/>
            <p:nvPr/>
          </p:nvSpPr>
          <p:spPr>
            <a:xfrm>
              <a:off x="6210882" y="4825499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253" name="矩形 11">
              <a:extLst>
                <a:ext uri="{FF2B5EF4-FFF2-40B4-BE49-F238E27FC236}">
                  <a16:creationId xmlns:a16="http://schemas.microsoft.com/office/drawing/2014/main" id="{49E25878-6C2F-4958-BBC4-211FE3512398}"/>
                </a:ext>
              </a:extLst>
            </p:cNvPr>
            <p:cNvSpPr/>
            <p:nvPr/>
          </p:nvSpPr>
          <p:spPr>
            <a:xfrm>
              <a:off x="6849237" y="4826367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254" name="矩形 12">
              <a:extLst>
                <a:ext uri="{FF2B5EF4-FFF2-40B4-BE49-F238E27FC236}">
                  <a16:creationId xmlns:a16="http://schemas.microsoft.com/office/drawing/2014/main" id="{AF50595B-7CC1-47BF-A7FE-B50BDCA99D29}"/>
                </a:ext>
              </a:extLst>
            </p:cNvPr>
            <p:cNvSpPr/>
            <p:nvPr/>
          </p:nvSpPr>
          <p:spPr>
            <a:xfrm>
              <a:off x="7487593" y="4825499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255" name="矩形 13">
              <a:extLst>
                <a:ext uri="{FF2B5EF4-FFF2-40B4-BE49-F238E27FC236}">
                  <a16:creationId xmlns:a16="http://schemas.microsoft.com/office/drawing/2014/main" id="{1F229EC8-21C7-4C1C-8BE4-EDCDE46843E3}"/>
                </a:ext>
              </a:extLst>
            </p:cNvPr>
            <p:cNvSpPr/>
            <p:nvPr/>
          </p:nvSpPr>
          <p:spPr>
            <a:xfrm>
              <a:off x="8125948" y="4825498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313" name="文本框 40">
              <a:extLst>
                <a:ext uri="{FF2B5EF4-FFF2-40B4-BE49-F238E27FC236}">
                  <a16:creationId xmlns:a16="http://schemas.microsoft.com/office/drawing/2014/main" id="{E6387D2A-FD8F-44BF-93D0-90BA60775B90}"/>
                </a:ext>
              </a:extLst>
            </p:cNvPr>
            <p:cNvSpPr txBox="1"/>
            <p:nvPr/>
          </p:nvSpPr>
          <p:spPr>
            <a:xfrm>
              <a:off x="6015671" y="5433234"/>
              <a:ext cx="6383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CRA6</a:t>
              </a:r>
            </a:p>
          </p:txBody>
        </p:sp>
        <p:sp>
          <p:nvSpPr>
            <p:cNvPr id="314" name="文本框 41">
              <a:extLst>
                <a:ext uri="{FF2B5EF4-FFF2-40B4-BE49-F238E27FC236}">
                  <a16:creationId xmlns:a16="http://schemas.microsoft.com/office/drawing/2014/main" id="{6BC271FF-5F54-4ED7-9813-D7D2D30D5422}"/>
                </a:ext>
              </a:extLst>
            </p:cNvPr>
            <p:cNvSpPr txBox="1"/>
            <p:nvPr/>
          </p:nvSpPr>
          <p:spPr>
            <a:xfrm>
              <a:off x="6609788" y="5434451"/>
              <a:ext cx="6383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CRA7</a:t>
              </a:r>
            </a:p>
          </p:txBody>
        </p:sp>
        <p:sp>
          <p:nvSpPr>
            <p:cNvPr id="315" name="文本框 43">
              <a:extLst>
                <a:ext uri="{FF2B5EF4-FFF2-40B4-BE49-F238E27FC236}">
                  <a16:creationId xmlns:a16="http://schemas.microsoft.com/office/drawing/2014/main" id="{A55C1BE8-6987-49EA-ADE1-A9EEE624321F}"/>
                </a:ext>
              </a:extLst>
            </p:cNvPr>
            <p:cNvSpPr txBox="1"/>
            <p:nvPr/>
          </p:nvSpPr>
          <p:spPr>
            <a:xfrm>
              <a:off x="7256004" y="5435844"/>
              <a:ext cx="6383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CRA8</a:t>
              </a:r>
            </a:p>
          </p:txBody>
        </p:sp>
        <p:sp>
          <p:nvSpPr>
            <p:cNvPr id="316" name="文本框 43">
              <a:extLst>
                <a:ext uri="{FF2B5EF4-FFF2-40B4-BE49-F238E27FC236}">
                  <a16:creationId xmlns:a16="http://schemas.microsoft.com/office/drawing/2014/main" id="{7A410F03-46A5-47A7-BE20-48898D85A367}"/>
                </a:ext>
              </a:extLst>
            </p:cNvPr>
            <p:cNvSpPr txBox="1"/>
            <p:nvPr/>
          </p:nvSpPr>
          <p:spPr>
            <a:xfrm>
              <a:off x="8019807" y="5433233"/>
              <a:ext cx="6383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CRA9</a:t>
              </a:r>
            </a:p>
          </p:txBody>
        </p:sp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72DD712D-E6DB-42A4-B4EF-1A9B307AA6CF}"/>
                </a:ext>
              </a:extLst>
            </p:cNvPr>
            <p:cNvSpPr txBox="1"/>
            <p:nvPr/>
          </p:nvSpPr>
          <p:spPr>
            <a:xfrm>
              <a:off x="8795530" y="4953310"/>
              <a:ext cx="970010" cy="263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…</a:t>
              </a:r>
            </a:p>
          </p:txBody>
        </p:sp>
        <p:grpSp>
          <p:nvGrpSpPr>
            <p:cNvPr id="273" name="Group 272">
              <a:extLst>
                <a:ext uri="{FF2B5EF4-FFF2-40B4-BE49-F238E27FC236}">
                  <a16:creationId xmlns:a16="http://schemas.microsoft.com/office/drawing/2014/main" id="{22DFE2F8-4222-404B-A440-0966BDBE6731}"/>
                </a:ext>
              </a:extLst>
            </p:cNvPr>
            <p:cNvGrpSpPr/>
            <p:nvPr/>
          </p:nvGrpSpPr>
          <p:grpSpPr>
            <a:xfrm>
              <a:off x="6456375" y="4824751"/>
              <a:ext cx="299457" cy="559811"/>
              <a:chOff x="1217689" y="4741031"/>
              <a:chExt cx="335695" cy="1111481"/>
            </a:xfrm>
          </p:grpSpPr>
          <p:sp>
            <p:nvSpPr>
              <p:cNvPr id="286" name="矩形 5">
                <a:extLst>
                  <a:ext uri="{FF2B5EF4-FFF2-40B4-BE49-F238E27FC236}">
                    <a16:creationId xmlns:a16="http://schemas.microsoft.com/office/drawing/2014/main" id="{97B58B2C-DAA6-45FF-BDB7-FB04845B74B9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7" name="矩形 5">
                <a:extLst>
                  <a:ext uri="{FF2B5EF4-FFF2-40B4-BE49-F238E27FC236}">
                    <a16:creationId xmlns:a16="http://schemas.microsoft.com/office/drawing/2014/main" id="{4C0FB036-91C2-428A-8D0F-FF7EA1BBBB05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8" name="矩形 5">
                <a:extLst>
                  <a:ext uri="{FF2B5EF4-FFF2-40B4-BE49-F238E27FC236}">
                    <a16:creationId xmlns:a16="http://schemas.microsoft.com/office/drawing/2014/main" id="{C3394CA5-8BF7-4872-A4BD-ABE5D45E6B0C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74" name="Group 273">
              <a:extLst>
                <a:ext uri="{FF2B5EF4-FFF2-40B4-BE49-F238E27FC236}">
                  <a16:creationId xmlns:a16="http://schemas.microsoft.com/office/drawing/2014/main" id="{11598492-0062-4FE8-A0DA-4DC9416EE710}"/>
                </a:ext>
              </a:extLst>
            </p:cNvPr>
            <p:cNvGrpSpPr/>
            <p:nvPr/>
          </p:nvGrpSpPr>
          <p:grpSpPr>
            <a:xfrm>
              <a:off x="7096196" y="4826370"/>
              <a:ext cx="299457" cy="559811"/>
              <a:chOff x="1217689" y="4741031"/>
              <a:chExt cx="335695" cy="1111481"/>
            </a:xfrm>
          </p:grpSpPr>
          <p:sp>
            <p:nvSpPr>
              <p:cNvPr id="283" name="矩形 5">
                <a:extLst>
                  <a:ext uri="{FF2B5EF4-FFF2-40B4-BE49-F238E27FC236}">
                    <a16:creationId xmlns:a16="http://schemas.microsoft.com/office/drawing/2014/main" id="{65442D67-B5D2-498A-8765-30A669FAB6A4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4" name="矩形 5">
                <a:extLst>
                  <a:ext uri="{FF2B5EF4-FFF2-40B4-BE49-F238E27FC236}">
                    <a16:creationId xmlns:a16="http://schemas.microsoft.com/office/drawing/2014/main" id="{B353C32B-BD2D-4CC5-BCDF-02F46E82E70F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5" name="矩形 5">
                <a:extLst>
                  <a:ext uri="{FF2B5EF4-FFF2-40B4-BE49-F238E27FC236}">
                    <a16:creationId xmlns:a16="http://schemas.microsoft.com/office/drawing/2014/main" id="{0D5DAB76-2C28-45D5-BBCB-4638774D9207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75" name="Group 274">
              <a:extLst>
                <a:ext uri="{FF2B5EF4-FFF2-40B4-BE49-F238E27FC236}">
                  <a16:creationId xmlns:a16="http://schemas.microsoft.com/office/drawing/2014/main" id="{AAA923CB-B17D-4840-8529-31F05C9356FD}"/>
                </a:ext>
              </a:extLst>
            </p:cNvPr>
            <p:cNvGrpSpPr/>
            <p:nvPr/>
          </p:nvGrpSpPr>
          <p:grpSpPr>
            <a:xfrm>
              <a:off x="7741015" y="4824752"/>
              <a:ext cx="299457" cy="559811"/>
              <a:chOff x="1217689" y="4741031"/>
              <a:chExt cx="335695" cy="1111481"/>
            </a:xfrm>
          </p:grpSpPr>
          <p:sp>
            <p:nvSpPr>
              <p:cNvPr id="280" name="矩形 5">
                <a:extLst>
                  <a:ext uri="{FF2B5EF4-FFF2-40B4-BE49-F238E27FC236}">
                    <a16:creationId xmlns:a16="http://schemas.microsoft.com/office/drawing/2014/main" id="{0AB47F22-6518-4BD8-89BC-813D59B8903A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1" name="矩形 5">
                <a:extLst>
                  <a:ext uri="{FF2B5EF4-FFF2-40B4-BE49-F238E27FC236}">
                    <a16:creationId xmlns:a16="http://schemas.microsoft.com/office/drawing/2014/main" id="{57311036-F104-4AC6-9209-E0BC2209B648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2" name="矩形 5">
                <a:extLst>
                  <a:ext uri="{FF2B5EF4-FFF2-40B4-BE49-F238E27FC236}">
                    <a16:creationId xmlns:a16="http://schemas.microsoft.com/office/drawing/2014/main" id="{F16F4C30-5BC1-4E18-B2F1-0EDA8325F2B0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76" name="Group 275">
              <a:extLst>
                <a:ext uri="{FF2B5EF4-FFF2-40B4-BE49-F238E27FC236}">
                  <a16:creationId xmlns:a16="http://schemas.microsoft.com/office/drawing/2014/main" id="{9E915F4C-A625-4A14-980C-3E97C4E8DFF1}"/>
                </a:ext>
              </a:extLst>
            </p:cNvPr>
            <p:cNvGrpSpPr/>
            <p:nvPr/>
          </p:nvGrpSpPr>
          <p:grpSpPr>
            <a:xfrm>
              <a:off x="8399490" y="4828183"/>
              <a:ext cx="299457" cy="559811"/>
              <a:chOff x="1217689" y="4741031"/>
              <a:chExt cx="335695" cy="1111481"/>
            </a:xfrm>
          </p:grpSpPr>
          <p:sp>
            <p:nvSpPr>
              <p:cNvPr id="277" name="矩形 5">
                <a:extLst>
                  <a:ext uri="{FF2B5EF4-FFF2-40B4-BE49-F238E27FC236}">
                    <a16:creationId xmlns:a16="http://schemas.microsoft.com/office/drawing/2014/main" id="{F653A8D6-FEF9-4F16-AA79-6ED3A26B16A5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78" name="矩形 5">
                <a:extLst>
                  <a:ext uri="{FF2B5EF4-FFF2-40B4-BE49-F238E27FC236}">
                    <a16:creationId xmlns:a16="http://schemas.microsoft.com/office/drawing/2014/main" id="{7BB7E1F4-7967-4CBB-98DB-8EAA56D5C552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79" name="矩形 5">
                <a:extLst>
                  <a:ext uri="{FF2B5EF4-FFF2-40B4-BE49-F238E27FC236}">
                    <a16:creationId xmlns:a16="http://schemas.microsoft.com/office/drawing/2014/main" id="{EFC5D020-0BF8-4FA4-B5A3-2DB619295B11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</p:grpSp>
      <p:grpSp>
        <p:nvGrpSpPr>
          <p:cNvPr id="380" name="Group 379">
            <a:extLst>
              <a:ext uri="{FF2B5EF4-FFF2-40B4-BE49-F238E27FC236}">
                <a16:creationId xmlns:a16="http://schemas.microsoft.com/office/drawing/2014/main" id="{3A88C4AA-2B31-42EF-93E6-F91B38813D73}"/>
              </a:ext>
            </a:extLst>
          </p:cNvPr>
          <p:cNvGrpSpPr/>
          <p:nvPr/>
        </p:nvGrpSpPr>
        <p:grpSpPr>
          <a:xfrm>
            <a:off x="2202321" y="2734795"/>
            <a:ext cx="7535270" cy="888092"/>
            <a:chOff x="1908357" y="2553217"/>
            <a:chExt cx="7535270" cy="888092"/>
          </a:xfrm>
        </p:grpSpPr>
        <p:sp>
          <p:nvSpPr>
            <p:cNvPr id="381" name="矩形 4">
              <a:extLst>
                <a:ext uri="{FF2B5EF4-FFF2-40B4-BE49-F238E27FC236}">
                  <a16:creationId xmlns:a16="http://schemas.microsoft.com/office/drawing/2014/main" id="{BFA5D342-0AF4-49F6-A798-D476894150FE}"/>
                </a:ext>
              </a:extLst>
            </p:cNvPr>
            <p:cNvSpPr/>
            <p:nvPr/>
          </p:nvSpPr>
          <p:spPr>
            <a:xfrm>
              <a:off x="2058836" y="2553964"/>
              <a:ext cx="161793" cy="55981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382" name="矩形 5">
              <a:extLst>
                <a:ext uri="{FF2B5EF4-FFF2-40B4-BE49-F238E27FC236}">
                  <a16:creationId xmlns:a16="http://schemas.microsoft.com/office/drawing/2014/main" id="{CA2B2A34-69D0-40D2-BC03-0E2F0B937C9E}"/>
                </a:ext>
              </a:extLst>
            </p:cNvPr>
            <p:cNvSpPr/>
            <p:nvPr/>
          </p:nvSpPr>
          <p:spPr>
            <a:xfrm>
              <a:off x="2697191" y="2554833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383" name="矩形 6">
              <a:extLst>
                <a:ext uri="{FF2B5EF4-FFF2-40B4-BE49-F238E27FC236}">
                  <a16:creationId xmlns:a16="http://schemas.microsoft.com/office/drawing/2014/main" id="{CE64FB12-1ECD-43F1-BA62-8601B543212E}"/>
                </a:ext>
              </a:extLst>
            </p:cNvPr>
            <p:cNvSpPr/>
            <p:nvPr/>
          </p:nvSpPr>
          <p:spPr>
            <a:xfrm>
              <a:off x="3335547" y="2553964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384" name="矩形 7">
              <a:extLst>
                <a:ext uri="{FF2B5EF4-FFF2-40B4-BE49-F238E27FC236}">
                  <a16:creationId xmlns:a16="http://schemas.microsoft.com/office/drawing/2014/main" id="{3CEE06B7-7A4D-496A-A1DE-F363650E8A8F}"/>
                </a:ext>
              </a:extLst>
            </p:cNvPr>
            <p:cNvSpPr/>
            <p:nvPr/>
          </p:nvSpPr>
          <p:spPr>
            <a:xfrm>
              <a:off x="3973902" y="2553964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385" name="矩形 8">
              <a:extLst>
                <a:ext uri="{FF2B5EF4-FFF2-40B4-BE49-F238E27FC236}">
                  <a16:creationId xmlns:a16="http://schemas.microsoft.com/office/drawing/2014/main" id="{C4A8551D-DC5F-403B-B585-13B18134BA83}"/>
                </a:ext>
              </a:extLst>
            </p:cNvPr>
            <p:cNvSpPr/>
            <p:nvPr/>
          </p:nvSpPr>
          <p:spPr>
            <a:xfrm>
              <a:off x="4612258" y="2554833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386" name="矩形 9">
              <a:extLst>
                <a:ext uri="{FF2B5EF4-FFF2-40B4-BE49-F238E27FC236}">
                  <a16:creationId xmlns:a16="http://schemas.microsoft.com/office/drawing/2014/main" id="{1991F9B0-7A65-4DC1-8E84-7571040FC9F5}"/>
                </a:ext>
              </a:extLst>
            </p:cNvPr>
            <p:cNvSpPr/>
            <p:nvPr/>
          </p:nvSpPr>
          <p:spPr>
            <a:xfrm>
              <a:off x="5250613" y="2553964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387" name="矩形 10">
              <a:extLst>
                <a:ext uri="{FF2B5EF4-FFF2-40B4-BE49-F238E27FC236}">
                  <a16:creationId xmlns:a16="http://schemas.microsoft.com/office/drawing/2014/main" id="{83E683F5-19EF-4AB2-B46A-1A558CDFA217}"/>
                </a:ext>
              </a:extLst>
            </p:cNvPr>
            <p:cNvSpPr/>
            <p:nvPr/>
          </p:nvSpPr>
          <p:spPr>
            <a:xfrm>
              <a:off x="5888969" y="2553965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388" name="矩形 11">
              <a:extLst>
                <a:ext uri="{FF2B5EF4-FFF2-40B4-BE49-F238E27FC236}">
                  <a16:creationId xmlns:a16="http://schemas.microsoft.com/office/drawing/2014/main" id="{16748E90-7DDB-4745-8A6D-063D18DAB526}"/>
                </a:ext>
              </a:extLst>
            </p:cNvPr>
            <p:cNvSpPr/>
            <p:nvPr/>
          </p:nvSpPr>
          <p:spPr>
            <a:xfrm>
              <a:off x="6527324" y="2554833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389" name="矩形 12">
              <a:extLst>
                <a:ext uri="{FF2B5EF4-FFF2-40B4-BE49-F238E27FC236}">
                  <a16:creationId xmlns:a16="http://schemas.microsoft.com/office/drawing/2014/main" id="{4384B799-4D02-439C-A7D6-5ECE3BBE9665}"/>
                </a:ext>
              </a:extLst>
            </p:cNvPr>
            <p:cNvSpPr/>
            <p:nvPr/>
          </p:nvSpPr>
          <p:spPr>
            <a:xfrm>
              <a:off x="7165680" y="2553965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390" name="矩形 13">
              <a:extLst>
                <a:ext uri="{FF2B5EF4-FFF2-40B4-BE49-F238E27FC236}">
                  <a16:creationId xmlns:a16="http://schemas.microsoft.com/office/drawing/2014/main" id="{68BC3C01-4215-4772-8858-EAD82AB2EFD0}"/>
                </a:ext>
              </a:extLst>
            </p:cNvPr>
            <p:cNvSpPr/>
            <p:nvPr/>
          </p:nvSpPr>
          <p:spPr>
            <a:xfrm>
              <a:off x="7804035" y="2553964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grpSp>
          <p:nvGrpSpPr>
            <p:cNvPr id="391" name="Group 390">
              <a:extLst>
                <a:ext uri="{FF2B5EF4-FFF2-40B4-BE49-F238E27FC236}">
                  <a16:creationId xmlns:a16="http://schemas.microsoft.com/office/drawing/2014/main" id="{41367531-FDBA-4801-822A-A45EEF893EEF}"/>
                </a:ext>
              </a:extLst>
            </p:cNvPr>
            <p:cNvGrpSpPr/>
            <p:nvPr/>
          </p:nvGrpSpPr>
          <p:grpSpPr>
            <a:xfrm>
              <a:off x="1908357" y="3161699"/>
              <a:ext cx="6427893" cy="279610"/>
              <a:chOff x="2298842" y="5033527"/>
              <a:chExt cx="7205758" cy="555155"/>
            </a:xfrm>
          </p:grpSpPr>
          <p:sp>
            <p:nvSpPr>
              <p:cNvPr id="433" name="文本框 14">
                <a:extLst>
                  <a:ext uri="{FF2B5EF4-FFF2-40B4-BE49-F238E27FC236}">
                    <a16:creationId xmlns:a16="http://schemas.microsoft.com/office/drawing/2014/main" id="{AF35DDF2-E062-492E-927C-7D2B1DBB8581}"/>
                  </a:ext>
                </a:extLst>
              </p:cNvPr>
              <p:cNvSpPr txBox="1"/>
              <p:nvPr/>
            </p:nvSpPr>
            <p:spPr>
              <a:xfrm>
                <a:off x="2298842" y="5038429"/>
                <a:ext cx="587739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</a:t>
                </a:r>
              </a:p>
            </p:txBody>
          </p:sp>
          <p:sp>
            <p:nvSpPr>
              <p:cNvPr id="434" name="文本框 15">
                <a:extLst>
                  <a:ext uri="{FF2B5EF4-FFF2-40B4-BE49-F238E27FC236}">
                    <a16:creationId xmlns:a16="http://schemas.microsoft.com/office/drawing/2014/main" id="{FB4CCC9E-AE6E-4421-92B2-26F6D41EDB15}"/>
                  </a:ext>
                </a:extLst>
              </p:cNvPr>
              <p:cNvSpPr txBox="1"/>
              <p:nvPr/>
            </p:nvSpPr>
            <p:spPr>
              <a:xfrm>
                <a:off x="4326525" y="5038429"/>
                <a:ext cx="715606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CRA3</a:t>
                </a:r>
              </a:p>
            </p:txBody>
          </p:sp>
          <p:sp>
            <p:nvSpPr>
              <p:cNvPr id="435" name="文本框 33">
                <a:extLst>
                  <a:ext uri="{FF2B5EF4-FFF2-40B4-BE49-F238E27FC236}">
                    <a16:creationId xmlns:a16="http://schemas.microsoft.com/office/drawing/2014/main" id="{074D5ABE-D7CA-4D9F-893E-8C3B98D741E6}"/>
                  </a:ext>
                </a:extLst>
              </p:cNvPr>
              <p:cNvSpPr txBox="1"/>
              <p:nvPr/>
            </p:nvSpPr>
            <p:spPr>
              <a:xfrm>
                <a:off x="2964236" y="5038429"/>
                <a:ext cx="715606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CRA1</a:t>
                </a:r>
              </a:p>
            </p:txBody>
          </p:sp>
          <p:sp>
            <p:nvSpPr>
              <p:cNvPr id="436" name="文本框 34">
                <a:extLst>
                  <a:ext uri="{FF2B5EF4-FFF2-40B4-BE49-F238E27FC236}">
                    <a16:creationId xmlns:a16="http://schemas.microsoft.com/office/drawing/2014/main" id="{9291AC5C-6749-4A6E-BD4E-70F61008228B}"/>
                  </a:ext>
                </a:extLst>
              </p:cNvPr>
              <p:cNvSpPr txBox="1"/>
              <p:nvPr/>
            </p:nvSpPr>
            <p:spPr>
              <a:xfrm>
                <a:off x="3679116" y="5038429"/>
                <a:ext cx="715606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CRA2</a:t>
                </a:r>
              </a:p>
            </p:txBody>
          </p:sp>
          <p:sp>
            <p:nvSpPr>
              <p:cNvPr id="437" name="文本框 36">
                <a:extLst>
                  <a:ext uri="{FF2B5EF4-FFF2-40B4-BE49-F238E27FC236}">
                    <a16:creationId xmlns:a16="http://schemas.microsoft.com/office/drawing/2014/main" id="{47FC4C3E-EB2A-4D9F-964F-5B67D54513A7}"/>
                  </a:ext>
                </a:extLst>
              </p:cNvPr>
              <p:cNvSpPr txBox="1"/>
              <p:nvPr/>
            </p:nvSpPr>
            <p:spPr>
              <a:xfrm>
                <a:off x="5062824" y="5033529"/>
                <a:ext cx="715606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CRA4</a:t>
                </a:r>
              </a:p>
            </p:txBody>
          </p:sp>
          <p:sp>
            <p:nvSpPr>
              <p:cNvPr id="438" name="文本框 37">
                <a:extLst>
                  <a:ext uri="{FF2B5EF4-FFF2-40B4-BE49-F238E27FC236}">
                    <a16:creationId xmlns:a16="http://schemas.microsoft.com/office/drawing/2014/main" id="{6FE10776-E64B-430E-A451-75AD257176B5}"/>
                  </a:ext>
                </a:extLst>
              </p:cNvPr>
              <p:cNvSpPr txBox="1"/>
              <p:nvPr/>
            </p:nvSpPr>
            <p:spPr>
              <a:xfrm>
                <a:off x="5781176" y="5038711"/>
                <a:ext cx="715606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CRA5</a:t>
                </a:r>
              </a:p>
            </p:txBody>
          </p:sp>
          <p:sp>
            <p:nvSpPr>
              <p:cNvPr id="439" name="文本框 40">
                <a:extLst>
                  <a:ext uri="{FF2B5EF4-FFF2-40B4-BE49-F238E27FC236}">
                    <a16:creationId xmlns:a16="http://schemas.microsoft.com/office/drawing/2014/main" id="{98E06D25-67AD-4DAB-BB7B-B93D0D947041}"/>
                  </a:ext>
                </a:extLst>
              </p:cNvPr>
              <p:cNvSpPr txBox="1"/>
              <p:nvPr/>
            </p:nvSpPr>
            <p:spPr>
              <a:xfrm>
                <a:off x="6542329" y="5033529"/>
                <a:ext cx="715606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CRA6</a:t>
                </a:r>
              </a:p>
            </p:txBody>
          </p:sp>
          <p:sp>
            <p:nvSpPr>
              <p:cNvPr id="440" name="文本框 41">
                <a:extLst>
                  <a:ext uri="{FF2B5EF4-FFF2-40B4-BE49-F238E27FC236}">
                    <a16:creationId xmlns:a16="http://schemas.microsoft.com/office/drawing/2014/main" id="{B6AB487A-EEA8-498A-BB19-3E37A593A0F3}"/>
                  </a:ext>
                </a:extLst>
              </p:cNvPr>
              <p:cNvSpPr txBox="1"/>
              <p:nvPr/>
            </p:nvSpPr>
            <p:spPr>
              <a:xfrm>
                <a:off x="7208343" y="5035945"/>
                <a:ext cx="715606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CRA7</a:t>
                </a:r>
              </a:p>
            </p:txBody>
          </p:sp>
          <p:sp>
            <p:nvSpPr>
              <p:cNvPr id="441" name="文本框 43">
                <a:extLst>
                  <a:ext uri="{FF2B5EF4-FFF2-40B4-BE49-F238E27FC236}">
                    <a16:creationId xmlns:a16="http://schemas.microsoft.com/office/drawing/2014/main" id="{12A1BDFD-0CFD-47A2-8F22-18C378F345D5}"/>
                  </a:ext>
                </a:extLst>
              </p:cNvPr>
              <p:cNvSpPr txBox="1"/>
              <p:nvPr/>
            </p:nvSpPr>
            <p:spPr>
              <a:xfrm>
                <a:off x="7932760" y="5038711"/>
                <a:ext cx="715606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CRA8</a:t>
                </a:r>
              </a:p>
            </p:txBody>
          </p:sp>
          <p:sp>
            <p:nvSpPr>
              <p:cNvPr id="442" name="文本框 43">
                <a:extLst>
                  <a:ext uri="{FF2B5EF4-FFF2-40B4-BE49-F238E27FC236}">
                    <a16:creationId xmlns:a16="http://schemas.microsoft.com/office/drawing/2014/main" id="{462CF591-E41D-4914-BF45-B3712FA76355}"/>
                  </a:ext>
                </a:extLst>
              </p:cNvPr>
              <p:cNvSpPr txBox="1"/>
              <p:nvPr/>
            </p:nvSpPr>
            <p:spPr>
              <a:xfrm>
                <a:off x="8788994" y="5033527"/>
                <a:ext cx="715606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CRA9</a:t>
                </a:r>
              </a:p>
            </p:txBody>
          </p:sp>
        </p:grpSp>
        <p:sp>
          <p:nvSpPr>
            <p:cNvPr id="392" name="TextBox 391">
              <a:extLst>
                <a:ext uri="{FF2B5EF4-FFF2-40B4-BE49-F238E27FC236}">
                  <a16:creationId xmlns:a16="http://schemas.microsoft.com/office/drawing/2014/main" id="{25EDFDA2-601A-4FA5-A585-901E4AB0150A}"/>
                </a:ext>
              </a:extLst>
            </p:cNvPr>
            <p:cNvSpPr txBox="1"/>
            <p:nvPr/>
          </p:nvSpPr>
          <p:spPr>
            <a:xfrm>
              <a:off x="8473617" y="2681776"/>
              <a:ext cx="970010" cy="263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…</a:t>
              </a:r>
            </a:p>
          </p:txBody>
        </p:sp>
        <p:grpSp>
          <p:nvGrpSpPr>
            <p:cNvPr id="393" name="Group 392">
              <a:extLst>
                <a:ext uri="{FF2B5EF4-FFF2-40B4-BE49-F238E27FC236}">
                  <a16:creationId xmlns:a16="http://schemas.microsoft.com/office/drawing/2014/main" id="{E2BCFF0F-E2AB-4D3A-BD2D-70FFC0B36762}"/>
                </a:ext>
              </a:extLst>
            </p:cNvPr>
            <p:cNvGrpSpPr/>
            <p:nvPr/>
          </p:nvGrpSpPr>
          <p:grpSpPr>
            <a:xfrm>
              <a:off x="2316838" y="2553965"/>
              <a:ext cx="299457" cy="559811"/>
              <a:chOff x="1217689" y="4741031"/>
              <a:chExt cx="335695" cy="1111481"/>
            </a:xfrm>
          </p:grpSpPr>
          <p:sp>
            <p:nvSpPr>
              <p:cNvPr id="430" name="矩形 5">
                <a:extLst>
                  <a:ext uri="{FF2B5EF4-FFF2-40B4-BE49-F238E27FC236}">
                    <a16:creationId xmlns:a16="http://schemas.microsoft.com/office/drawing/2014/main" id="{5B7B6264-B4B8-4AB1-BC8D-4F6D988D6E34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31" name="矩形 5">
                <a:extLst>
                  <a:ext uri="{FF2B5EF4-FFF2-40B4-BE49-F238E27FC236}">
                    <a16:creationId xmlns:a16="http://schemas.microsoft.com/office/drawing/2014/main" id="{336D7D05-B62D-4416-B81F-42E20D26A78C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32" name="矩形 5">
                <a:extLst>
                  <a:ext uri="{FF2B5EF4-FFF2-40B4-BE49-F238E27FC236}">
                    <a16:creationId xmlns:a16="http://schemas.microsoft.com/office/drawing/2014/main" id="{EBC4D98D-350C-453B-8FA1-2EF90E34C928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394" name="Group 393">
              <a:extLst>
                <a:ext uri="{FF2B5EF4-FFF2-40B4-BE49-F238E27FC236}">
                  <a16:creationId xmlns:a16="http://schemas.microsoft.com/office/drawing/2014/main" id="{24CC0A3B-6C5B-48AD-8296-A657FF1E7F84}"/>
                </a:ext>
              </a:extLst>
            </p:cNvPr>
            <p:cNvGrpSpPr/>
            <p:nvPr/>
          </p:nvGrpSpPr>
          <p:grpSpPr>
            <a:xfrm>
              <a:off x="2961657" y="2556452"/>
              <a:ext cx="299457" cy="559811"/>
              <a:chOff x="1217689" y="4741031"/>
              <a:chExt cx="335695" cy="1111481"/>
            </a:xfrm>
          </p:grpSpPr>
          <p:sp>
            <p:nvSpPr>
              <p:cNvPr id="427" name="矩形 5">
                <a:extLst>
                  <a:ext uri="{FF2B5EF4-FFF2-40B4-BE49-F238E27FC236}">
                    <a16:creationId xmlns:a16="http://schemas.microsoft.com/office/drawing/2014/main" id="{23F0195C-5636-4C64-A48C-5141C6BCDEBA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28" name="矩形 5">
                <a:extLst>
                  <a:ext uri="{FF2B5EF4-FFF2-40B4-BE49-F238E27FC236}">
                    <a16:creationId xmlns:a16="http://schemas.microsoft.com/office/drawing/2014/main" id="{6D414B7C-C8AD-4364-9ED7-7CE0A1CFD47B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29" name="矩形 5">
                <a:extLst>
                  <a:ext uri="{FF2B5EF4-FFF2-40B4-BE49-F238E27FC236}">
                    <a16:creationId xmlns:a16="http://schemas.microsoft.com/office/drawing/2014/main" id="{BF963193-2B64-4433-BAD4-FF8FF32EF0CC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395" name="Group 394">
              <a:extLst>
                <a:ext uri="{FF2B5EF4-FFF2-40B4-BE49-F238E27FC236}">
                  <a16:creationId xmlns:a16="http://schemas.microsoft.com/office/drawing/2014/main" id="{DBD4947A-B136-4892-B1D1-74FC6FF6F692}"/>
                </a:ext>
              </a:extLst>
            </p:cNvPr>
            <p:cNvGrpSpPr/>
            <p:nvPr/>
          </p:nvGrpSpPr>
          <p:grpSpPr>
            <a:xfrm>
              <a:off x="3589794" y="2554833"/>
              <a:ext cx="299457" cy="559811"/>
              <a:chOff x="1217689" y="4741031"/>
              <a:chExt cx="335695" cy="1111481"/>
            </a:xfrm>
          </p:grpSpPr>
          <p:sp>
            <p:nvSpPr>
              <p:cNvPr id="424" name="矩形 5">
                <a:extLst>
                  <a:ext uri="{FF2B5EF4-FFF2-40B4-BE49-F238E27FC236}">
                    <a16:creationId xmlns:a16="http://schemas.microsoft.com/office/drawing/2014/main" id="{23950907-51FE-4A6B-A2CE-C91EA83637F4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25" name="矩形 5">
                <a:extLst>
                  <a:ext uri="{FF2B5EF4-FFF2-40B4-BE49-F238E27FC236}">
                    <a16:creationId xmlns:a16="http://schemas.microsoft.com/office/drawing/2014/main" id="{3161A454-BEAD-4A06-855A-D827626A7EB6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26" name="矩形 5">
                <a:extLst>
                  <a:ext uri="{FF2B5EF4-FFF2-40B4-BE49-F238E27FC236}">
                    <a16:creationId xmlns:a16="http://schemas.microsoft.com/office/drawing/2014/main" id="{F2BEF47F-BF5B-485D-B178-F25536127CAC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86112D0B-B79A-45A4-AEA6-1D70B87B1189}"/>
                </a:ext>
              </a:extLst>
            </p:cNvPr>
            <p:cNvGrpSpPr/>
            <p:nvPr/>
          </p:nvGrpSpPr>
          <p:grpSpPr>
            <a:xfrm>
              <a:off x="4229614" y="2556453"/>
              <a:ext cx="299457" cy="559811"/>
              <a:chOff x="1217689" y="4741031"/>
              <a:chExt cx="335695" cy="1111481"/>
            </a:xfrm>
          </p:grpSpPr>
          <p:sp>
            <p:nvSpPr>
              <p:cNvPr id="421" name="矩形 5">
                <a:extLst>
                  <a:ext uri="{FF2B5EF4-FFF2-40B4-BE49-F238E27FC236}">
                    <a16:creationId xmlns:a16="http://schemas.microsoft.com/office/drawing/2014/main" id="{76A54B98-AB5A-4ACE-9F35-4477A15F6631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22" name="矩形 5">
                <a:extLst>
                  <a:ext uri="{FF2B5EF4-FFF2-40B4-BE49-F238E27FC236}">
                    <a16:creationId xmlns:a16="http://schemas.microsoft.com/office/drawing/2014/main" id="{72D76811-27AB-44ED-9101-2FA10B5C1146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23" name="矩形 5">
                <a:extLst>
                  <a:ext uri="{FF2B5EF4-FFF2-40B4-BE49-F238E27FC236}">
                    <a16:creationId xmlns:a16="http://schemas.microsoft.com/office/drawing/2014/main" id="{8B219E71-5331-4AAF-AD3B-20AAE55EA8B3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397" name="Group 396">
              <a:extLst>
                <a:ext uri="{FF2B5EF4-FFF2-40B4-BE49-F238E27FC236}">
                  <a16:creationId xmlns:a16="http://schemas.microsoft.com/office/drawing/2014/main" id="{5FC2C628-DE40-428A-8FB7-45BC1483A878}"/>
                </a:ext>
              </a:extLst>
            </p:cNvPr>
            <p:cNvGrpSpPr/>
            <p:nvPr/>
          </p:nvGrpSpPr>
          <p:grpSpPr>
            <a:xfrm>
              <a:off x="4874433" y="2554834"/>
              <a:ext cx="299457" cy="559811"/>
              <a:chOff x="1217689" y="4741031"/>
              <a:chExt cx="335695" cy="1111481"/>
            </a:xfrm>
          </p:grpSpPr>
          <p:sp>
            <p:nvSpPr>
              <p:cNvPr id="418" name="矩形 5">
                <a:extLst>
                  <a:ext uri="{FF2B5EF4-FFF2-40B4-BE49-F238E27FC236}">
                    <a16:creationId xmlns:a16="http://schemas.microsoft.com/office/drawing/2014/main" id="{676B8660-B172-4429-8DA8-0F0A7B16FB06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19" name="矩形 5">
                <a:extLst>
                  <a:ext uri="{FF2B5EF4-FFF2-40B4-BE49-F238E27FC236}">
                    <a16:creationId xmlns:a16="http://schemas.microsoft.com/office/drawing/2014/main" id="{7AFE3D03-4CAF-4604-8C79-656198218E26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20" name="矩形 5">
                <a:extLst>
                  <a:ext uri="{FF2B5EF4-FFF2-40B4-BE49-F238E27FC236}">
                    <a16:creationId xmlns:a16="http://schemas.microsoft.com/office/drawing/2014/main" id="{7E55B17B-048C-426C-A37F-0C34037013D1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398" name="Group 397">
              <a:extLst>
                <a:ext uri="{FF2B5EF4-FFF2-40B4-BE49-F238E27FC236}">
                  <a16:creationId xmlns:a16="http://schemas.microsoft.com/office/drawing/2014/main" id="{ADCA59F0-FF91-4603-953E-E7FD8768B887}"/>
                </a:ext>
              </a:extLst>
            </p:cNvPr>
            <p:cNvGrpSpPr/>
            <p:nvPr/>
          </p:nvGrpSpPr>
          <p:grpSpPr>
            <a:xfrm>
              <a:off x="5506326" y="2554835"/>
              <a:ext cx="299457" cy="559811"/>
              <a:chOff x="1217689" y="4741031"/>
              <a:chExt cx="335695" cy="1111481"/>
            </a:xfrm>
          </p:grpSpPr>
          <p:sp>
            <p:nvSpPr>
              <p:cNvPr id="415" name="矩形 5">
                <a:extLst>
                  <a:ext uri="{FF2B5EF4-FFF2-40B4-BE49-F238E27FC236}">
                    <a16:creationId xmlns:a16="http://schemas.microsoft.com/office/drawing/2014/main" id="{DCDEB9EB-719B-4F5E-85BB-74C1B63ED99B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16" name="矩形 5">
                <a:extLst>
                  <a:ext uri="{FF2B5EF4-FFF2-40B4-BE49-F238E27FC236}">
                    <a16:creationId xmlns:a16="http://schemas.microsoft.com/office/drawing/2014/main" id="{601F889F-641B-4847-85AD-56949252A76B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17" name="矩形 5">
                <a:extLst>
                  <a:ext uri="{FF2B5EF4-FFF2-40B4-BE49-F238E27FC236}">
                    <a16:creationId xmlns:a16="http://schemas.microsoft.com/office/drawing/2014/main" id="{14975AAD-2C67-4053-855E-BC2BA502DCBA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399" name="Group 398">
              <a:extLst>
                <a:ext uri="{FF2B5EF4-FFF2-40B4-BE49-F238E27FC236}">
                  <a16:creationId xmlns:a16="http://schemas.microsoft.com/office/drawing/2014/main" id="{19BBC079-C159-4594-AB86-42D5817B1CFC}"/>
                </a:ext>
              </a:extLst>
            </p:cNvPr>
            <p:cNvGrpSpPr/>
            <p:nvPr/>
          </p:nvGrpSpPr>
          <p:grpSpPr>
            <a:xfrm>
              <a:off x="6134462" y="2553217"/>
              <a:ext cx="299457" cy="559811"/>
              <a:chOff x="1217689" y="4741031"/>
              <a:chExt cx="335695" cy="1111481"/>
            </a:xfrm>
          </p:grpSpPr>
          <p:sp>
            <p:nvSpPr>
              <p:cNvPr id="412" name="矩形 5">
                <a:extLst>
                  <a:ext uri="{FF2B5EF4-FFF2-40B4-BE49-F238E27FC236}">
                    <a16:creationId xmlns:a16="http://schemas.microsoft.com/office/drawing/2014/main" id="{5C137981-4C3D-4613-AF6A-E253CD104097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13" name="矩形 5">
                <a:extLst>
                  <a:ext uri="{FF2B5EF4-FFF2-40B4-BE49-F238E27FC236}">
                    <a16:creationId xmlns:a16="http://schemas.microsoft.com/office/drawing/2014/main" id="{78615128-A938-48FD-8604-ABCB420A0BC3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14" name="矩形 5">
                <a:extLst>
                  <a:ext uri="{FF2B5EF4-FFF2-40B4-BE49-F238E27FC236}">
                    <a16:creationId xmlns:a16="http://schemas.microsoft.com/office/drawing/2014/main" id="{F7CBBCB7-271F-4C50-80C1-A05EA2BC018D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400" name="Group 399">
              <a:extLst>
                <a:ext uri="{FF2B5EF4-FFF2-40B4-BE49-F238E27FC236}">
                  <a16:creationId xmlns:a16="http://schemas.microsoft.com/office/drawing/2014/main" id="{A0AA226A-8FB6-470E-A472-3940CBCAD383}"/>
                </a:ext>
              </a:extLst>
            </p:cNvPr>
            <p:cNvGrpSpPr/>
            <p:nvPr/>
          </p:nvGrpSpPr>
          <p:grpSpPr>
            <a:xfrm>
              <a:off x="6774283" y="2554836"/>
              <a:ext cx="299457" cy="559811"/>
              <a:chOff x="1217689" y="4741031"/>
              <a:chExt cx="335695" cy="1111481"/>
            </a:xfrm>
          </p:grpSpPr>
          <p:sp>
            <p:nvSpPr>
              <p:cNvPr id="409" name="矩形 5">
                <a:extLst>
                  <a:ext uri="{FF2B5EF4-FFF2-40B4-BE49-F238E27FC236}">
                    <a16:creationId xmlns:a16="http://schemas.microsoft.com/office/drawing/2014/main" id="{26615C8F-7713-4CEA-84D3-62CD876E9B80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10" name="矩形 5">
                <a:extLst>
                  <a:ext uri="{FF2B5EF4-FFF2-40B4-BE49-F238E27FC236}">
                    <a16:creationId xmlns:a16="http://schemas.microsoft.com/office/drawing/2014/main" id="{695F3C94-C4E9-48DE-9D7A-4C021D125547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11" name="矩形 5">
                <a:extLst>
                  <a:ext uri="{FF2B5EF4-FFF2-40B4-BE49-F238E27FC236}">
                    <a16:creationId xmlns:a16="http://schemas.microsoft.com/office/drawing/2014/main" id="{2A8DC25F-B2E2-428A-B87E-1C018F594D2D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401" name="Group 400">
              <a:extLst>
                <a:ext uri="{FF2B5EF4-FFF2-40B4-BE49-F238E27FC236}">
                  <a16:creationId xmlns:a16="http://schemas.microsoft.com/office/drawing/2014/main" id="{7F329DF3-CFE8-4E11-B52F-551F842A9406}"/>
                </a:ext>
              </a:extLst>
            </p:cNvPr>
            <p:cNvGrpSpPr/>
            <p:nvPr/>
          </p:nvGrpSpPr>
          <p:grpSpPr>
            <a:xfrm>
              <a:off x="7419102" y="2553218"/>
              <a:ext cx="299457" cy="559811"/>
              <a:chOff x="1217689" y="4741031"/>
              <a:chExt cx="335695" cy="1111481"/>
            </a:xfrm>
          </p:grpSpPr>
          <p:sp>
            <p:nvSpPr>
              <p:cNvPr id="406" name="矩形 5">
                <a:extLst>
                  <a:ext uri="{FF2B5EF4-FFF2-40B4-BE49-F238E27FC236}">
                    <a16:creationId xmlns:a16="http://schemas.microsoft.com/office/drawing/2014/main" id="{F4AA91C4-5928-4230-B8E0-6DC60E091A9A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07" name="矩形 5">
                <a:extLst>
                  <a:ext uri="{FF2B5EF4-FFF2-40B4-BE49-F238E27FC236}">
                    <a16:creationId xmlns:a16="http://schemas.microsoft.com/office/drawing/2014/main" id="{CA4CC4E5-05CF-4560-B9CD-47702756FE2A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08" name="矩形 5">
                <a:extLst>
                  <a:ext uri="{FF2B5EF4-FFF2-40B4-BE49-F238E27FC236}">
                    <a16:creationId xmlns:a16="http://schemas.microsoft.com/office/drawing/2014/main" id="{82C7F219-FD58-429E-AB7A-0EF601CDCEB0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402" name="Group 401">
              <a:extLst>
                <a:ext uri="{FF2B5EF4-FFF2-40B4-BE49-F238E27FC236}">
                  <a16:creationId xmlns:a16="http://schemas.microsoft.com/office/drawing/2014/main" id="{A15834C0-0E20-4662-BD71-68EB459CBDFA}"/>
                </a:ext>
              </a:extLst>
            </p:cNvPr>
            <p:cNvGrpSpPr/>
            <p:nvPr/>
          </p:nvGrpSpPr>
          <p:grpSpPr>
            <a:xfrm>
              <a:off x="8077577" y="2556649"/>
              <a:ext cx="299457" cy="559811"/>
              <a:chOff x="1217689" y="4741031"/>
              <a:chExt cx="335695" cy="1111481"/>
            </a:xfrm>
          </p:grpSpPr>
          <p:sp>
            <p:nvSpPr>
              <p:cNvPr id="403" name="矩形 5">
                <a:extLst>
                  <a:ext uri="{FF2B5EF4-FFF2-40B4-BE49-F238E27FC236}">
                    <a16:creationId xmlns:a16="http://schemas.microsoft.com/office/drawing/2014/main" id="{C590B202-9077-4A7B-B782-3D432288E93B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04" name="矩形 5">
                <a:extLst>
                  <a:ext uri="{FF2B5EF4-FFF2-40B4-BE49-F238E27FC236}">
                    <a16:creationId xmlns:a16="http://schemas.microsoft.com/office/drawing/2014/main" id="{B809010B-40D7-470C-BC5E-52686D0229F1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05" name="矩形 5">
                <a:extLst>
                  <a:ext uri="{FF2B5EF4-FFF2-40B4-BE49-F238E27FC236}">
                    <a16:creationId xmlns:a16="http://schemas.microsoft.com/office/drawing/2014/main" id="{4C55A365-DD75-4D40-B553-630045971BEC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</p:grpSp>
      <p:sp>
        <p:nvSpPr>
          <p:cNvPr id="447" name="TextBox 446">
            <a:extLst>
              <a:ext uri="{FF2B5EF4-FFF2-40B4-BE49-F238E27FC236}">
                <a16:creationId xmlns:a16="http://schemas.microsoft.com/office/drawing/2014/main" id="{C8D2442D-9CA9-4669-A9E7-21990DBBDFE0}"/>
              </a:ext>
            </a:extLst>
          </p:cNvPr>
          <p:cNvSpPr txBox="1"/>
          <p:nvPr/>
        </p:nvSpPr>
        <p:spPr>
          <a:xfrm>
            <a:off x="1410178" y="3682817"/>
            <a:ext cx="95455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Note that inter prediction references for the non-key pictures between RAP pictures are not shown, and from left to right is the output order.</a:t>
            </a:r>
          </a:p>
        </p:txBody>
      </p:sp>
    </p:spTree>
    <p:extLst>
      <p:ext uri="{BB962C8B-B14F-4D97-AF65-F5344CB8AC3E}">
        <p14:creationId xmlns:p14="http://schemas.microsoft.com/office/powerpoint/2010/main" val="3247058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6F7B79-4C3B-4DBE-9606-D9206C021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061" y="1363824"/>
            <a:ext cx="11057037" cy="4001806"/>
          </a:xfrm>
        </p:spPr>
        <p:txBody>
          <a:bodyPr>
            <a:normAutofit/>
          </a:bodyPr>
          <a:lstStyle/>
          <a:p>
            <a:r>
              <a:rPr lang="en-US" sz="2000" dirty="0"/>
              <a:t>The DRAP approach provides improved coding efficiency by allowing a DRAP picture (and subsequent pictures) to refer to the previous IRAP picture for inter prediction.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2286000" lvl="5" indent="0">
              <a:buNone/>
            </a:pPr>
            <a:endParaRPr lang="en-US" sz="1100" dirty="0"/>
          </a:p>
          <a:p>
            <a:pPr marL="2286000" lvl="5" indent="0">
              <a:buNone/>
            </a:pPr>
            <a:endParaRPr lang="en-US" sz="1100" dirty="0"/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When random accessing from DRAP6, the decoder receives and correctly decodes the following pictures: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4F7831-7D02-4868-94B3-3608EAD2E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065" y="403733"/>
            <a:ext cx="10515600" cy="673521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The concept (2/3)</a:t>
            </a:r>
          </a:p>
        </p:txBody>
      </p: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7F22F546-60D8-49DE-93BD-2B56D8D5F1F9}"/>
              </a:ext>
            </a:extLst>
          </p:cNvPr>
          <p:cNvGrpSpPr/>
          <p:nvPr/>
        </p:nvGrpSpPr>
        <p:grpSpPr>
          <a:xfrm>
            <a:off x="2381115" y="2412389"/>
            <a:ext cx="7535270" cy="889690"/>
            <a:chOff x="2298843" y="4390845"/>
            <a:chExt cx="7535270" cy="88969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4821F935-E2B9-48EF-B214-7A8BF6B68E79}"/>
                </a:ext>
              </a:extLst>
            </p:cNvPr>
            <p:cNvSpPr/>
            <p:nvPr/>
          </p:nvSpPr>
          <p:spPr>
            <a:xfrm>
              <a:off x="2449322" y="4393332"/>
              <a:ext cx="161793" cy="55981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4C3D974-BADE-459B-97DE-5DA1BF11703A}"/>
                </a:ext>
              </a:extLst>
            </p:cNvPr>
            <p:cNvSpPr/>
            <p:nvPr/>
          </p:nvSpPr>
          <p:spPr>
            <a:xfrm>
              <a:off x="3087677" y="4394201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5E40AF7-ACD9-429A-B7AE-9DAA7F275D8A}"/>
                </a:ext>
              </a:extLst>
            </p:cNvPr>
            <p:cNvSpPr/>
            <p:nvPr/>
          </p:nvSpPr>
          <p:spPr>
            <a:xfrm>
              <a:off x="3726033" y="4393332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3BA8A18-E003-4051-A0ED-61FE3657E434}"/>
                </a:ext>
              </a:extLst>
            </p:cNvPr>
            <p:cNvSpPr/>
            <p:nvPr/>
          </p:nvSpPr>
          <p:spPr>
            <a:xfrm>
              <a:off x="4364388" y="4393332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BE11371-1415-46CD-9475-54E10D243490}"/>
                </a:ext>
              </a:extLst>
            </p:cNvPr>
            <p:cNvSpPr/>
            <p:nvPr/>
          </p:nvSpPr>
          <p:spPr>
            <a:xfrm>
              <a:off x="5002744" y="4394201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2C18CE7-F2C8-436E-8A14-7F7B1DD514D7}"/>
                </a:ext>
              </a:extLst>
            </p:cNvPr>
            <p:cNvSpPr/>
            <p:nvPr/>
          </p:nvSpPr>
          <p:spPr>
            <a:xfrm>
              <a:off x="5641099" y="4393332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CC2D449-FCFD-4826-8C1C-72E825CD5453}"/>
                </a:ext>
              </a:extLst>
            </p:cNvPr>
            <p:cNvSpPr/>
            <p:nvPr/>
          </p:nvSpPr>
          <p:spPr>
            <a:xfrm>
              <a:off x="6279455" y="4393333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4D11738-9A33-4FE3-9DF4-896FE20433D0}"/>
                </a:ext>
              </a:extLst>
            </p:cNvPr>
            <p:cNvSpPr/>
            <p:nvPr/>
          </p:nvSpPr>
          <p:spPr>
            <a:xfrm>
              <a:off x="6917810" y="4394201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AD56661-81B8-48BC-A9CC-D0D2AD2D555B}"/>
                </a:ext>
              </a:extLst>
            </p:cNvPr>
            <p:cNvSpPr/>
            <p:nvPr/>
          </p:nvSpPr>
          <p:spPr>
            <a:xfrm>
              <a:off x="7556166" y="4393333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AACB8CD8-9A62-466C-AC19-195CB2B11F96}"/>
                </a:ext>
              </a:extLst>
            </p:cNvPr>
            <p:cNvSpPr/>
            <p:nvPr/>
          </p:nvSpPr>
          <p:spPr>
            <a:xfrm>
              <a:off x="8194521" y="4393332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cxnSp>
          <p:nvCxnSpPr>
            <p:cNvPr id="17" name="曲线连接符 38">
              <a:extLst>
                <a:ext uri="{FF2B5EF4-FFF2-40B4-BE49-F238E27FC236}">
                  <a16:creationId xmlns:a16="http://schemas.microsoft.com/office/drawing/2014/main" id="{AF4CEFF7-9F6B-41C3-8624-03EA67279777}"/>
                </a:ext>
              </a:extLst>
            </p:cNvPr>
            <p:cNvCxnSpPr>
              <a:cxnSpLocks/>
              <a:stCxn id="5" idx="0"/>
              <a:endCxn id="7" idx="0"/>
            </p:cNvCxnSpPr>
            <p:nvPr/>
          </p:nvCxnSpPr>
          <p:spPr>
            <a:xfrm rot="5400000" flipH="1" flipV="1">
              <a:off x="3170538" y="3754976"/>
              <a:ext cx="4974" cy="1276711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曲线连接符 39">
              <a:extLst>
                <a:ext uri="{FF2B5EF4-FFF2-40B4-BE49-F238E27FC236}">
                  <a16:creationId xmlns:a16="http://schemas.microsoft.com/office/drawing/2014/main" id="{91E442AA-326E-42CB-A4A5-575A5326D0DA}"/>
                </a:ext>
              </a:extLst>
            </p:cNvPr>
            <p:cNvCxnSpPr>
              <a:cxnSpLocks/>
              <a:stCxn id="5" idx="0"/>
              <a:endCxn id="8" idx="0"/>
            </p:cNvCxnSpPr>
            <p:nvPr/>
          </p:nvCxnSpPr>
          <p:spPr>
            <a:xfrm rot="5400000" flipH="1" flipV="1">
              <a:off x="3489716" y="3435799"/>
              <a:ext cx="4974" cy="1915067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曲线连接符 42">
              <a:extLst>
                <a:ext uri="{FF2B5EF4-FFF2-40B4-BE49-F238E27FC236}">
                  <a16:creationId xmlns:a16="http://schemas.microsoft.com/office/drawing/2014/main" id="{638312CE-DC03-4436-BA38-4BAA9E56FD0B}"/>
                </a:ext>
              </a:extLst>
            </p:cNvPr>
            <p:cNvCxnSpPr>
              <a:cxnSpLocks/>
              <a:stCxn id="5" idx="0"/>
              <a:endCxn id="9" idx="0"/>
            </p:cNvCxnSpPr>
            <p:nvPr/>
          </p:nvCxnSpPr>
          <p:spPr>
            <a:xfrm rot="16200000" flipH="1">
              <a:off x="3806495" y="3117055"/>
              <a:ext cx="869" cy="2553422"/>
            </a:xfrm>
            <a:prstGeom prst="curvedConnector3">
              <a:avLst>
                <a:gd name="adj1" fmla="val -10306583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曲线连接符 45">
              <a:extLst>
                <a:ext uri="{FF2B5EF4-FFF2-40B4-BE49-F238E27FC236}">
                  <a16:creationId xmlns:a16="http://schemas.microsoft.com/office/drawing/2014/main" id="{3C3CCE0C-53E6-4F9F-BA85-9B61BC9EDD8E}"/>
                </a:ext>
              </a:extLst>
            </p:cNvPr>
            <p:cNvCxnSpPr>
              <a:cxnSpLocks/>
              <a:stCxn id="5" idx="0"/>
              <a:endCxn id="10" idx="0"/>
            </p:cNvCxnSpPr>
            <p:nvPr/>
          </p:nvCxnSpPr>
          <p:spPr>
            <a:xfrm rot="5400000" flipH="1" flipV="1">
              <a:off x="4128071" y="2797443"/>
              <a:ext cx="4974" cy="3191778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曲线连接符 48">
              <a:extLst>
                <a:ext uri="{FF2B5EF4-FFF2-40B4-BE49-F238E27FC236}">
                  <a16:creationId xmlns:a16="http://schemas.microsoft.com/office/drawing/2014/main" id="{00FC7811-CD40-4218-A56B-40CCFEC4764E}"/>
                </a:ext>
              </a:extLst>
            </p:cNvPr>
            <p:cNvCxnSpPr>
              <a:cxnSpLocks/>
              <a:stCxn id="5" idx="0"/>
              <a:endCxn id="11" idx="0"/>
            </p:cNvCxnSpPr>
            <p:nvPr/>
          </p:nvCxnSpPr>
          <p:spPr>
            <a:xfrm rot="16200000" flipH="1">
              <a:off x="4445285" y="2478265"/>
              <a:ext cx="1" cy="3830133"/>
            </a:xfrm>
            <a:prstGeom prst="curvedConnector3">
              <a:avLst>
                <a:gd name="adj1" fmla="val -228600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曲线连接符 51">
              <a:extLst>
                <a:ext uri="{FF2B5EF4-FFF2-40B4-BE49-F238E27FC236}">
                  <a16:creationId xmlns:a16="http://schemas.microsoft.com/office/drawing/2014/main" id="{35ABF28B-EB32-41D2-9A11-D8ECAC85A738}"/>
                </a:ext>
              </a:extLst>
            </p:cNvPr>
            <p:cNvCxnSpPr>
              <a:cxnSpLocks/>
              <a:stCxn id="5" idx="0"/>
              <a:endCxn id="12" idx="0"/>
            </p:cNvCxnSpPr>
            <p:nvPr/>
          </p:nvCxnSpPr>
          <p:spPr>
            <a:xfrm rot="16200000" flipH="1">
              <a:off x="4764028" y="2159522"/>
              <a:ext cx="869" cy="4468489"/>
            </a:xfrm>
            <a:prstGeom prst="curvedConnector3">
              <a:avLst>
                <a:gd name="adj1" fmla="val -10301938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曲线连接符 54">
              <a:extLst>
                <a:ext uri="{FF2B5EF4-FFF2-40B4-BE49-F238E27FC236}">
                  <a16:creationId xmlns:a16="http://schemas.microsoft.com/office/drawing/2014/main" id="{263A558B-9F4D-41C5-8243-1D577C85DDA1}"/>
                </a:ext>
              </a:extLst>
            </p:cNvPr>
            <p:cNvCxnSpPr>
              <a:cxnSpLocks/>
              <a:stCxn id="5" idx="0"/>
              <a:endCxn id="13" idx="0"/>
            </p:cNvCxnSpPr>
            <p:nvPr/>
          </p:nvCxnSpPr>
          <p:spPr>
            <a:xfrm rot="16200000" flipH="1">
              <a:off x="5083640" y="1839910"/>
              <a:ext cx="1" cy="5106844"/>
            </a:xfrm>
            <a:prstGeom prst="curvedConnector3">
              <a:avLst>
                <a:gd name="adj1" fmla="val -228600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曲线连接符 57">
              <a:extLst>
                <a:ext uri="{FF2B5EF4-FFF2-40B4-BE49-F238E27FC236}">
                  <a16:creationId xmlns:a16="http://schemas.microsoft.com/office/drawing/2014/main" id="{21AE497A-E2D2-4F4C-8DEF-F193D2AE4931}"/>
                </a:ext>
              </a:extLst>
            </p:cNvPr>
            <p:cNvCxnSpPr>
              <a:cxnSpLocks/>
              <a:stCxn id="5" idx="0"/>
              <a:endCxn id="14" idx="0"/>
            </p:cNvCxnSpPr>
            <p:nvPr/>
          </p:nvCxnSpPr>
          <p:spPr>
            <a:xfrm rot="5400000" flipH="1" flipV="1">
              <a:off x="5404782" y="1520733"/>
              <a:ext cx="4974" cy="5745200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曲线连接符 60">
              <a:extLst>
                <a:ext uri="{FF2B5EF4-FFF2-40B4-BE49-F238E27FC236}">
                  <a16:creationId xmlns:a16="http://schemas.microsoft.com/office/drawing/2014/main" id="{1BD6E13F-D8BB-4556-A230-EA7DD15256EF}"/>
                </a:ext>
              </a:extLst>
            </p:cNvPr>
            <p:cNvCxnSpPr>
              <a:cxnSpLocks/>
              <a:stCxn id="5" idx="0"/>
              <a:endCxn id="6" idx="0"/>
            </p:cNvCxnSpPr>
            <p:nvPr/>
          </p:nvCxnSpPr>
          <p:spPr>
            <a:xfrm rot="16200000" flipH="1">
              <a:off x="2848961" y="4074589"/>
              <a:ext cx="869" cy="638356"/>
            </a:xfrm>
            <a:prstGeom prst="curvedConnector3">
              <a:avLst>
                <a:gd name="adj1" fmla="val -10306583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77E45B52-8DA4-4872-B999-F89A0496D4F4}"/>
                </a:ext>
              </a:extLst>
            </p:cNvPr>
            <p:cNvGrpSpPr/>
            <p:nvPr/>
          </p:nvGrpSpPr>
          <p:grpSpPr>
            <a:xfrm>
              <a:off x="2298843" y="5001067"/>
              <a:ext cx="6427893" cy="279468"/>
              <a:chOff x="2298842" y="5033527"/>
              <a:chExt cx="7205758" cy="554873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13F60B3-76C2-449D-AC5B-651B2FDABAD2}"/>
                  </a:ext>
                </a:extLst>
              </p:cNvPr>
              <p:cNvSpPr txBox="1"/>
              <p:nvPr/>
            </p:nvSpPr>
            <p:spPr>
              <a:xfrm>
                <a:off x="2298842" y="5038429"/>
                <a:ext cx="594317" cy="5499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27A9FD9-7154-4CF3-8079-ED46CD096586}"/>
                  </a:ext>
                </a:extLst>
              </p:cNvPr>
              <p:cNvSpPr txBox="1"/>
              <p:nvPr/>
            </p:nvSpPr>
            <p:spPr>
              <a:xfrm>
                <a:off x="4326525" y="5038430"/>
                <a:ext cx="715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DRAP3</a:t>
                </a:r>
              </a:p>
            </p:txBody>
          </p:sp>
          <p:sp>
            <p:nvSpPr>
              <p:cNvPr id="26" name="文本框 33">
                <a:extLst>
                  <a:ext uri="{FF2B5EF4-FFF2-40B4-BE49-F238E27FC236}">
                    <a16:creationId xmlns:a16="http://schemas.microsoft.com/office/drawing/2014/main" id="{599B26D1-BDA9-4F9B-84EC-26CCE7B0CCC0}"/>
                  </a:ext>
                </a:extLst>
              </p:cNvPr>
              <p:cNvSpPr txBox="1"/>
              <p:nvPr/>
            </p:nvSpPr>
            <p:spPr>
              <a:xfrm>
                <a:off x="2964235" y="5038430"/>
                <a:ext cx="715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DRAP1</a:t>
                </a:r>
              </a:p>
            </p:txBody>
          </p:sp>
          <p:sp>
            <p:nvSpPr>
              <p:cNvPr id="27" name="文本框 34">
                <a:extLst>
                  <a:ext uri="{FF2B5EF4-FFF2-40B4-BE49-F238E27FC236}">
                    <a16:creationId xmlns:a16="http://schemas.microsoft.com/office/drawing/2014/main" id="{A3648A7C-A5AC-47BD-80CB-7B9F7B0A48AE}"/>
                  </a:ext>
                </a:extLst>
              </p:cNvPr>
              <p:cNvSpPr txBox="1"/>
              <p:nvPr/>
            </p:nvSpPr>
            <p:spPr>
              <a:xfrm>
                <a:off x="3679116" y="5038430"/>
                <a:ext cx="715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DRAP2</a:t>
                </a:r>
              </a:p>
            </p:txBody>
          </p:sp>
          <p:sp>
            <p:nvSpPr>
              <p:cNvPr id="29" name="文本框 36">
                <a:extLst>
                  <a:ext uri="{FF2B5EF4-FFF2-40B4-BE49-F238E27FC236}">
                    <a16:creationId xmlns:a16="http://schemas.microsoft.com/office/drawing/2014/main" id="{466DEE50-9445-4D2F-A373-2C9A1449BF7F}"/>
                  </a:ext>
                </a:extLst>
              </p:cNvPr>
              <p:cNvSpPr txBox="1"/>
              <p:nvPr/>
            </p:nvSpPr>
            <p:spPr>
              <a:xfrm>
                <a:off x="5062824" y="5033528"/>
                <a:ext cx="715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DRAP4</a:t>
                </a:r>
              </a:p>
            </p:txBody>
          </p:sp>
          <p:sp>
            <p:nvSpPr>
              <p:cNvPr id="30" name="文本框 37">
                <a:extLst>
                  <a:ext uri="{FF2B5EF4-FFF2-40B4-BE49-F238E27FC236}">
                    <a16:creationId xmlns:a16="http://schemas.microsoft.com/office/drawing/2014/main" id="{47EDCB27-23EE-47A9-BCC7-6246EBD7AFBC}"/>
                  </a:ext>
                </a:extLst>
              </p:cNvPr>
              <p:cNvSpPr txBox="1"/>
              <p:nvPr/>
            </p:nvSpPr>
            <p:spPr>
              <a:xfrm>
                <a:off x="5781176" y="5038712"/>
                <a:ext cx="715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DRAP5</a:t>
                </a:r>
              </a:p>
            </p:txBody>
          </p:sp>
          <p:sp>
            <p:nvSpPr>
              <p:cNvPr id="31" name="文本框 40">
                <a:extLst>
                  <a:ext uri="{FF2B5EF4-FFF2-40B4-BE49-F238E27FC236}">
                    <a16:creationId xmlns:a16="http://schemas.microsoft.com/office/drawing/2014/main" id="{FF779678-4DF9-4FF0-B461-D17DB279B42B}"/>
                  </a:ext>
                </a:extLst>
              </p:cNvPr>
              <p:cNvSpPr txBox="1"/>
              <p:nvPr/>
            </p:nvSpPr>
            <p:spPr>
              <a:xfrm>
                <a:off x="6542329" y="5033528"/>
                <a:ext cx="715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DRAP6</a:t>
                </a:r>
              </a:p>
            </p:txBody>
          </p:sp>
          <p:sp>
            <p:nvSpPr>
              <p:cNvPr id="32" name="文本框 41">
                <a:extLst>
                  <a:ext uri="{FF2B5EF4-FFF2-40B4-BE49-F238E27FC236}">
                    <a16:creationId xmlns:a16="http://schemas.microsoft.com/office/drawing/2014/main" id="{E65507EA-1CD8-4C2C-84A6-5A4BAE2482CB}"/>
                  </a:ext>
                </a:extLst>
              </p:cNvPr>
              <p:cNvSpPr txBox="1"/>
              <p:nvPr/>
            </p:nvSpPr>
            <p:spPr>
              <a:xfrm>
                <a:off x="7208343" y="5035945"/>
                <a:ext cx="715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DRAP7</a:t>
                </a:r>
              </a:p>
            </p:txBody>
          </p:sp>
          <p:sp>
            <p:nvSpPr>
              <p:cNvPr id="33" name="文本框 43">
                <a:extLst>
                  <a:ext uri="{FF2B5EF4-FFF2-40B4-BE49-F238E27FC236}">
                    <a16:creationId xmlns:a16="http://schemas.microsoft.com/office/drawing/2014/main" id="{2ED5552E-A2FE-494A-88E3-07DEE929C6B9}"/>
                  </a:ext>
                </a:extLst>
              </p:cNvPr>
              <p:cNvSpPr txBox="1"/>
              <p:nvPr/>
            </p:nvSpPr>
            <p:spPr>
              <a:xfrm>
                <a:off x="7932760" y="5038712"/>
                <a:ext cx="715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DRAP8</a:t>
                </a:r>
              </a:p>
            </p:txBody>
          </p:sp>
          <p:sp>
            <p:nvSpPr>
              <p:cNvPr id="34" name="文本框 43">
                <a:extLst>
                  <a:ext uri="{FF2B5EF4-FFF2-40B4-BE49-F238E27FC236}">
                    <a16:creationId xmlns:a16="http://schemas.microsoft.com/office/drawing/2014/main" id="{99E877B8-D114-455D-B94C-B62D4422572B}"/>
                  </a:ext>
                </a:extLst>
              </p:cNvPr>
              <p:cNvSpPr txBox="1"/>
              <p:nvPr/>
            </p:nvSpPr>
            <p:spPr>
              <a:xfrm>
                <a:off x="8788994" y="5033527"/>
                <a:ext cx="71560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DRAP9</a:t>
                </a:r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937BF05C-FEEF-4F22-B996-1A4289890BB8}"/>
                </a:ext>
              </a:extLst>
            </p:cNvPr>
            <p:cNvSpPr txBox="1"/>
            <p:nvPr/>
          </p:nvSpPr>
          <p:spPr>
            <a:xfrm>
              <a:off x="8864103" y="4521144"/>
              <a:ext cx="970010" cy="263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…</a:t>
              </a:r>
            </a:p>
          </p:txBody>
        </p: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4B7F8208-31AB-4314-853C-C6B3F21357B8}"/>
                </a:ext>
              </a:extLst>
            </p:cNvPr>
            <p:cNvGrpSpPr/>
            <p:nvPr/>
          </p:nvGrpSpPr>
          <p:grpSpPr>
            <a:xfrm>
              <a:off x="2707324" y="4393333"/>
              <a:ext cx="299457" cy="559811"/>
              <a:chOff x="1217689" y="4741031"/>
              <a:chExt cx="335695" cy="1111481"/>
            </a:xfrm>
          </p:grpSpPr>
          <p:sp>
            <p:nvSpPr>
              <p:cNvPr id="36" name="矩形 5">
                <a:extLst>
                  <a:ext uri="{FF2B5EF4-FFF2-40B4-BE49-F238E27FC236}">
                    <a16:creationId xmlns:a16="http://schemas.microsoft.com/office/drawing/2014/main" id="{8E8F3B2B-C476-4CF4-AA0D-3F0E0659ACAD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37" name="矩形 5">
                <a:extLst>
                  <a:ext uri="{FF2B5EF4-FFF2-40B4-BE49-F238E27FC236}">
                    <a16:creationId xmlns:a16="http://schemas.microsoft.com/office/drawing/2014/main" id="{017B383A-49CB-4B39-8917-C6DEFA96A579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39" name="矩形 5">
                <a:extLst>
                  <a:ext uri="{FF2B5EF4-FFF2-40B4-BE49-F238E27FC236}">
                    <a16:creationId xmlns:a16="http://schemas.microsoft.com/office/drawing/2014/main" id="{04B81090-17EE-41E6-B7E7-FF3B250BE7CD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BCE05E22-BAEF-4AEA-80DA-4776C0E0D03D}"/>
                </a:ext>
              </a:extLst>
            </p:cNvPr>
            <p:cNvGrpSpPr/>
            <p:nvPr/>
          </p:nvGrpSpPr>
          <p:grpSpPr>
            <a:xfrm>
              <a:off x="3352143" y="4395820"/>
              <a:ext cx="299457" cy="559811"/>
              <a:chOff x="1217689" y="4741031"/>
              <a:chExt cx="335695" cy="1111481"/>
            </a:xfrm>
          </p:grpSpPr>
          <p:sp>
            <p:nvSpPr>
              <p:cNvPr id="59" name="矩形 5">
                <a:extLst>
                  <a:ext uri="{FF2B5EF4-FFF2-40B4-BE49-F238E27FC236}">
                    <a16:creationId xmlns:a16="http://schemas.microsoft.com/office/drawing/2014/main" id="{FF33BC0F-4EA6-4F4F-86A7-FE789D9F70A2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0" name="矩形 5">
                <a:extLst>
                  <a:ext uri="{FF2B5EF4-FFF2-40B4-BE49-F238E27FC236}">
                    <a16:creationId xmlns:a16="http://schemas.microsoft.com/office/drawing/2014/main" id="{EDC3D5DC-016D-4342-89F1-BDAD9FD9D7CC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1" name="矩形 5">
                <a:extLst>
                  <a:ext uri="{FF2B5EF4-FFF2-40B4-BE49-F238E27FC236}">
                    <a16:creationId xmlns:a16="http://schemas.microsoft.com/office/drawing/2014/main" id="{B1F4F3C6-36C1-4D44-B3F6-DD4D672F0BD7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EEB8DB68-6B18-4F35-9988-844C6D6021E6}"/>
                </a:ext>
              </a:extLst>
            </p:cNvPr>
            <p:cNvGrpSpPr/>
            <p:nvPr/>
          </p:nvGrpSpPr>
          <p:grpSpPr>
            <a:xfrm>
              <a:off x="3980280" y="4394201"/>
              <a:ext cx="299457" cy="559811"/>
              <a:chOff x="1217689" y="4741031"/>
              <a:chExt cx="335695" cy="1111481"/>
            </a:xfrm>
          </p:grpSpPr>
          <p:sp>
            <p:nvSpPr>
              <p:cNvPr id="63" name="矩形 5">
                <a:extLst>
                  <a:ext uri="{FF2B5EF4-FFF2-40B4-BE49-F238E27FC236}">
                    <a16:creationId xmlns:a16="http://schemas.microsoft.com/office/drawing/2014/main" id="{B8106774-B0FD-4D06-A64B-7E452704D286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4" name="矩形 5">
                <a:extLst>
                  <a:ext uri="{FF2B5EF4-FFF2-40B4-BE49-F238E27FC236}">
                    <a16:creationId xmlns:a16="http://schemas.microsoft.com/office/drawing/2014/main" id="{33377272-EE79-43EF-A35C-D199BFF5D0BC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5" name="矩形 5">
                <a:extLst>
                  <a:ext uri="{FF2B5EF4-FFF2-40B4-BE49-F238E27FC236}">
                    <a16:creationId xmlns:a16="http://schemas.microsoft.com/office/drawing/2014/main" id="{38C52A73-1165-487C-8819-45037C9BCF8A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415EACA4-6074-432A-8659-88DB709C392A}"/>
                </a:ext>
              </a:extLst>
            </p:cNvPr>
            <p:cNvGrpSpPr/>
            <p:nvPr/>
          </p:nvGrpSpPr>
          <p:grpSpPr>
            <a:xfrm>
              <a:off x="4620100" y="4395821"/>
              <a:ext cx="299457" cy="559811"/>
              <a:chOff x="1217689" y="4741031"/>
              <a:chExt cx="335695" cy="1111481"/>
            </a:xfrm>
          </p:grpSpPr>
          <p:sp>
            <p:nvSpPr>
              <p:cNvPr id="67" name="矩形 5">
                <a:extLst>
                  <a:ext uri="{FF2B5EF4-FFF2-40B4-BE49-F238E27FC236}">
                    <a16:creationId xmlns:a16="http://schemas.microsoft.com/office/drawing/2014/main" id="{72609617-D67A-4B4A-8DEF-767C282822ED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8" name="矩形 5">
                <a:extLst>
                  <a:ext uri="{FF2B5EF4-FFF2-40B4-BE49-F238E27FC236}">
                    <a16:creationId xmlns:a16="http://schemas.microsoft.com/office/drawing/2014/main" id="{AB74C359-B0DB-4092-AFC3-5B074CFE7ABD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9" name="矩形 5">
                <a:extLst>
                  <a:ext uri="{FF2B5EF4-FFF2-40B4-BE49-F238E27FC236}">
                    <a16:creationId xmlns:a16="http://schemas.microsoft.com/office/drawing/2014/main" id="{DF95760C-64A9-4F06-B2C8-D30931AA828F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3B831AC5-F7B4-41D7-B773-B5BA84B58844}"/>
                </a:ext>
              </a:extLst>
            </p:cNvPr>
            <p:cNvGrpSpPr/>
            <p:nvPr/>
          </p:nvGrpSpPr>
          <p:grpSpPr>
            <a:xfrm>
              <a:off x="5264919" y="4394202"/>
              <a:ext cx="299457" cy="559811"/>
              <a:chOff x="1217689" y="4741031"/>
              <a:chExt cx="335695" cy="1111481"/>
            </a:xfrm>
          </p:grpSpPr>
          <p:sp>
            <p:nvSpPr>
              <p:cNvPr id="71" name="矩形 5">
                <a:extLst>
                  <a:ext uri="{FF2B5EF4-FFF2-40B4-BE49-F238E27FC236}">
                    <a16:creationId xmlns:a16="http://schemas.microsoft.com/office/drawing/2014/main" id="{810D74BC-F8FB-4E3B-A000-8CDED04C97AB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72" name="矩形 5">
                <a:extLst>
                  <a:ext uri="{FF2B5EF4-FFF2-40B4-BE49-F238E27FC236}">
                    <a16:creationId xmlns:a16="http://schemas.microsoft.com/office/drawing/2014/main" id="{877F8F5B-5BF1-4291-9E75-1CE7E884B374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73" name="矩形 5">
                <a:extLst>
                  <a:ext uri="{FF2B5EF4-FFF2-40B4-BE49-F238E27FC236}">
                    <a16:creationId xmlns:a16="http://schemas.microsoft.com/office/drawing/2014/main" id="{E067B257-DF3F-439A-A700-5356F002E227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061318A8-85E5-4A43-AFCA-9CB995DE96C9}"/>
                </a:ext>
              </a:extLst>
            </p:cNvPr>
            <p:cNvGrpSpPr/>
            <p:nvPr/>
          </p:nvGrpSpPr>
          <p:grpSpPr>
            <a:xfrm>
              <a:off x="5896812" y="4394203"/>
              <a:ext cx="299457" cy="559811"/>
              <a:chOff x="1217689" y="4741031"/>
              <a:chExt cx="335695" cy="1111481"/>
            </a:xfrm>
          </p:grpSpPr>
          <p:sp>
            <p:nvSpPr>
              <p:cNvPr id="79" name="矩形 5">
                <a:extLst>
                  <a:ext uri="{FF2B5EF4-FFF2-40B4-BE49-F238E27FC236}">
                    <a16:creationId xmlns:a16="http://schemas.microsoft.com/office/drawing/2014/main" id="{0E4B2526-2E3C-4697-B024-C2C7E9CD0975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80" name="矩形 5">
                <a:extLst>
                  <a:ext uri="{FF2B5EF4-FFF2-40B4-BE49-F238E27FC236}">
                    <a16:creationId xmlns:a16="http://schemas.microsoft.com/office/drawing/2014/main" id="{6ED80E1E-7AE7-4675-AAAF-F7E7E8F25DE7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81" name="矩形 5">
                <a:extLst>
                  <a:ext uri="{FF2B5EF4-FFF2-40B4-BE49-F238E27FC236}">
                    <a16:creationId xmlns:a16="http://schemas.microsoft.com/office/drawing/2014/main" id="{D104F1AE-70A6-43E1-BA14-04B5262E3931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B6B69AAA-66F4-44EF-A4D3-907EE1EE3847}"/>
                </a:ext>
              </a:extLst>
            </p:cNvPr>
            <p:cNvGrpSpPr/>
            <p:nvPr/>
          </p:nvGrpSpPr>
          <p:grpSpPr>
            <a:xfrm>
              <a:off x="6524948" y="4392585"/>
              <a:ext cx="299457" cy="559811"/>
              <a:chOff x="1217689" y="4741031"/>
              <a:chExt cx="335695" cy="1111481"/>
            </a:xfrm>
          </p:grpSpPr>
          <p:sp>
            <p:nvSpPr>
              <p:cNvPr id="83" name="矩形 5">
                <a:extLst>
                  <a:ext uri="{FF2B5EF4-FFF2-40B4-BE49-F238E27FC236}">
                    <a16:creationId xmlns:a16="http://schemas.microsoft.com/office/drawing/2014/main" id="{25A41BAB-4E92-40F4-8092-016ECEFFECD8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84" name="矩形 5">
                <a:extLst>
                  <a:ext uri="{FF2B5EF4-FFF2-40B4-BE49-F238E27FC236}">
                    <a16:creationId xmlns:a16="http://schemas.microsoft.com/office/drawing/2014/main" id="{373BEF88-3C6C-495F-8852-69C17273ECA8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85" name="矩形 5">
                <a:extLst>
                  <a:ext uri="{FF2B5EF4-FFF2-40B4-BE49-F238E27FC236}">
                    <a16:creationId xmlns:a16="http://schemas.microsoft.com/office/drawing/2014/main" id="{09159285-77A5-418A-A4A2-FF93D7026044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2B70E5E-36B4-432A-B239-07D444FB92A3}"/>
                </a:ext>
              </a:extLst>
            </p:cNvPr>
            <p:cNvGrpSpPr/>
            <p:nvPr/>
          </p:nvGrpSpPr>
          <p:grpSpPr>
            <a:xfrm>
              <a:off x="7164769" y="4394204"/>
              <a:ext cx="299457" cy="559811"/>
              <a:chOff x="1217689" y="4741031"/>
              <a:chExt cx="335695" cy="1111481"/>
            </a:xfrm>
          </p:grpSpPr>
          <p:sp>
            <p:nvSpPr>
              <p:cNvPr id="87" name="矩形 5">
                <a:extLst>
                  <a:ext uri="{FF2B5EF4-FFF2-40B4-BE49-F238E27FC236}">
                    <a16:creationId xmlns:a16="http://schemas.microsoft.com/office/drawing/2014/main" id="{D34FF11F-0853-4881-8D99-FF7DCDEB2AC4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88" name="矩形 5">
                <a:extLst>
                  <a:ext uri="{FF2B5EF4-FFF2-40B4-BE49-F238E27FC236}">
                    <a16:creationId xmlns:a16="http://schemas.microsoft.com/office/drawing/2014/main" id="{EC2AA594-9908-44DA-9452-AC50953883FC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89" name="矩形 5">
                <a:extLst>
                  <a:ext uri="{FF2B5EF4-FFF2-40B4-BE49-F238E27FC236}">
                    <a16:creationId xmlns:a16="http://schemas.microsoft.com/office/drawing/2014/main" id="{2BB647F6-6B41-4C25-A7F4-6675AC64F8A8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74ECE434-16FE-42E6-B9A7-0818887DF377}"/>
                </a:ext>
              </a:extLst>
            </p:cNvPr>
            <p:cNvGrpSpPr/>
            <p:nvPr/>
          </p:nvGrpSpPr>
          <p:grpSpPr>
            <a:xfrm>
              <a:off x="7809588" y="4392586"/>
              <a:ext cx="299457" cy="559811"/>
              <a:chOff x="1217689" y="4741031"/>
              <a:chExt cx="335695" cy="1111481"/>
            </a:xfrm>
          </p:grpSpPr>
          <p:sp>
            <p:nvSpPr>
              <p:cNvPr id="91" name="矩形 5">
                <a:extLst>
                  <a:ext uri="{FF2B5EF4-FFF2-40B4-BE49-F238E27FC236}">
                    <a16:creationId xmlns:a16="http://schemas.microsoft.com/office/drawing/2014/main" id="{73FA8E1C-0961-4274-BFD6-EEE104158D71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92" name="矩形 5">
                <a:extLst>
                  <a:ext uri="{FF2B5EF4-FFF2-40B4-BE49-F238E27FC236}">
                    <a16:creationId xmlns:a16="http://schemas.microsoft.com/office/drawing/2014/main" id="{24190BD7-E376-4214-BEF8-45CCC6A4A4B4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93" name="矩形 5">
                <a:extLst>
                  <a:ext uri="{FF2B5EF4-FFF2-40B4-BE49-F238E27FC236}">
                    <a16:creationId xmlns:a16="http://schemas.microsoft.com/office/drawing/2014/main" id="{8CAFD322-72B3-4C9A-B1BA-FB13A52D9090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DC010518-AB96-4AD4-A7C2-725A0CE15ADE}"/>
                </a:ext>
              </a:extLst>
            </p:cNvPr>
            <p:cNvGrpSpPr/>
            <p:nvPr/>
          </p:nvGrpSpPr>
          <p:grpSpPr>
            <a:xfrm>
              <a:off x="8468063" y="4396017"/>
              <a:ext cx="299457" cy="559811"/>
              <a:chOff x="1217689" y="4741031"/>
              <a:chExt cx="335695" cy="1111481"/>
            </a:xfrm>
          </p:grpSpPr>
          <p:sp>
            <p:nvSpPr>
              <p:cNvPr id="95" name="矩形 5">
                <a:extLst>
                  <a:ext uri="{FF2B5EF4-FFF2-40B4-BE49-F238E27FC236}">
                    <a16:creationId xmlns:a16="http://schemas.microsoft.com/office/drawing/2014/main" id="{959137E3-4C01-4A4E-BB55-8378007B656F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96" name="矩形 5">
                <a:extLst>
                  <a:ext uri="{FF2B5EF4-FFF2-40B4-BE49-F238E27FC236}">
                    <a16:creationId xmlns:a16="http://schemas.microsoft.com/office/drawing/2014/main" id="{08CB04FF-E12B-4A81-B987-1A44A6829540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97" name="矩形 5">
                <a:extLst>
                  <a:ext uri="{FF2B5EF4-FFF2-40B4-BE49-F238E27FC236}">
                    <a16:creationId xmlns:a16="http://schemas.microsoft.com/office/drawing/2014/main" id="{1B62AACA-4236-4D5C-B36D-3B83140842E3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89A7D3E4-C08D-490B-83C2-FD6502FBEDC1}"/>
              </a:ext>
            </a:extLst>
          </p:cNvPr>
          <p:cNvGrpSpPr/>
          <p:nvPr/>
        </p:nvGrpSpPr>
        <p:grpSpPr>
          <a:xfrm>
            <a:off x="2390944" y="4706116"/>
            <a:ext cx="7535270" cy="889689"/>
            <a:chOff x="2390944" y="5077043"/>
            <a:chExt cx="7535270" cy="889689"/>
          </a:xfrm>
        </p:grpSpPr>
        <p:sp>
          <p:nvSpPr>
            <p:cNvPr id="180" name="矩形 4">
              <a:extLst>
                <a:ext uri="{FF2B5EF4-FFF2-40B4-BE49-F238E27FC236}">
                  <a16:creationId xmlns:a16="http://schemas.microsoft.com/office/drawing/2014/main" id="{035F2DBE-4DB7-442F-8DCD-B48D29085653}"/>
                </a:ext>
              </a:extLst>
            </p:cNvPr>
            <p:cNvSpPr/>
            <p:nvPr/>
          </p:nvSpPr>
          <p:spPr>
            <a:xfrm>
              <a:off x="2541423" y="5079529"/>
              <a:ext cx="161793" cy="55981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186" name="矩形 10">
              <a:extLst>
                <a:ext uri="{FF2B5EF4-FFF2-40B4-BE49-F238E27FC236}">
                  <a16:creationId xmlns:a16="http://schemas.microsoft.com/office/drawing/2014/main" id="{898A9FC1-36A1-4826-86F7-F66E5A597E14}"/>
                </a:ext>
              </a:extLst>
            </p:cNvPr>
            <p:cNvSpPr/>
            <p:nvPr/>
          </p:nvSpPr>
          <p:spPr>
            <a:xfrm>
              <a:off x="6371556" y="5079530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187" name="矩形 11">
              <a:extLst>
                <a:ext uri="{FF2B5EF4-FFF2-40B4-BE49-F238E27FC236}">
                  <a16:creationId xmlns:a16="http://schemas.microsoft.com/office/drawing/2014/main" id="{8073BF7A-1053-4415-80EB-2EAAA3388F78}"/>
                </a:ext>
              </a:extLst>
            </p:cNvPr>
            <p:cNvSpPr/>
            <p:nvPr/>
          </p:nvSpPr>
          <p:spPr>
            <a:xfrm>
              <a:off x="7009911" y="5080398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188" name="矩形 12">
              <a:extLst>
                <a:ext uri="{FF2B5EF4-FFF2-40B4-BE49-F238E27FC236}">
                  <a16:creationId xmlns:a16="http://schemas.microsoft.com/office/drawing/2014/main" id="{7D6F8DE3-E15D-493A-AC24-A5F741EE9CF5}"/>
                </a:ext>
              </a:extLst>
            </p:cNvPr>
            <p:cNvSpPr/>
            <p:nvPr/>
          </p:nvSpPr>
          <p:spPr>
            <a:xfrm>
              <a:off x="7648267" y="5079530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sp>
          <p:nvSpPr>
            <p:cNvPr id="189" name="矩形 13">
              <a:extLst>
                <a:ext uri="{FF2B5EF4-FFF2-40B4-BE49-F238E27FC236}">
                  <a16:creationId xmlns:a16="http://schemas.microsoft.com/office/drawing/2014/main" id="{33A8099F-380D-4FD1-98AA-3B62C6EB1E03}"/>
                </a:ext>
              </a:extLst>
            </p:cNvPr>
            <p:cNvSpPr/>
            <p:nvPr/>
          </p:nvSpPr>
          <p:spPr>
            <a:xfrm>
              <a:off x="8286622" y="5079529"/>
              <a:ext cx="161793" cy="55981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sz="1400"/>
            </a:p>
          </p:txBody>
        </p:sp>
        <p:cxnSp>
          <p:nvCxnSpPr>
            <p:cNvPr id="194" name="曲线连接符 48">
              <a:extLst>
                <a:ext uri="{FF2B5EF4-FFF2-40B4-BE49-F238E27FC236}">
                  <a16:creationId xmlns:a16="http://schemas.microsoft.com/office/drawing/2014/main" id="{FBFDFB3F-13D1-4342-897F-8A6CAF235676}"/>
                </a:ext>
              </a:extLst>
            </p:cNvPr>
            <p:cNvCxnSpPr>
              <a:cxnSpLocks/>
              <a:stCxn id="180" idx="0"/>
              <a:endCxn id="186" idx="0"/>
            </p:cNvCxnSpPr>
            <p:nvPr/>
          </p:nvCxnSpPr>
          <p:spPr>
            <a:xfrm rot="16200000" flipH="1">
              <a:off x="4537386" y="3164462"/>
              <a:ext cx="1" cy="3830133"/>
            </a:xfrm>
            <a:prstGeom prst="curvedConnector3">
              <a:avLst>
                <a:gd name="adj1" fmla="val -228600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曲线连接符 51">
              <a:extLst>
                <a:ext uri="{FF2B5EF4-FFF2-40B4-BE49-F238E27FC236}">
                  <a16:creationId xmlns:a16="http://schemas.microsoft.com/office/drawing/2014/main" id="{2EFE8C32-36CE-4FF6-9B0E-992B29F627B6}"/>
                </a:ext>
              </a:extLst>
            </p:cNvPr>
            <p:cNvCxnSpPr>
              <a:cxnSpLocks/>
              <a:stCxn id="180" idx="0"/>
              <a:endCxn id="187" idx="0"/>
            </p:cNvCxnSpPr>
            <p:nvPr/>
          </p:nvCxnSpPr>
          <p:spPr>
            <a:xfrm rot="16200000" flipH="1">
              <a:off x="4856129" y="2845719"/>
              <a:ext cx="869" cy="4468489"/>
            </a:xfrm>
            <a:prstGeom prst="curvedConnector3">
              <a:avLst>
                <a:gd name="adj1" fmla="val -10301938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曲线连接符 54">
              <a:extLst>
                <a:ext uri="{FF2B5EF4-FFF2-40B4-BE49-F238E27FC236}">
                  <a16:creationId xmlns:a16="http://schemas.microsoft.com/office/drawing/2014/main" id="{6F14E3FA-B44F-46E5-816F-FDEF71CB6E79}"/>
                </a:ext>
              </a:extLst>
            </p:cNvPr>
            <p:cNvCxnSpPr>
              <a:cxnSpLocks/>
              <a:stCxn id="180" idx="0"/>
              <a:endCxn id="188" idx="0"/>
            </p:cNvCxnSpPr>
            <p:nvPr/>
          </p:nvCxnSpPr>
          <p:spPr>
            <a:xfrm rot="16200000" flipH="1">
              <a:off x="5175741" y="2526107"/>
              <a:ext cx="1" cy="5106844"/>
            </a:xfrm>
            <a:prstGeom prst="curvedConnector3">
              <a:avLst>
                <a:gd name="adj1" fmla="val -228600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曲线连接符 57">
              <a:extLst>
                <a:ext uri="{FF2B5EF4-FFF2-40B4-BE49-F238E27FC236}">
                  <a16:creationId xmlns:a16="http://schemas.microsoft.com/office/drawing/2014/main" id="{4099EADF-6B81-4FEF-A279-C33808A42AF5}"/>
                </a:ext>
              </a:extLst>
            </p:cNvPr>
            <p:cNvCxnSpPr>
              <a:cxnSpLocks/>
              <a:stCxn id="180" idx="0"/>
              <a:endCxn id="189" idx="0"/>
            </p:cNvCxnSpPr>
            <p:nvPr/>
          </p:nvCxnSpPr>
          <p:spPr>
            <a:xfrm rot="5400000" flipH="1" flipV="1">
              <a:off x="5496883" y="2206930"/>
              <a:ext cx="4974" cy="5745200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1" name="文本框 14">
              <a:extLst>
                <a:ext uri="{FF2B5EF4-FFF2-40B4-BE49-F238E27FC236}">
                  <a16:creationId xmlns:a16="http://schemas.microsoft.com/office/drawing/2014/main" id="{B3C7E875-21F8-44C7-AB2D-CC90DE3BAA72}"/>
                </a:ext>
              </a:extLst>
            </p:cNvPr>
            <p:cNvSpPr txBox="1"/>
            <p:nvPr/>
          </p:nvSpPr>
          <p:spPr>
            <a:xfrm>
              <a:off x="2390944" y="5689733"/>
              <a:ext cx="53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IDR0</a:t>
              </a:r>
            </a:p>
          </p:txBody>
        </p:sp>
        <p:sp>
          <p:nvSpPr>
            <p:cNvPr id="248" name="文本框 40">
              <a:extLst>
                <a:ext uri="{FF2B5EF4-FFF2-40B4-BE49-F238E27FC236}">
                  <a16:creationId xmlns:a16="http://schemas.microsoft.com/office/drawing/2014/main" id="{4D77CEF9-E909-4DA7-8D15-79329D484EB6}"/>
                </a:ext>
              </a:extLst>
            </p:cNvPr>
            <p:cNvSpPr txBox="1"/>
            <p:nvPr/>
          </p:nvSpPr>
          <p:spPr>
            <a:xfrm>
              <a:off x="6176345" y="5687265"/>
              <a:ext cx="638356" cy="139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DRAP6</a:t>
              </a:r>
            </a:p>
          </p:txBody>
        </p:sp>
        <p:sp>
          <p:nvSpPr>
            <p:cNvPr id="249" name="文本框 41">
              <a:extLst>
                <a:ext uri="{FF2B5EF4-FFF2-40B4-BE49-F238E27FC236}">
                  <a16:creationId xmlns:a16="http://schemas.microsoft.com/office/drawing/2014/main" id="{65246B51-CAA7-428C-AF88-EC97F98C9CC5}"/>
                </a:ext>
              </a:extLst>
            </p:cNvPr>
            <p:cNvSpPr txBox="1"/>
            <p:nvPr/>
          </p:nvSpPr>
          <p:spPr>
            <a:xfrm>
              <a:off x="6770462" y="5688482"/>
              <a:ext cx="638356" cy="139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DRAP7</a:t>
              </a:r>
            </a:p>
          </p:txBody>
        </p:sp>
        <p:sp>
          <p:nvSpPr>
            <p:cNvPr id="256" name="文本框 43">
              <a:extLst>
                <a:ext uri="{FF2B5EF4-FFF2-40B4-BE49-F238E27FC236}">
                  <a16:creationId xmlns:a16="http://schemas.microsoft.com/office/drawing/2014/main" id="{C6C0E2C1-614F-4F05-9884-CCA046D46547}"/>
                </a:ext>
              </a:extLst>
            </p:cNvPr>
            <p:cNvSpPr txBox="1"/>
            <p:nvPr/>
          </p:nvSpPr>
          <p:spPr>
            <a:xfrm>
              <a:off x="7416678" y="5689875"/>
              <a:ext cx="638356" cy="139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DRAP8</a:t>
              </a:r>
            </a:p>
          </p:txBody>
        </p:sp>
        <p:sp>
          <p:nvSpPr>
            <p:cNvPr id="257" name="文本框 43">
              <a:extLst>
                <a:ext uri="{FF2B5EF4-FFF2-40B4-BE49-F238E27FC236}">
                  <a16:creationId xmlns:a16="http://schemas.microsoft.com/office/drawing/2014/main" id="{023813AC-A1B9-48AD-A3E7-390F8079C6AE}"/>
                </a:ext>
              </a:extLst>
            </p:cNvPr>
            <p:cNvSpPr txBox="1"/>
            <p:nvPr/>
          </p:nvSpPr>
          <p:spPr>
            <a:xfrm>
              <a:off x="8180481" y="5687264"/>
              <a:ext cx="638356" cy="139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DRAP9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97F12727-11E2-47AC-8BC7-D99A8A207E81}"/>
                </a:ext>
              </a:extLst>
            </p:cNvPr>
            <p:cNvSpPr txBox="1"/>
            <p:nvPr/>
          </p:nvSpPr>
          <p:spPr>
            <a:xfrm>
              <a:off x="8956204" y="5207341"/>
              <a:ext cx="970010" cy="263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…</a:t>
              </a:r>
            </a:p>
          </p:txBody>
        </p:sp>
        <p:grpSp>
          <p:nvGrpSpPr>
            <p:cNvPr id="207" name="Group 206">
              <a:extLst>
                <a:ext uri="{FF2B5EF4-FFF2-40B4-BE49-F238E27FC236}">
                  <a16:creationId xmlns:a16="http://schemas.microsoft.com/office/drawing/2014/main" id="{C57DE34C-AC7D-44A5-8BD9-D32C3E9FD963}"/>
                </a:ext>
              </a:extLst>
            </p:cNvPr>
            <p:cNvGrpSpPr/>
            <p:nvPr/>
          </p:nvGrpSpPr>
          <p:grpSpPr>
            <a:xfrm>
              <a:off x="6617047" y="5078782"/>
              <a:ext cx="299468" cy="559811"/>
              <a:chOff x="1217679" y="4741031"/>
              <a:chExt cx="335705" cy="1111481"/>
            </a:xfrm>
          </p:grpSpPr>
          <p:sp>
            <p:nvSpPr>
              <p:cNvPr id="220" name="矩形 5">
                <a:extLst>
                  <a:ext uri="{FF2B5EF4-FFF2-40B4-BE49-F238E27FC236}">
                    <a16:creationId xmlns:a16="http://schemas.microsoft.com/office/drawing/2014/main" id="{20B8C617-85E6-4A17-AF01-D5AC14702A8D}"/>
                  </a:ext>
                </a:extLst>
              </p:cNvPr>
              <p:cNvSpPr/>
              <p:nvPr/>
            </p:nvSpPr>
            <p:spPr>
              <a:xfrm flipH="1">
                <a:off x="121767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21" name="矩形 5">
                <a:extLst>
                  <a:ext uri="{FF2B5EF4-FFF2-40B4-BE49-F238E27FC236}">
                    <a16:creationId xmlns:a16="http://schemas.microsoft.com/office/drawing/2014/main" id="{0F4B5745-396D-413A-AE17-FE0CF08E5D55}"/>
                  </a:ext>
                </a:extLst>
              </p:cNvPr>
              <p:cNvSpPr/>
              <p:nvPr/>
            </p:nvSpPr>
            <p:spPr>
              <a:xfrm flipH="1">
                <a:off x="1354082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22" name="矩形 5">
                <a:extLst>
                  <a:ext uri="{FF2B5EF4-FFF2-40B4-BE49-F238E27FC236}">
                    <a16:creationId xmlns:a16="http://schemas.microsoft.com/office/drawing/2014/main" id="{5646E0A0-2F7E-45F6-884D-CC92812D0B4F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08" name="Group 207">
              <a:extLst>
                <a:ext uri="{FF2B5EF4-FFF2-40B4-BE49-F238E27FC236}">
                  <a16:creationId xmlns:a16="http://schemas.microsoft.com/office/drawing/2014/main" id="{EB6BA89B-4166-4494-A864-1BF48D1BB4D0}"/>
                </a:ext>
              </a:extLst>
            </p:cNvPr>
            <p:cNvGrpSpPr/>
            <p:nvPr/>
          </p:nvGrpSpPr>
          <p:grpSpPr>
            <a:xfrm>
              <a:off x="7256868" y="5080401"/>
              <a:ext cx="299468" cy="559811"/>
              <a:chOff x="1217679" y="4741031"/>
              <a:chExt cx="335705" cy="1111481"/>
            </a:xfrm>
          </p:grpSpPr>
          <p:sp>
            <p:nvSpPr>
              <p:cNvPr id="217" name="矩形 5">
                <a:extLst>
                  <a:ext uri="{FF2B5EF4-FFF2-40B4-BE49-F238E27FC236}">
                    <a16:creationId xmlns:a16="http://schemas.microsoft.com/office/drawing/2014/main" id="{6C4C8724-A9C0-45F5-B750-6C9AB4433E62}"/>
                  </a:ext>
                </a:extLst>
              </p:cNvPr>
              <p:cNvSpPr/>
              <p:nvPr/>
            </p:nvSpPr>
            <p:spPr>
              <a:xfrm flipH="1">
                <a:off x="121767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18" name="矩形 5">
                <a:extLst>
                  <a:ext uri="{FF2B5EF4-FFF2-40B4-BE49-F238E27FC236}">
                    <a16:creationId xmlns:a16="http://schemas.microsoft.com/office/drawing/2014/main" id="{1D3F173A-552D-42EE-A53D-D3B6FDC4813B}"/>
                  </a:ext>
                </a:extLst>
              </p:cNvPr>
              <p:cNvSpPr/>
              <p:nvPr/>
            </p:nvSpPr>
            <p:spPr>
              <a:xfrm flipH="1">
                <a:off x="1354082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19" name="矩形 5">
                <a:extLst>
                  <a:ext uri="{FF2B5EF4-FFF2-40B4-BE49-F238E27FC236}">
                    <a16:creationId xmlns:a16="http://schemas.microsoft.com/office/drawing/2014/main" id="{681B791C-DE3A-4BC2-8E04-3ED9B84759B3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9A62E9BE-4CE2-4A04-BA2F-445F060411F0}"/>
                </a:ext>
              </a:extLst>
            </p:cNvPr>
            <p:cNvGrpSpPr/>
            <p:nvPr/>
          </p:nvGrpSpPr>
          <p:grpSpPr>
            <a:xfrm>
              <a:off x="7901687" y="5078783"/>
              <a:ext cx="299468" cy="559811"/>
              <a:chOff x="1217679" y="4741031"/>
              <a:chExt cx="335705" cy="1111481"/>
            </a:xfrm>
          </p:grpSpPr>
          <p:sp>
            <p:nvSpPr>
              <p:cNvPr id="214" name="矩形 5">
                <a:extLst>
                  <a:ext uri="{FF2B5EF4-FFF2-40B4-BE49-F238E27FC236}">
                    <a16:creationId xmlns:a16="http://schemas.microsoft.com/office/drawing/2014/main" id="{50F3CBB4-FB47-4380-B216-4B93038609DE}"/>
                  </a:ext>
                </a:extLst>
              </p:cNvPr>
              <p:cNvSpPr/>
              <p:nvPr/>
            </p:nvSpPr>
            <p:spPr>
              <a:xfrm flipH="1">
                <a:off x="121767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15" name="矩形 5">
                <a:extLst>
                  <a:ext uri="{FF2B5EF4-FFF2-40B4-BE49-F238E27FC236}">
                    <a16:creationId xmlns:a16="http://schemas.microsoft.com/office/drawing/2014/main" id="{E4A92865-1A7E-4555-83A3-3F765DE89BC0}"/>
                  </a:ext>
                </a:extLst>
              </p:cNvPr>
              <p:cNvSpPr/>
              <p:nvPr/>
            </p:nvSpPr>
            <p:spPr>
              <a:xfrm flipH="1">
                <a:off x="1354082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16" name="矩形 5">
                <a:extLst>
                  <a:ext uri="{FF2B5EF4-FFF2-40B4-BE49-F238E27FC236}">
                    <a16:creationId xmlns:a16="http://schemas.microsoft.com/office/drawing/2014/main" id="{BA7394C1-F8A5-47EC-9A92-CE4DE9843C8D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BF4E6B5A-EA3C-4D52-ABB1-7E566019E0E5}"/>
                </a:ext>
              </a:extLst>
            </p:cNvPr>
            <p:cNvGrpSpPr/>
            <p:nvPr/>
          </p:nvGrpSpPr>
          <p:grpSpPr>
            <a:xfrm>
              <a:off x="8560162" y="5082214"/>
              <a:ext cx="299468" cy="559811"/>
              <a:chOff x="1217679" y="4741031"/>
              <a:chExt cx="335705" cy="1111481"/>
            </a:xfrm>
          </p:grpSpPr>
          <p:sp>
            <p:nvSpPr>
              <p:cNvPr id="211" name="矩形 5">
                <a:extLst>
                  <a:ext uri="{FF2B5EF4-FFF2-40B4-BE49-F238E27FC236}">
                    <a16:creationId xmlns:a16="http://schemas.microsoft.com/office/drawing/2014/main" id="{6A2C5D2F-AFA6-49F2-9B08-AF2AC0D48411}"/>
                  </a:ext>
                </a:extLst>
              </p:cNvPr>
              <p:cNvSpPr/>
              <p:nvPr/>
            </p:nvSpPr>
            <p:spPr>
              <a:xfrm flipH="1">
                <a:off x="121767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12" name="矩形 5">
                <a:extLst>
                  <a:ext uri="{FF2B5EF4-FFF2-40B4-BE49-F238E27FC236}">
                    <a16:creationId xmlns:a16="http://schemas.microsoft.com/office/drawing/2014/main" id="{EA25E1EA-DF5A-42E9-9CFF-CB342C7ECBD9}"/>
                  </a:ext>
                </a:extLst>
              </p:cNvPr>
              <p:cNvSpPr/>
              <p:nvPr/>
            </p:nvSpPr>
            <p:spPr>
              <a:xfrm flipH="1">
                <a:off x="1354082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13" name="矩形 5">
                <a:extLst>
                  <a:ext uri="{FF2B5EF4-FFF2-40B4-BE49-F238E27FC236}">
                    <a16:creationId xmlns:a16="http://schemas.microsoft.com/office/drawing/2014/main" id="{952DD966-2255-427D-B244-53FDCC41618A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</p:grpSp>
      <p:sp>
        <p:nvSpPr>
          <p:cNvPr id="258" name="TextBox 257">
            <a:extLst>
              <a:ext uri="{FF2B5EF4-FFF2-40B4-BE49-F238E27FC236}">
                <a16:creationId xmlns:a16="http://schemas.microsoft.com/office/drawing/2014/main" id="{704CB011-6095-4C50-9527-F4A8E1F754DD}"/>
              </a:ext>
            </a:extLst>
          </p:cNvPr>
          <p:cNvSpPr txBox="1"/>
          <p:nvPr/>
        </p:nvSpPr>
        <p:spPr>
          <a:xfrm>
            <a:off x="1673209" y="3389932"/>
            <a:ext cx="91290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Note that inter prediction for the non-key pictures between RAP pictures are not shown, and from left to right is the output order.</a:t>
            </a:r>
          </a:p>
        </p:txBody>
      </p:sp>
    </p:spTree>
    <p:extLst>
      <p:ext uri="{BB962C8B-B14F-4D97-AF65-F5344CB8AC3E}">
        <p14:creationId xmlns:p14="http://schemas.microsoft.com/office/powerpoint/2010/main" val="1797809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Content Placeholder 2">
            <a:extLst>
              <a:ext uri="{FF2B5EF4-FFF2-40B4-BE49-F238E27FC236}">
                <a16:creationId xmlns:a16="http://schemas.microsoft.com/office/drawing/2014/main" id="{173FB310-8B84-45ED-B661-6C90FD0D4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435" y="1291229"/>
            <a:ext cx="11057037" cy="3560683"/>
          </a:xfrm>
        </p:spPr>
        <p:txBody>
          <a:bodyPr>
            <a:normAutofit/>
          </a:bodyPr>
          <a:lstStyle/>
          <a:p>
            <a:r>
              <a:rPr lang="en-US" sz="2000" dirty="0"/>
              <a:t>The CRR approach provides a bit more flexibility by allowing a CRR picture (and subsequent pictures) to refer to a few of the earlier RAP pictures (IRAP or CRR), e.g., as follows: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lvl="1"/>
            <a:endParaRPr lang="en-US" sz="16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When random accessing from CRR6, the decoder receives and correctly decodes the following pictures: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4F7831-7D02-4868-94B3-3608EAD2E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065" y="403733"/>
            <a:ext cx="10515600" cy="673521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The concept (3/3)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7F26181E-E52D-49F8-ABDE-DE733476172E}"/>
              </a:ext>
            </a:extLst>
          </p:cNvPr>
          <p:cNvGrpSpPr/>
          <p:nvPr/>
        </p:nvGrpSpPr>
        <p:grpSpPr>
          <a:xfrm>
            <a:off x="1674855" y="2321434"/>
            <a:ext cx="9844717" cy="1412468"/>
            <a:chOff x="1696699" y="2419326"/>
            <a:chExt cx="9844717" cy="1412468"/>
          </a:xfrm>
        </p:grpSpPr>
        <p:sp>
          <p:nvSpPr>
            <p:cNvPr id="122" name="矩形 32">
              <a:extLst>
                <a:ext uri="{FF2B5EF4-FFF2-40B4-BE49-F238E27FC236}">
                  <a16:creationId xmlns:a16="http://schemas.microsoft.com/office/drawing/2014/main" id="{C9476929-9827-4D6B-B78F-6246CBD1081A}"/>
                </a:ext>
              </a:extLst>
            </p:cNvPr>
            <p:cNvSpPr/>
            <p:nvPr/>
          </p:nvSpPr>
          <p:spPr>
            <a:xfrm>
              <a:off x="1897977" y="2426062"/>
              <a:ext cx="220699" cy="8417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3" name="矩形 33">
              <a:extLst>
                <a:ext uri="{FF2B5EF4-FFF2-40B4-BE49-F238E27FC236}">
                  <a16:creationId xmlns:a16="http://schemas.microsoft.com/office/drawing/2014/main" id="{51380B66-B5CB-4BC7-AB32-6536CAA2E0E7}"/>
                </a:ext>
              </a:extLst>
            </p:cNvPr>
            <p:cNvSpPr/>
            <p:nvPr/>
          </p:nvSpPr>
          <p:spPr>
            <a:xfrm>
              <a:off x="2768751" y="2427368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4" name="矩形 34">
              <a:extLst>
                <a:ext uri="{FF2B5EF4-FFF2-40B4-BE49-F238E27FC236}">
                  <a16:creationId xmlns:a16="http://schemas.microsoft.com/office/drawing/2014/main" id="{F37C6AC1-D091-4A16-9F66-90428E33A39B}"/>
                </a:ext>
              </a:extLst>
            </p:cNvPr>
            <p:cNvSpPr/>
            <p:nvPr/>
          </p:nvSpPr>
          <p:spPr>
            <a:xfrm>
              <a:off x="3639525" y="2426062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5" name="矩形 35">
              <a:extLst>
                <a:ext uri="{FF2B5EF4-FFF2-40B4-BE49-F238E27FC236}">
                  <a16:creationId xmlns:a16="http://schemas.microsoft.com/office/drawing/2014/main" id="{9DCBF65E-2458-4BD6-9170-A790F2691A6C}"/>
                </a:ext>
              </a:extLst>
            </p:cNvPr>
            <p:cNvSpPr/>
            <p:nvPr/>
          </p:nvSpPr>
          <p:spPr>
            <a:xfrm>
              <a:off x="4510300" y="2426062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6" name="矩形 36">
              <a:extLst>
                <a:ext uri="{FF2B5EF4-FFF2-40B4-BE49-F238E27FC236}">
                  <a16:creationId xmlns:a16="http://schemas.microsoft.com/office/drawing/2014/main" id="{3D0890EE-C97A-4314-9E4A-E415455A7805}"/>
                </a:ext>
              </a:extLst>
            </p:cNvPr>
            <p:cNvSpPr/>
            <p:nvPr/>
          </p:nvSpPr>
          <p:spPr>
            <a:xfrm>
              <a:off x="5381072" y="2427368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7" name="矩形 37">
              <a:extLst>
                <a:ext uri="{FF2B5EF4-FFF2-40B4-BE49-F238E27FC236}">
                  <a16:creationId xmlns:a16="http://schemas.microsoft.com/office/drawing/2014/main" id="{587C39EE-9379-4687-870D-415671B5EBA9}"/>
                </a:ext>
              </a:extLst>
            </p:cNvPr>
            <p:cNvSpPr/>
            <p:nvPr/>
          </p:nvSpPr>
          <p:spPr>
            <a:xfrm>
              <a:off x="6251846" y="2426062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8" name="矩形 38">
              <a:extLst>
                <a:ext uri="{FF2B5EF4-FFF2-40B4-BE49-F238E27FC236}">
                  <a16:creationId xmlns:a16="http://schemas.microsoft.com/office/drawing/2014/main" id="{8CF2F875-216E-4905-9E25-A4281A7AA112}"/>
                </a:ext>
              </a:extLst>
            </p:cNvPr>
            <p:cNvSpPr/>
            <p:nvPr/>
          </p:nvSpPr>
          <p:spPr>
            <a:xfrm>
              <a:off x="7122620" y="2426062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29" name="矩形 39">
              <a:extLst>
                <a:ext uri="{FF2B5EF4-FFF2-40B4-BE49-F238E27FC236}">
                  <a16:creationId xmlns:a16="http://schemas.microsoft.com/office/drawing/2014/main" id="{A18E17BA-F492-4F75-9AE0-B4730B95CFEB}"/>
                </a:ext>
              </a:extLst>
            </p:cNvPr>
            <p:cNvSpPr/>
            <p:nvPr/>
          </p:nvSpPr>
          <p:spPr>
            <a:xfrm>
              <a:off x="7993394" y="2427369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0" name="矩形 40">
              <a:extLst>
                <a:ext uri="{FF2B5EF4-FFF2-40B4-BE49-F238E27FC236}">
                  <a16:creationId xmlns:a16="http://schemas.microsoft.com/office/drawing/2014/main" id="{5F384C67-2D4C-40DD-A3EB-C3566059F68A}"/>
                </a:ext>
              </a:extLst>
            </p:cNvPr>
            <p:cNvSpPr/>
            <p:nvPr/>
          </p:nvSpPr>
          <p:spPr>
            <a:xfrm>
              <a:off x="8864168" y="2426062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31" name="矩形 41">
              <a:extLst>
                <a:ext uri="{FF2B5EF4-FFF2-40B4-BE49-F238E27FC236}">
                  <a16:creationId xmlns:a16="http://schemas.microsoft.com/office/drawing/2014/main" id="{4CCCF13C-8B32-4C9D-90A7-7E29574FD710}"/>
                </a:ext>
              </a:extLst>
            </p:cNvPr>
            <p:cNvSpPr/>
            <p:nvPr/>
          </p:nvSpPr>
          <p:spPr>
            <a:xfrm>
              <a:off x="9734941" y="2426062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142" name="曲线连接符 52">
              <a:extLst>
                <a:ext uri="{FF2B5EF4-FFF2-40B4-BE49-F238E27FC236}">
                  <a16:creationId xmlns:a16="http://schemas.microsoft.com/office/drawing/2014/main" id="{5E69877D-E5DD-4212-98E5-0A3D00F49555}"/>
                </a:ext>
              </a:extLst>
            </p:cNvPr>
            <p:cNvCxnSpPr>
              <a:cxnSpLocks/>
              <a:stCxn id="122" idx="0"/>
              <a:endCxn id="124" idx="0"/>
            </p:cNvCxnSpPr>
            <p:nvPr/>
          </p:nvCxnSpPr>
          <p:spPr>
            <a:xfrm rot="5400000" flipH="1" flipV="1">
              <a:off x="2881432" y="1555288"/>
              <a:ext cx="7479" cy="1741548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曲线连接符 53">
              <a:extLst>
                <a:ext uri="{FF2B5EF4-FFF2-40B4-BE49-F238E27FC236}">
                  <a16:creationId xmlns:a16="http://schemas.microsoft.com/office/drawing/2014/main" id="{0B39C38A-DECD-450F-A2B3-071A0FFC2CF5}"/>
                </a:ext>
              </a:extLst>
            </p:cNvPr>
            <p:cNvCxnSpPr>
              <a:cxnSpLocks/>
              <a:stCxn id="122" idx="0"/>
              <a:endCxn id="125" idx="0"/>
            </p:cNvCxnSpPr>
            <p:nvPr/>
          </p:nvCxnSpPr>
          <p:spPr>
            <a:xfrm rot="5400000" flipH="1" flipV="1">
              <a:off x="3316820" y="1119901"/>
              <a:ext cx="7479" cy="2612322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曲线连接符 54">
              <a:extLst>
                <a:ext uri="{FF2B5EF4-FFF2-40B4-BE49-F238E27FC236}">
                  <a16:creationId xmlns:a16="http://schemas.microsoft.com/office/drawing/2014/main" id="{412D76E6-32CF-457B-9413-1584CF73D672}"/>
                </a:ext>
              </a:extLst>
            </p:cNvPr>
            <p:cNvCxnSpPr>
              <a:cxnSpLocks/>
              <a:stCxn id="122" idx="0"/>
              <a:endCxn id="126" idx="0"/>
            </p:cNvCxnSpPr>
            <p:nvPr/>
          </p:nvCxnSpPr>
          <p:spPr>
            <a:xfrm rot="16200000" flipH="1">
              <a:off x="3749222" y="685168"/>
              <a:ext cx="1306" cy="3483096"/>
            </a:xfrm>
            <a:prstGeom prst="curvedConnector3">
              <a:avLst>
                <a:gd name="adj1" fmla="val -10306583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曲线连接符 55">
              <a:extLst>
                <a:ext uri="{FF2B5EF4-FFF2-40B4-BE49-F238E27FC236}">
                  <a16:creationId xmlns:a16="http://schemas.microsoft.com/office/drawing/2014/main" id="{655FC6B4-B814-4819-A3B1-7052ACAF3840}"/>
                </a:ext>
              </a:extLst>
            </p:cNvPr>
            <p:cNvCxnSpPr>
              <a:cxnSpLocks/>
              <a:stCxn id="122" idx="0"/>
              <a:endCxn id="127" idx="0"/>
            </p:cNvCxnSpPr>
            <p:nvPr/>
          </p:nvCxnSpPr>
          <p:spPr>
            <a:xfrm rot="5400000" flipH="1" flipV="1">
              <a:off x="4187593" y="249127"/>
              <a:ext cx="7479" cy="4353871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曲线连接符 57">
              <a:extLst>
                <a:ext uri="{FF2B5EF4-FFF2-40B4-BE49-F238E27FC236}">
                  <a16:creationId xmlns:a16="http://schemas.microsoft.com/office/drawing/2014/main" id="{D0AE4B3C-BB6D-41E0-9837-7F4F513CD80E}"/>
                </a:ext>
              </a:extLst>
            </p:cNvPr>
            <p:cNvCxnSpPr>
              <a:cxnSpLocks/>
              <a:stCxn id="122" idx="0"/>
              <a:endCxn id="129" idx="0"/>
            </p:cNvCxnSpPr>
            <p:nvPr/>
          </p:nvCxnSpPr>
          <p:spPr>
            <a:xfrm rot="16200000" flipH="1">
              <a:off x="5055382" y="-620994"/>
              <a:ext cx="1307" cy="6095417"/>
            </a:xfrm>
            <a:prstGeom prst="curvedConnector3">
              <a:avLst>
                <a:gd name="adj1" fmla="val -10301938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曲线连接符 59">
              <a:extLst>
                <a:ext uri="{FF2B5EF4-FFF2-40B4-BE49-F238E27FC236}">
                  <a16:creationId xmlns:a16="http://schemas.microsoft.com/office/drawing/2014/main" id="{1BE57468-DA17-465D-8D0E-C59408C6B4D1}"/>
                </a:ext>
              </a:extLst>
            </p:cNvPr>
            <p:cNvCxnSpPr>
              <a:cxnSpLocks/>
              <a:stCxn id="122" idx="0"/>
              <a:endCxn id="131" idx="0"/>
            </p:cNvCxnSpPr>
            <p:nvPr/>
          </p:nvCxnSpPr>
          <p:spPr>
            <a:xfrm rot="5400000" flipH="1" flipV="1">
              <a:off x="5929141" y="-1492420"/>
              <a:ext cx="7479" cy="7836963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曲线连接符 60">
              <a:extLst>
                <a:ext uri="{FF2B5EF4-FFF2-40B4-BE49-F238E27FC236}">
                  <a16:creationId xmlns:a16="http://schemas.microsoft.com/office/drawing/2014/main" id="{9552E81F-6D8E-4A1F-B8C4-3CB2A1B12D6D}"/>
                </a:ext>
              </a:extLst>
            </p:cNvPr>
            <p:cNvCxnSpPr>
              <a:cxnSpLocks/>
              <a:stCxn id="122" idx="0"/>
              <a:endCxn id="123" idx="0"/>
            </p:cNvCxnSpPr>
            <p:nvPr/>
          </p:nvCxnSpPr>
          <p:spPr>
            <a:xfrm rot="16200000" flipH="1">
              <a:off x="2443060" y="1991328"/>
              <a:ext cx="1306" cy="870774"/>
            </a:xfrm>
            <a:prstGeom prst="curvedConnector3">
              <a:avLst>
                <a:gd name="adj1" fmla="val -10306583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曲线连接符 90">
              <a:extLst>
                <a:ext uri="{FF2B5EF4-FFF2-40B4-BE49-F238E27FC236}">
                  <a16:creationId xmlns:a16="http://schemas.microsoft.com/office/drawing/2014/main" id="{84C14D06-AF8A-4C12-9CA1-65FE4B406E75}"/>
                </a:ext>
              </a:extLst>
            </p:cNvPr>
            <p:cNvCxnSpPr>
              <a:cxnSpLocks/>
              <a:stCxn id="124" idx="3"/>
              <a:endCxn id="125" idx="2"/>
            </p:cNvCxnSpPr>
            <p:nvPr/>
          </p:nvCxnSpPr>
          <p:spPr>
            <a:xfrm>
              <a:off x="3860225" y="2846925"/>
              <a:ext cx="760425" cy="420863"/>
            </a:xfrm>
            <a:prstGeom prst="curvedConnector4">
              <a:avLst>
                <a:gd name="adj1" fmla="val 42744"/>
                <a:gd name="adj2" fmla="val 131988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曲线连接符 94">
              <a:extLst>
                <a:ext uri="{FF2B5EF4-FFF2-40B4-BE49-F238E27FC236}">
                  <a16:creationId xmlns:a16="http://schemas.microsoft.com/office/drawing/2014/main" id="{87E58B24-43E4-4C5B-B249-F18CAB65589D}"/>
                </a:ext>
              </a:extLst>
            </p:cNvPr>
            <p:cNvCxnSpPr>
              <a:cxnSpLocks/>
              <a:stCxn id="124" idx="3"/>
              <a:endCxn id="126" idx="2"/>
            </p:cNvCxnSpPr>
            <p:nvPr/>
          </p:nvCxnSpPr>
          <p:spPr>
            <a:xfrm>
              <a:off x="3860225" y="2846925"/>
              <a:ext cx="1631199" cy="422170"/>
            </a:xfrm>
            <a:prstGeom prst="curvedConnector4">
              <a:avLst>
                <a:gd name="adj1" fmla="val 23409"/>
                <a:gd name="adj2" fmla="val 170024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曲线连接符 98">
              <a:extLst>
                <a:ext uri="{FF2B5EF4-FFF2-40B4-BE49-F238E27FC236}">
                  <a16:creationId xmlns:a16="http://schemas.microsoft.com/office/drawing/2014/main" id="{E34CF4BB-20FB-470C-A017-B8AB1C8CD7B2}"/>
                </a:ext>
              </a:extLst>
            </p:cNvPr>
            <p:cNvCxnSpPr>
              <a:cxnSpLocks/>
              <a:endCxn id="127" idx="2"/>
            </p:cNvCxnSpPr>
            <p:nvPr/>
          </p:nvCxnSpPr>
          <p:spPr>
            <a:xfrm>
              <a:off x="3866298" y="2875353"/>
              <a:ext cx="2495899" cy="392436"/>
            </a:xfrm>
            <a:prstGeom prst="curvedConnector4">
              <a:avLst>
                <a:gd name="adj1" fmla="val 15287"/>
                <a:gd name="adj2" fmla="val 185232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曲线连接符 102">
              <a:extLst>
                <a:ext uri="{FF2B5EF4-FFF2-40B4-BE49-F238E27FC236}">
                  <a16:creationId xmlns:a16="http://schemas.microsoft.com/office/drawing/2014/main" id="{135CF7DD-9A26-4AE4-A922-0060032ACFC4}"/>
                </a:ext>
              </a:extLst>
            </p:cNvPr>
            <p:cNvCxnSpPr>
              <a:cxnSpLocks/>
              <a:stCxn id="124" idx="3"/>
              <a:endCxn id="129" idx="2"/>
            </p:cNvCxnSpPr>
            <p:nvPr/>
          </p:nvCxnSpPr>
          <p:spPr>
            <a:xfrm>
              <a:off x="3860225" y="2846925"/>
              <a:ext cx="4243520" cy="422170"/>
            </a:xfrm>
            <a:prstGeom prst="curvedConnector4">
              <a:avLst>
                <a:gd name="adj1" fmla="val 10603"/>
                <a:gd name="adj2" fmla="val 184836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曲线连接符 117">
              <a:extLst>
                <a:ext uri="{FF2B5EF4-FFF2-40B4-BE49-F238E27FC236}">
                  <a16:creationId xmlns:a16="http://schemas.microsoft.com/office/drawing/2014/main" id="{3B4348C6-6296-44A2-9703-22D1EE9B123E}"/>
                </a:ext>
              </a:extLst>
            </p:cNvPr>
            <p:cNvCxnSpPr>
              <a:cxnSpLocks/>
              <a:stCxn id="124" idx="3"/>
              <a:endCxn id="131" idx="2"/>
            </p:cNvCxnSpPr>
            <p:nvPr/>
          </p:nvCxnSpPr>
          <p:spPr>
            <a:xfrm>
              <a:off x="3860225" y="2846925"/>
              <a:ext cx="5985067" cy="420863"/>
            </a:xfrm>
            <a:prstGeom prst="curvedConnector4">
              <a:avLst>
                <a:gd name="adj1" fmla="val 6458"/>
                <a:gd name="adj2" fmla="val 176837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曲线连接符 139">
              <a:extLst>
                <a:ext uri="{FF2B5EF4-FFF2-40B4-BE49-F238E27FC236}">
                  <a16:creationId xmlns:a16="http://schemas.microsoft.com/office/drawing/2014/main" id="{BC62C7D9-AC6F-4EB0-8730-C9F0EE247685}"/>
                </a:ext>
              </a:extLst>
            </p:cNvPr>
            <p:cNvCxnSpPr>
              <a:cxnSpLocks/>
              <a:stCxn id="124" idx="3"/>
              <a:endCxn id="130" idx="2"/>
            </p:cNvCxnSpPr>
            <p:nvPr/>
          </p:nvCxnSpPr>
          <p:spPr>
            <a:xfrm>
              <a:off x="3860225" y="2846925"/>
              <a:ext cx="5114294" cy="420864"/>
            </a:xfrm>
            <a:prstGeom prst="curvedConnector4">
              <a:avLst>
                <a:gd name="adj1" fmla="val 7505"/>
                <a:gd name="adj2" fmla="val 196623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曲线连接符 155">
              <a:extLst>
                <a:ext uri="{FF2B5EF4-FFF2-40B4-BE49-F238E27FC236}">
                  <a16:creationId xmlns:a16="http://schemas.microsoft.com/office/drawing/2014/main" id="{D84F74E1-779B-4DF5-8A4E-53A8C30FA55E}"/>
                </a:ext>
              </a:extLst>
            </p:cNvPr>
            <p:cNvCxnSpPr>
              <a:cxnSpLocks/>
              <a:stCxn id="124" idx="3"/>
              <a:endCxn id="128" idx="2"/>
            </p:cNvCxnSpPr>
            <p:nvPr/>
          </p:nvCxnSpPr>
          <p:spPr>
            <a:xfrm>
              <a:off x="3860225" y="2846925"/>
              <a:ext cx="3372746" cy="420864"/>
            </a:xfrm>
            <a:prstGeom prst="curvedConnector4">
              <a:avLst>
                <a:gd name="adj1" fmla="val 13748"/>
                <a:gd name="adj2" fmla="val 185099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6896B8E-AECF-447E-89AD-FCEC63AEBF03}"/>
                </a:ext>
              </a:extLst>
            </p:cNvPr>
            <p:cNvGrpSpPr/>
            <p:nvPr/>
          </p:nvGrpSpPr>
          <p:grpSpPr>
            <a:xfrm>
              <a:off x="1696699" y="3662837"/>
              <a:ext cx="8526918" cy="168957"/>
              <a:chOff x="1680171" y="4256094"/>
              <a:chExt cx="8917898" cy="286898"/>
            </a:xfrm>
          </p:grpSpPr>
          <p:sp>
            <p:nvSpPr>
              <p:cNvPr id="132" name="文本框 42">
                <a:extLst>
                  <a:ext uri="{FF2B5EF4-FFF2-40B4-BE49-F238E27FC236}">
                    <a16:creationId xmlns:a16="http://schemas.microsoft.com/office/drawing/2014/main" id="{D98816C1-DDB3-4631-B1D1-343CAD18A523}"/>
                  </a:ext>
                </a:extLst>
              </p:cNvPr>
              <p:cNvSpPr txBox="1"/>
              <p:nvPr/>
            </p:nvSpPr>
            <p:spPr>
              <a:xfrm>
                <a:off x="1680171" y="4265843"/>
                <a:ext cx="66453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</a:t>
                </a:r>
              </a:p>
            </p:txBody>
          </p:sp>
          <p:sp>
            <p:nvSpPr>
              <p:cNvPr id="133" name="文本框 43">
                <a:extLst>
                  <a:ext uri="{FF2B5EF4-FFF2-40B4-BE49-F238E27FC236}">
                    <a16:creationId xmlns:a16="http://schemas.microsoft.com/office/drawing/2014/main" id="{7E47FCFB-FDD3-4CBC-9664-2EFF0C9E6A84}"/>
                  </a:ext>
                </a:extLst>
              </p:cNvPr>
              <p:cNvSpPr txBox="1"/>
              <p:nvPr/>
            </p:nvSpPr>
            <p:spPr>
              <a:xfrm>
                <a:off x="2410729" y="4260629"/>
                <a:ext cx="91070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CRR1</a:t>
                </a:r>
              </a:p>
            </p:txBody>
          </p:sp>
          <p:sp>
            <p:nvSpPr>
              <p:cNvPr id="136" name="文本框 46">
                <a:extLst>
                  <a:ext uri="{FF2B5EF4-FFF2-40B4-BE49-F238E27FC236}">
                    <a16:creationId xmlns:a16="http://schemas.microsoft.com/office/drawing/2014/main" id="{D56EA0D8-9A31-4D0E-8E21-FE400605273A}"/>
                  </a:ext>
                </a:extLst>
              </p:cNvPr>
              <p:cNvSpPr txBox="1"/>
              <p:nvPr/>
            </p:nvSpPr>
            <p:spPr>
              <a:xfrm>
                <a:off x="3396270" y="4256094"/>
                <a:ext cx="7786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CRR2</a:t>
                </a:r>
              </a:p>
            </p:txBody>
          </p:sp>
          <p:sp>
            <p:nvSpPr>
              <p:cNvPr id="137" name="文本框 47">
                <a:extLst>
                  <a:ext uri="{FF2B5EF4-FFF2-40B4-BE49-F238E27FC236}">
                    <a16:creationId xmlns:a16="http://schemas.microsoft.com/office/drawing/2014/main" id="{0A79778C-2B6D-44C1-96AE-57572B8E16AA}"/>
                  </a:ext>
                </a:extLst>
              </p:cNvPr>
              <p:cNvSpPr txBox="1"/>
              <p:nvPr/>
            </p:nvSpPr>
            <p:spPr>
              <a:xfrm>
                <a:off x="4306971" y="4265993"/>
                <a:ext cx="7786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CRR3</a:t>
                </a:r>
              </a:p>
            </p:txBody>
          </p:sp>
          <p:sp>
            <p:nvSpPr>
              <p:cNvPr id="138" name="文本框 48">
                <a:extLst>
                  <a:ext uri="{FF2B5EF4-FFF2-40B4-BE49-F238E27FC236}">
                    <a16:creationId xmlns:a16="http://schemas.microsoft.com/office/drawing/2014/main" id="{E8E7E0E0-136F-4DE0-9514-FF5FE37BDC21}"/>
                  </a:ext>
                </a:extLst>
              </p:cNvPr>
              <p:cNvSpPr txBox="1"/>
              <p:nvPr/>
            </p:nvSpPr>
            <p:spPr>
              <a:xfrm>
                <a:off x="5217672" y="4265992"/>
                <a:ext cx="7786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CRR4</a:t>
                </a:r>
              </a:p>
            </p:txBody>
          </p:sp>
          <p:sp>
            <p:nvSpPr>
              <p:cNvPr id="139" name="文本框 49">
                <a:extLst>
                  <a:ext uri="{FF2B5EF4-FFF2-40B4-BE49-F238E27FC236}">
                    <a16:creationId xmlns:a16="http://schemas.microsoft.com/office/drawing/2014/main" id="{D9893B5C-8F7F-4BC8-B819-CADD9118AEB0}"/>
                  </a:ext>
                </a:extLst>
              </p:cNvPr>
              <p:cNvSpPr txBox="1"/>
              <p:nvPr/>
            </p:nvSpPr>
            <p:spPr>
              <a:xfrm>
                <a:off x="6128373" y="4265991"/>
                <a:ext cx="7786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CRR5</a:t>
                </a:r>
              </a:p>
            </p:txBody>
          </p:sp>
          <p:sp>
            <p:nvSpPr>
              <p:cNvPr id="140" name="文本框 50">
                <a:extLst>
                  <a:ext uri="{FF2B5EF4-FFF2-40B4-BE49-F238E27FC236}">
                    <a16:creationId xmlns:a16="http://schemas.microsoft.com/office/drawing/2014/main" id="{D8CD4995-90D3-47BA-87B4-039203222C55}"/>
                  </a:ext>
                </a:extLst>
              </p:cNvPr>
              <p:cNvSpPr txBox="1"/>
              <p:nvPr/>
            </p:nvSpPr>
            <p:spPr>
              <a:xfrm>
                <a:off x="7038615" y="4256094"/>
                <a:ext cx="7786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CRR6</a:t>
                </a:r>
              </a:p>
            </p:txBody>
          </p:sp>
          <p:sp>
            <p:nvSpPr>
              <p:cNvPr id="141" name="文本框 51">
                <a:extLst>
                  <a:ext uri="{FF2B5EF4-FFF2-40B4-BE49-F238E27FC236}">
                    <a16:creationId xmlns:a16="http://schemas.microsoft.com/office/drawing/2014/main" id="{9393959F-CB6E-4814-8E8C-23D8D4315913}"/>
                  </a:ext>
                </a:extLst>
              </p:cNvPr>
              <p:cNvSpPr txBox="1"/>
              <p:nvPr/>
            </p:nvSpPr>
            <p:spPr>
              <a:xfrm>
                <a:off x="7956125" y="4256094"/>
                <a:ext cx="7786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CRR7</a:t>
                </a:r>
              </a:p>
            </p:txBody>
          </p:sp>
          <p:sp>
            <p:nvSpPr>
              <p:cNvPr id="167" name="文本框 50">
                <a:extLst>
                  <a:ext uri="{FF2B5EF4-FFF2-40B4-BE49-F238E27FC236}">
                    <a16:creationId xmlns:a16="http://schemas.microsoft.com/office/drawing/2014/main" id="{9B17C4BD-D568-4D10-8CD9-2CDF57E13081}"/>
                  </a:ext>
                </a:extLst>
              </p:cNvPr>
              <p:cNvSpPr txBox="1"/>
              <p:nvPr/>
            </p:nvSpPr>
            <p:spPr>
              <a:xfrm>
                <a:off x="8901913" y="4265993"/>
                <a:ext cx="7786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CRR8</a:t>
                </a:r>
              </a:p>
            </p:txBody>
          </p:sp>
          <p:sp>
            <p:nvSpPr>
              <p:cNvPr id="168" name="文本框 51">
                <a:extLst>
                  <a:ext uri="{FF2B5EF4-FFF2-40B4-BE49-F238E27FC236}">
                    <a16:creationId xmlns:a16="http://schemas.microsoft.com/office/drawing/2014/main" id="{19CF5DEF-4690-465B-B8F0-96206EFEB1DB}"/>
                  </a:ext>
                </a:extLst>
              </p:cNvPr>
              <p:cNvSpPr txBox="1"/>
              <p:nvPr/>
            </p:nvSpPr>
            <p:spPr>
              <a:xfrm>
                <a:off x="9819423" y="4265993"/>
                <a:ext cx="77864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CRR9</a:t>
                </a:r>
              </a:p>
            </p:txBody>
          </p:sp>
        </p:grpSp>
        <p:cxnSp>
          <p:nvCxnSpPr>
            <p:cNvPr id="230" name="Connector: Curved 229">
              <a:extLst>
                <a:ext uri="{FF2B5EF4-FFF2-40B4-BE49-F238E27FC236}">
                  <a16:creationId xmlns:a16="http://schemas.microsoft.com/office/drawing/2014/main" id="{1C3AAE63-96D0-407C-BB67-CF1D951FA98E}"/>
                </a:ext>
              </a:extLst>
            </p:cNvPr>
            <p:cNvCxnSpPr>
              <a:cxnSpLocks/>
              <a:endCxn id="128" idx="0"/>
            </p:cNvCxnSpPr>
            <p:nvPr/>
          </p:nvCxnSpPr>
          <p:spPr>
            <a:xfrm flipV="1">
              <a:off x="1897977" y="2426062"/>
              <a:ext cx="5334994" cy="3740"/>
            </a:xfrm>
            <a:prstGeom prst="curvedConnector4">
              <a:avLst>
                <a:gd name="adj1" fmla="val 48966"/>
                <a:gd name="adj2" fmla="val 37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Connector: Curved 231">
              <a:extLst>
                <a:ext uri="{FF2B5EF4-FFF2-40B4-BE49-F238E27FC236}">
                  <a16:creationId xmlns:a16="http://schemas.microsoft.com/office/drawing/2014/main" id="{0EDCAD41-9FB4-4A83-BFDE-016C6DA6EFC6}"/>
                </a:ext>
              </a:extLst>
            </p:cNvPr>
            <p:cNvCxnSpPr>
              <a:cxnSpLocks/>
              <a:stCxn id="122" idx="0"/>
              <a:endCxn id="130" idx="0"/>
            </p:cNvCxnSpPr>
            <p:nvPr/>
          </p:nvCxnSpPr>
          <p:spPr>
            <a:xfrm rot="5400000" flipH="1" flipV="1">
              <a:off x="5493755" y="-1057034"/>
              <a:ext cx="7479" cy="6966191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7" name="Group 176">
              <a:extLst>
                <a:ext uri="{FF2B5EF4-FFF2-40B4-BE49-F238E27FC236}">
                  <a16:creationId xmlns:a16="http://schemas.microsoft.com/office/drawing/2014/main" id="{34C65A04-4441-4612-B783-E225918AFC73}"/>
                </a:ext>
              </a:extLst>
            </p:cNvPr>
            <p:cNvGrpSpPr/>
            <p:nvPr/>
          </p:nvGrpSpPr>
          <p:grpSpPr>
            <a:xfrm>
              <a:off x="2266505" y="2433540"/>
              <a:ext cx="338524" cy="831814"/>
              <a:chOff x="1217689" y="4741031"/>
              <a:chExt cx="335695" cy="1111481"/>
            </a:xfrm>
          </p:grpSpPr>
          <p:sp>
            <p:nvSpPr>
              <p:cNvPr id="178" name="矩形 5">
                <a:extLst>
                  <a:ext uri="{FF2B5EF4-FFF2-40B4-BE49-F238E27FC236}">
                    <a16:creationId xmlns:a16="http://schemas.microsoft.com/office/drawing/2014/main" id="{F0162E27-3990-4A20-9B69-DF4440F1E83D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179" name="矩形 5">
                <a:extLst>
                  <a:ext uri="{FF2B5EF4-FFF2-40B4-BE49-F238E27FC236}">
                    <a16:creationId xmlns:a16="http://schemas.microsoft.com/office/drawing/2014/main" id="{B6FD6BE9-9057-4564-A8C2-4E0BDEBD4939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181" name="矩形 5">
                <a:extLst>
                  <a:ext uri="{FF2B5EF4-FFF2-40B4-BE49-F238E27FC236}">
                    <a16:creationId xmlns:a16="http://schemas.microsoft.com/office/drawing/2014/main" id="{CBD325A4-6790-40E2-B72E-BD507A0B6574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182" name="Group 181">
              <a:extLst>
                <a:ext uri="{FF2B5EF4-FFF2-40B4-BE49-F238E27FC236}">
                  <a16:creationId xmlns:a16="http://schemas.microsoft.com/office/drawing/2014/main" id="{6145A89F-87DF-4722-A586-2DF5F68CF791}"/>
                </a:ext>
              </a:extLst>
            </p:cNvPr>
            <p:cNvGrpSpPr/>
            <p:nvPr/>
          </p:nvGrpSpPr>
          <p:grpSpPr>
            <a:xfrm>
              <a:off x="3150047" y="2427368"/>
              <a:ext cx="338524" cy="831814"/>
              <a:chOff x="1217689" y="4741031"/>
              <a:chExt cx="335695" cy="1111481"/>
            </a:xfrm>
          </p:grpSpPr>
          <p:sp>
            <p:nvSpPr>
              <p:cNvPr id="183" name="矩形 5">
                <a:extLst>
                  <a:ext uri="{FF2B5EF4-FFF2-40B4-BE49-F238E27FC236}">
                    <a16:creationId xmlns:a16="http://schemas.microsoft.com/office/drawing/2014/main" id="{362A5488-15F0-458E-A9DC-95311B990832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190" name="矩形 5">
                <a:extLst>
                  <a:ext uri="{FF2B5EF4-FFF2-40B4-BE49-F238E27FC236}">
                    <a16:creationId xmlns:a16="http://schemas.microsoft.com/office/drawing/2014/main" id="{87A65E08-6640-4094-B05F-C2A0612198F4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191" name="矩形 5">
                <a:extLst>
                  <a:ext uri="{FF2B5EF4-FFF2-40B4-BE49-F238E27FC236}">
                    <a16:creationId xmlns:a16="http://schemas.microsoft.com/office/drawing/2014/main" id="{332634F1-F663-42E5-B075-90491FABA77E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8F933BAA-BE5F-4B4E-B5BD-DB8A092B98E1}"/>
                </a:ext>
              </a:extLst>
            </p:cNvPr>
            <p:cNvGrpSpPr/>
            <p:nvPr/>
          </p:nvGrpSpPr>
          <p:grpSpPr>
            <a:xfrm>
              <a:off x="3996782" y="2431971"/>
              <a:ext cx="338524" cy="831814"/>
              <a:chOff x="1217689" y="4741031"/>
              <a:chExt cx="335695" cy="1111481"/>
            </a:xfrm>
          </p:grpSpPr>
          <p:sp>
            <p:nvSpPr>
              <p:cNvPr id="259" name="矩形 5">
                <a:extLst>
                  <a:ext uri="{FF2B5EF4-FFF2-40B4-BE49-F238E27FC236}">
                    <a16:creationId xmlns:a16="http://schemas.microsoft.com/office/drawing/2014/main" id="{C84BD101-AB9C-462A-AD42-8C68AC94DDAA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60" name="矩形 5">
                <a:extLst>
                  <a:ext uri="{FF2B5EF4-FFF2-40B4-BE49-F238E27FC236}">
                    <a16:creationId xmlns:a16="http://schemas.microsoft.com/office/drawing/2014/main" id="{B0E41D16-26DA-47EC-92B0-E9A21589087B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61" name="矩形 5">
                <a:extLst>
                  <a:ext uri="{FF2B5EF4-FFF2-40B4-BE49-F238E27FC236}">
                    <a16:creationId xmlns:a16="http://schemas.microsoft.com/office/drawing/2014/main" id="{B7AA1F91-4BD7-410E-9AAE-A9553C7E9A8D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62" name="Group 261">
              <a:extLst>
                <a:ext uri="{FF2B5EF4-FFF2-40B4-BE49-F238E27FC236}">
                  <a16:creationId xmlns:a16="http://schemas.microsoft.com/office/drawing/2014/main" id="{E2D3169F-EE8C-4898-B102-65543386C09B}"/>
                </a:ext>
              </a:extLst>
            </p:cNvPr>
            <p:cNvGrpSpPr/>
            <p:nvPr/>
          </p:nvGrpSpPr>
          <p:grpSpPr>
            <a:xfrm>
              <a:off x="4886772" y="2419326"/>
              <a:ext cx="338524" cy="831814"/>
              <a:chOff x="1217689" y="4741031"/>
              <a:chExt cx="335695" cy="1111481"/>
            </a:xfrm>
          </p:grpSpPr>
          <p:sp>
            <p:nvSpPr>
              <p:cNvPr id="263" name="矩形 5">
                <a:extLst>
                  <a:ext uri="{FF2B5EF4-FFF2-40B4-BE49-F238E27FC236}">
                    <a16:creationId xmlns:a16="http://schemas.microsoft.com/office/drawing/2014/main" id="{00921379-FF74-4730-8E4A-5559C132C354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64" name="矩形 5">
                <a:extLst>
                  <a:ext uri="{FF2B5EF4-FFF2-40B4-BE49-F238E27FC236}">
                    <a16:creationId xmlns:a16="http://schemas.microsoft.com/office/drawing/2014/main" id="{61F3915E-507D-46A3-88F5-551EE2D0B1CE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65" name="矩形 5">
                <a:extLst>
                  <a:ext uri="{FF2B5EF4-FFF2-40B4-BE49-F238E27FC236}">
                    <a16:creationId xmlns:a16="http://schemas.microsoft.com/office/drawing/2014/main" id="{54195665-68B6-4067-A3B3-A9550D971A96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66" name="Group 265">
              <a:extLst>
                <a:ext uri="{FF2B5EF4-FFF2-40B4-BE49-F238E27FC236}">
                  <a16:creationId xmlns:a16="http://schemas.microsoft.com/office/drawing/2014/main" id="{E649CEF7-9DE5-4A7D-8835-04522012E60E}"/>
                </a:ext>
              </a:extLst>
            </p:cNvPr>
            <p:cNvGrpSpPr/>
            <p:nvPr/>
          </p:nvGrpSpPr>
          <p:grpSpPr>
            <a:xfrm>
              <a:off x="5760534" y="2431969"/>
              <a:ext cx="338524" cy="831814"/>
              <a:chOff x="1217689" y="4741031"/>
              <a:chExt cx="335695" cy="1111481"/>
            </a:xfrm>
          </p:grpSpPr>
          <p:sp>
            <p:nvSpPr>
              <p:cNvPr id="267" name="矩形 5">
                <a:extLst>
                  <a:ext uri="{FF2B5EF4-FFF2-40B4-BE49-F238E27FC236}">
                    <a16:creationId xmlns:a16="http://schemas.microsoft.com/office/drawing/2014/main" id="{17D84405-DA28-4CEE-81C5-F0165C3D93CC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68" name="矩形 5">
                <a:extLst>
                  <a:ext uri="{FF2B5EF4-FFF2-40B4-BE49-F238E27FC236}">
                    <a16:creationId xmlns:a16="http://schemas.microsoft.com/office/drawing/2014/main" id="{64D45052-13BA-4B51-B80C-9372BE6253DB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69" name="矩形 5">
                <a:extLst>
                  <a:ext uri="{FF2B5EF4-FFF2-40B4-BE49-F238E27FC236}">
                    <a16:creationId xmlns:a16="http://schemas.microsoft.com/office/drawing/2014/main" id="{F9202EF7-292B-4088-A3A0-128F6F992779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70" name="Group 269">
              <a:extLst>
                <a:ext uri="{FF2B5EF4-FFF2-40B4-BE49-F238E27FC236}">
                  <a16:creationId xmlns:a16="http://schemas.microsoft.com/office/drawing/2014/main" id="{67C16493-EBC6-4C80-ADBD-F9DB679B987D}"/>
                </a:ext>
              </a:extLst>
            </p:cNvPr>
            <p:cNvGrpSpPr/>
            <p:nvPr/>
          </p:nvGrpSpPr>
          <p:grpSpPr>
            <a:xfrm>
              <a:off x="6619210" y="2426414"/>
              <a:ext cx="338524" cy="831814"/>
              <a:chOff x="1217689" y="4741031"/>
              <a:chExt cx="335695" cy="1111481"/>
            </a:xfrm>
          </p:grpSpPr>
          <p:sp>
            <p:nvSpPr>
              <p:cNvPr id="271" name="矩形 5">
                <a:extLst>
                  <a:ext uri="{FF2B5EF4-FFF2-40B4-BE49-F238E27FC236}">
                    <a16:creationId xmlns:a16="http://schemas.microsoft.com/office/drawing/2014/main" id="{C03229B4-7126-417C-ACBA-524CB031356F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72" name="矩形 5">
                <a:extLst>
                  <a:ext uri="{FF2B5EF4-FFF2-40B4-BE49-F238E27FC236}">
                    <a16:creationId xmlns:a16="http://schemas.microsoft.com/office/drawing/2014/main" id="{89B164A4-9A3B-4FF1-AFB5-885ADB0402E8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73" name="矩形 5">
                <a:extLst>
                  <a:ext uri="{FF2B5EF4-FFF2-40B4-BE49-F238E27FC236}">
                    <a16:creationId xmlns:a16="http://schemas.microsoft.com/office/drawing/2014/main" id="{A31BF4C3-2937-41B3-BECB-FA90255FA097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74" name="Group 273">
              <a:extLst>
                <a:ext uri="{FF2B5EF4-FFF2-40B4-BE49-F238E27FC236}">
                  <a16:creationId xmlns:a16="http://schemas.microsoft.com/office/drawing/2014/main" id="{3E2DFFA3-8186-4F46-94C5-6A74FF442ABB}"/>
                </a:ext>
              </a:extLst>
            </p:cNvPr>
            <p:cNvGrpSpPr/>
            <p:nvPr/>
          </p:nvGrpSpPr>
          <p:grpSpPr>
            <a:xfrm>
              <a:off x="7473459" y="2435970"/>
              <a:ext cx="338524" cy="831814"/>
              <a:chOff x="1217689" y="4741031"/>
              <a:chExt cx="335695" cy="1111481"/>
            </a:xfrm>
          </p:grpSpPr>
          <p:sp>
            <p:nvSpPr>
              <p:cNvPr id="275" name="矩形 5">
                <a:extLst>
                  <a:ext uri="{FF2B5EF4-FFF2-40B4-BE49-F238E27FC236}">
                    <a16:creationId xmlns:a16="http://schemas.microsoft.com/office/drawing/2014/main" id="{6203CC1F-724D-46F8-8013-25A909DDACAA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76" name="矩形 5">
                <a:extLst>
                  <a:ext uri="{FF2B5EF4-FFF2-40B4-BE49-F238E27FC236}">
                    <a16:creationId xmlns:a16="http://schemas.microsoft.com/office/drawing/2014/main" id="{005DD2D9-FE50-4BEB-9253-E1719525F77C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77" name="矩形 5">
                <a:extLst>
                  <a:ext uri="{FF2B5EF4-FFF2-40B4-BE49-F238E27FC236}">
                    <a16:creationId xmlns:a16="http://schemas.microsoft.com/office/drawing/2014/main" id="{E5B8DD76-9DD0-40E6-A85A-6B97B38BB432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78" name="Group 277">
              <a:extLst>
                <a:ext uri="{FF2B5EF4-FFF2-40B4-BE49-F238E27FC236}">
                  <a16:creationId xmlns:a16="http://schemas.microsoft.com/office/drawing/2014/main" id="{11F07A6B-9C01-4974-9EA5-314273E8632B}"/>
                </a:ext>
              </a:extLst>
            </p:cNvPr>
            <p:cNvGrpSpPr/>
            <p:nvPr/>
          </p:nvGrpSpPr>
          <p:grpSpPr>
            <a:xfrm>
              <a:off x="8363449" y="2423325"/>
              <a:ext cx="338524" cy="831814"/>
              <a:chOff x="1217689" y="4741031"/>
              <a:chExt cx="335695" cy="1111481"/>
            </a:xfrm>
          </p:grpSpPr>
          <p:sp>
            <p:nvSpPr>
              <p:cNvPr id="279" name="矩形 5">
                <a:extLst>
                  <a:ext uri="{FF2B5EF4-FFF2-40B4-BE49-F238E27FC236}">
                    <a16:creationId xmlns:a16="http://schemas.microsoft.com/office/drawing/2014/main" id="{1483DF8E-3593-4D46-88EE-9ACE5BB66A5D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0" name="矩形 5">
                <a:extLst>
                  <a:ext uri="{FF2B5EF4-FFF2-40B4-BE49-F238E27FC236}">
                    <a16:creationId xmlns:a16="http://schemas.microsoft.com/office/drawing/2014/main" id="{E91D6970-B6E4-449C-BA26-EB3B1183DCE6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1" name="矩形 5">
                <a:extLst>
                  <a:ext uri="{FF2B5EF4-FFF2-40B4-BE49-F238E27FC236}">
                    <a16:creationId xmlns:a16="http://schemas.microsoft.com/office/drawing/2014/main" id="{42F3D55E-E953-49EA-8C46-9BD2315E3499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82" name="Group 281">
              <a:extLst>
                <a:ext uri="{FF2B5EF4-FFF2-40B4-BE49-F238E27FC236}">
                  <a16:creationId xmlns:a16="http://schemas.microsoft.com/office/drawing/2014/main" id="{73C319EE-D86F-47D2-8986-5E8989983353}"/>
                </a:ext>
              </a:extLst>
            </p:cNvPr>
            <p:cNvGrpSpPr/>
            <p:nvPr/>
          </p:nvGrpSpPr>
          <p:grpSpPr>
            <a:xfrm>
              <a:off x="9237211" y="2435969"/>
              <a:ext cx="338524" cy="831814"/>
              <a:chOff x="1217689" y="4741031"/>
              <a:chExt cx="335695" cy="1111481"/>
            </a:xfrm>
          </p:grpSpPr>
          <p:sp>
            <p:nvSpPr>
              <p:cNvPr id="283" name="矩形 5">
                <a:extLst>
                  <a:ext uri="{FF2B5EF4-FFF2-40B4-BE49-F238E27FC236}">
                    <a16:creationId xmlns:a16="http://schemas.microsoft.com/office/drawing/2014/main" id="{0803D37F-E7F9-463A-A08E-95B70E70FB02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4" name="矩形 5">
                <a:extLst>
                  <a:ext uri="{FF2B5EF4-FFF2-40B4-BE49-F238E27FC236}">
                    <a16:creationId xmlns:a16="http://schemas.microsoft.com/office/drawing/2014/main" id="{BEEA969B-F383-4644-8254-17D56C4098BB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5" name="矩形 5">
                <a:extLst>
                  <a:ext uri="{FF2B5EF4-FFF2-40B4-BE49-F238E27FC236}">
                    <a16:creationId xmlns:a16="http://schemas.microsoft.com/office/drawing/2014/main" id="{FD90A792-C623-4CAE-9BEC-4899451B97EB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B69C04C7-10FD-43E7-9499-8D74050080BD}"/>
                </a:ext>
              </a:extLst>
            </p:cNvPr>
            <p:cNvGrpSpPr/>
            <p:nvPr/>
          </p:nvGrpSpPr>
          <p:grpSpPr>
            <a:xfrm>
              <a:off x="10095887" y="2430413"/>
              <a:ext cx="338524" cy="831814"/>
              <a:chOff x="1217689" y="4741031"/>
              <a:chExt cx="335695" cy="1111481"/>
            </a:xfrm>
          </p:grpSpPr>
          <p:sp>
            <p:nvSpPr>
              <p:cNvPr id="287" name="矩形 5">
                <a:extLst>
                  <a:ext uri="{FF2B5EF4-FFF2-40B4-BE49-F238E27FC236}">
                    <a16:creationId xmlns:a16="http://schemas.microsoft.com/office/drawing/2014/main" id="{E499D0EE-1650-43B3-8F46-0B5764281A69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8" name="矩形 5">
                <a:extLst>
                  <a:ext uri="{FF2B5EF4-FFF2-40B4-BE49-F238E27FC236}">
                    <a16:creationId xmlns:a16="http://schemas.microsoft.com/office/drawing/2014/main" id="{704804EE-CD6B-43C3-9592-5E04D36C7B1B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289" name="矩形 5">
                <a:extLst>
                  <a:ext uri="{FF2B5EF4-FFF2-40B4-BE49-F238E27FC236}">
                    <a16:creationId xmlns:a16="http://schemas.microsoft.com/office/drawing/2014/main" id="{479C7471-BD2E-4F00-81B8-3D438D8A342C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00D3EBEA-6F56-4594-B71B-DCDE994F332B}"/>
                </a:ext>
              </a:extLst>
            </p:cNvPr>
            <p:cNvSpPr txBox="1"/>
            <p:nvPr/>
          </p:nvSpPr>
          <p:spPr>
            <a:xfrm>
              <a:off x="10501695" y="2721289"/>
              <a:ext cx="1039721" cy="30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…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6B4BC20F-5727-4321-8D0F-90E29A8BACA0}"/>
              </a:ext>
            </a:extLst>
          </p:cNvPr>
          <p:cNvGrpSpPr/>
          <p:nvPr/>
        </p:nvGrpSpPr>
        <p:grpSpPr>
          <a:xfrm>
            <a:off x="1674855" y="4978768"/>
            <a:ext cx="9844717" cy="1409472"/>
            <a:chOff x="1674855" y="5031879"/>
            <a:chExt cx="9844717" cy="1409472"/>
          </a:xfrm>
        </p:grpSpPr>
        <p:sp>
          <p:nvSpPr>
            <p:cNvPr id="379" name="矩形 32">
              <a:extLst>
                <a:ext uri="{FF2B5EF4-FFF2-40B4-BE49-F238E27FC236}">
                  <a16:creationId xmlns:a16="http://schemas.microsoft.com/office/drawing/2014/main" id="{6ED004D5-825D-47DC-AF6B-8F1F46E01164}"/>
                </a:ext>
              </a:extLst>
            </p:cNvPr>
            <p:cNvSpPr/>
            <p:nvPr/>
          </p:nvSpPr>
          <p:spPr>
            <a:xfrm>
              <a:off x="1876133" y="5035619"/>
              <a:ext cx="220699" cy="8417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1" name="矩形 34">
              <a:extLst>
                <a:ext uri="{FF2B5EF4-FFF2-40B4-BE49-F238E27FC236}">
                  <a16:creationId xmlns:a16="http://schemas.microsoft.com/office/drawing/2014/main" id="{4C94EB2C-54F4-4B2B-839D-6D0FEDE857F6}"/>
                </a:ext>
              </a:extLst>
            </p:cNvPr>
            <p:cNvSpPr/>
            <p:nvPr/>
          </p:nvSpPr>
          <p:spPr>
            <a:xfrm>
              <a:off x="3617681" y="5035619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5" name="矩形 38">
              <a:extLst>
                <a:ext uri="{FF2B5EF4-FFF2-40B4-BE49-F238E27FC236}">
                  <a16:creationId xmlns:a16="http://schemas.microsoft.com/office/drawing/2014/main" id="{B4340DD6-017F-4B02-B007-D45B4CD91186}"/>
                </a:ext>
              </a:extLst>
            </p:cNvPr>
            <p:cNvSpPr/>
            <p:nvPr/>
          </p:nvSpPr>
          <p:spPr>
            <a:xfrm>
              <a:off x="7100776" y="5035619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6" name="矩形 39">
              <a:extLst>
                <a:ext uri="{FF2B5EF4-FFF2-40B4-BE49-F238E27FC236}">
                  <a16:creationId xmlns:a16="http://schemas.microsoft.com/office/drawing/2014/main" id="{034D1DDC-D061-438B-8E0E-0CB551572E2D}"/>
                </a:ext>
              </a:extLst>
            </p:cNvPr>
            <p:cNvSpPr/>
            <p:nvPr/>
          </p:nvSpPr>
          <p:spPr>
            <a:xfrm>
              <a:off x="7971550" y="5036926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7" name="矩形 40">
              <a:extLst>
                <a:ext uri="{FF2B5EF4-FFF2-40B4-BE49-F238E27FC236}">
                  <a16:creationId xmlns:a16="http://schemas.microsoft.com/office/drawing/2014/main" id="{5928F657-5558-49F7-B699-FD3781CCE402}"/>
                </a:ext>
              </a:extLst>
            </p:cNvPr>
            <p:cNvSpPr/>
            <p:nvPr/>
          </p:nvSpPr>
          <p:spPr>
            <a:xfrm>
              <a:off x="8842324" y="5035619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88" name="矩形 41">
              <a:extLst>
                <a:ext uri="{FF2B5EF4-FFF2-40B4-BE49-F238E27FC236}">
                  <a16:creationId xmlns:a16="http://schemas.microsoft.com/office/drawing/2014/main" id="{87F63D17-640C-4BD9-8EB5-63B24CE85C00}"/>
                </a:ext>
              </a:extLst>
            </p:cNvPr>
            <p:cNvSpPr/>
            <p:nvPr/>
          </p:nvSpPr>
          <p:spPr>
            <a:xfrm>
              <a:off x="9713097" y="5035619"/>
              <a:ext cx="220699" cy="84172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cxnSp>
          <p:nvCxnSpPr>
            <p:cNvPr id="393" name="曲线连接符 57">
              <a:extLst>
                <a:ext uri="{FF2B5EF4-FFF2-40B4-BE49-F238E27FC236}">
                  <a16:creationId xmlns:a16="http://schemas.microsoft.com/office/drawing/2014/main" id="{A5D32E37-BA05-445C-8132-13536972D560}"/>
                </a:ext>
              </a:extLst>
            </p:cNvPr>
            <p:cNvCxnSpPr>
              <a:cxnSpLocks/>
              <a:stCxn id="379" idx="0"/>
              <a:endCxn id="386" idx="0"/>
            </p:cNvCxnSpPr>
            <p:nvPr/>
          </p:nvCxnSpPr>
          <p:spPr>
            <a:xfrm rot="16200000" flipH="1">
              <a:off x="5033538" y="1988563"/>
              <a:ext cx="1307" cy="6095417"/>
            </a:xfrm>
            <a:prstGeom prst="curvedConnector3">
              <a:avLst>
                <a:gd name="adj1" fmla="val -10301938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曲线连接符 59">
              <a:extLst>
                <a:ext uri="{FF2B5EF4-FFF2-40B4-BE49-F238E27FC236}">
                  <a16:creationId xmlns:a16="http://schemas.microsoft.com/office/drawing/2014/main" id="{151428F4-B487-434F-B665-4E694DD24FCA}"/>
                </a:ext>
              </a:extLst>
            </p:cNvPr>
            <p:cNvCxnSpPr>
              <a:cxnSpLocks/>
              <a:stCxn id="379" idx="0"/>
              <a:endCxn id="388" idx="0"/>
            </p:cNvCxnSpPr>
            <p:nvPr/>
          </p:nvCxnSpPr>
          <p:spPr>
            <a:xfrm rot="5400000" flipH="1" flipV="1">
              <a:off x="5907297" y="1117137"/>
              <a:ext cx="7479" cy="7836963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曲线连接符 102">
              <a:extLst>
                <a:ext uri="{FF2B5EF4-FFF2-40B4-BE49-F238E27FC236}">
                  <a16:creationId xmlns:a16="http://schemas.microsoft.com/office/drawing/2014/main" id="{6838B31E-EBA4-42C2-B0B6-020C43E36F47}"/>
                </a:ext>
              </a:extLst>
            </p:cNvPr>
            <p:cNvCxnSpPr>
              <a:cxnSpLocks/>
              <a:stCxn id="381" idx="3"/>
              <a:endCxn id="386" idx="2"/>
            </p:cNvCxnSpPr>
            <p:nvPr/>
          </p:nvCxnSpPr>
          <p:spPr>
            <a:xfrm>
              <a:off x="3838381" y="5456482"/>
              <a:ext cx="4243520" cy="422170"/>
            </a:xfrm>
            <a:prstGeom prst="curvedConnector4">
              <a:avLst>
                <a:gd name="adj1" fmla="val 10603"/>
                <a:gd name="adj2" fmla="val 184836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曲线连接符 117">
              <a:extLst>
                <a:ext uri="{FF2B5EF4-FFF2-40B4-BE49-F238E27FC236}">
                  <a16:creationId xmlns:a16="http://schemas.microsoft.com/office/drawing/2014/main" id="{75E2680C-3AA1-4D21-94B4-E053DFF6F6B7}"/>
                </a:ext>
              </a:extLst>
            </p:cNvPr>
            <p:cNvCxnSpPr>
              <a:cxnSpLocks/>
              <a:stCxn id="381" idx="3"/>
              <a:endCxn id="388" idx="2"/>
            </p:cNvCxnSpPr>
            <p:nvPr/>
          </p:nvCxnSpPr>
          <p:spPr>
            <a:xfrm>
              <a:off x="3838381" y="5456482"/>
              <a:ext cx="5985067" cy="420863"/>
            </a:xfrm>
            <a:prstGeom prst="curvedConnector4">
              <a:avLst>
                <a:gd name="adj1" fmla="val 6458"/>
                <a:gd name="adj2" fmla="val 176837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曲线连接符 139">
              <a:extLst>
                <a:ext uri="{FF2B5EF4-FFF2-40B4-BE49-F238E27FC236}">
                  <a16:creationId xmlns:a16="http://schemas.microsoft.com/office/drawing/2014/main" id="{6335E05B-CF27-45CC-83A2-2DA62D2DCD9A}"/>
                </a:ext>
              </a:extLst>
            </p:cNvPr>
            <p:cNvCxnSpPr>
              <a:cxnSpLocks/>
              <a:stCxn id="381" idx="3"/>
              <a:endCxn id="387" idx="2"/>
            </p:cNvCxnSpPr>
            <p:nvPr/>
          </p:nvCxnSpPr>
          <p:spPr>
            <a:xfrm>
              <a:off x="3838381" y="5456482"/>
              <a:ext cx="5114294" cy="420864"/>
            </a:xfrm>
            <a:prstGeom prst="curvedConnector4">
              <a:avLst>
                <a:gd name="adj1" fmla="val 7505"/>
                <a:gd name="adj2" fmla="val 196623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曲线连接符 155">
              <a:extLst>
                <a:ext uri="{FF2B5EF4-FFF2-40B4-BE49-F238E27FC236}">
                  <a16:creationId xmlns:a16="http://schemas.microsoft.com/office/drawing/2014/main" id="{545DFFE0-DA4B-4122-9A6B-45E367C74F72}"/>
                </a:ext>
              </a:extLst>
            </p:cNvPr>
            <p:cNvCxnSpPr>
              <a:cxnSpLocks/>
              <a:stCxn id="381" idx="3"/>
              <a:endCxn id="385" idx="2"/>
            </p:cNvCxnSpPr>
            <p:nvPr/>
          </p:nvCxnSpPr>
          <p:spPr>
            <a:xfrm>
              <a:off x="3838381" y="5456482"/>
              <a:ext cx="3372746" cy="420864"/>
            </a:xfrm>
            <a:prstGeom prst="curvedConnector4">
              <a:avLst>
                <a:gd name="adj1" fmla="val 13748"/>
                <a:gd name="adj2" fmla="val 185099"/>
              </a:avLst>
            </a:prstGeom>
            <a:ln w="12700">
              <a:solidFill>
                <a:schemeClr val="accent3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5" name="文本框 42">
              <a:extLst>
                <a:ext uri="{FF2B5EF4-FFF2-40B4-BE49-F238E27FC236}">
                  <a16:creationId xmlns:a16="http://schemas.microsoft.com/office/drawing/2014/main" id="{93A647F4-5E55-48A2-9BC3-A95E1FE1B134}"/>
                </a:ext>
              </a:extLst>
            </p:cNvPr>
            <p:cNvSpPr txBox="1"/>
            <p:nvPr/>
          </p:nvSpPr>
          <p:spPr>
            <a:xfrm>
              <a:off x="1674855" y="6278135"/>
              <a:ext cx="635397" cy="16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IDR0</a:t>
              </a:r>
            </a:p>
          </p:txBody>
        </p:sp>
        <p:sp>
          <p:nvSpPr>
            <p:cNvPr id="457" name="文本框 46">
              <a:extLst>
                <a:ext uri="{FF2B5EF4-FFF2-40B4-BE49-F238E27FC236}">
                  <a16:creationId xmlns:a16="http://schemas.microsoft.com/office/drawing/2014/main" id="{3C9BD274-7D97-4836-969F-3ED2AD6F798D}"/>
                </a:ext>
              </a:extLst>
            </p:cNvPr>
            <p:cNvSpPr txBox="1"/>
            <p:nvPr/>
          </p:nvSpPr>
          <p:spPr>
            <a:xfrm>
              <a:off x="3315716" y="6272394"/>
              <a:ext cx="744508" cy="16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CRR2</a:t>
              </a:r>
            </a:p>
          </p:txBody>
        </p:sp>
        <p:sp>
          <p:nvSpPr>
            <p:cNvPr id="461" name="文本框 50">
              <a:extLst>
                <a:ext uri="{FF2B5EF4-FFF2-40B4-BE49-F238E27FC236}">
                  <a16:creationId xmlns:a16="http://schemas.microsoft.com/office/drawing/2014/main" id="{823D6405-2F32-4E41-AD12-84F9D735AC00}"/>
                </a:ext>
              </a:extLst>
            </p:cNvPr>
            <p:cNvSpPr txBox="1"/>
            <p:nvPr/>
          </p:nvSpPr>
          <p:spPr>
            <a:xfrm>
              <a:off x="6798373" y="6272394"/>
              <a:ext cx="744508" cy="16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CRR6</a:t>
              </a:r>
            </a:p>
          </p:txBody>
        </p:sp>
        <p:sp>
          <p:nvSpPr>
            <p:cNvPr id="462" name="文本框 51">
              <a:extLst>
                <a:ext uri="{FF2B5EF4-FFF2-40B4-BE49-F238E27FC236}">
                  <a16:creationId xmlns:a16="http://schemas.microsoft.com/office/drawing/2014/main" id="{7D822953-7DC2-42B9-BFD7-C68B51ECD1AD}"/>
                </a:ext>
              </a:extLst>
            </p:cNvPr>
            <p:cNvSpPr txBox="1"/>
            <p:nvPr/>
          </p:nvSpPr>
          <p:spPr>
            <a:xfrm>
              <a:off x="7675658" y="6272394"/>
              <a:ext cx="744508" cy="16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CRR7</a:t>
              </a:r>
            </a:p>
          </p:txBody>
        </p:sp>
        <p:sp>
          <p:nvSpPr>
            <p:cNvPr id="463" name="文本框 50">
              <a:extLst>
                <a:ext uri="{FF2B5EF4-FFF2-40B4-BE49-F238E27FC236}">
                  <a16:creationId xmlns:a16="http://schemas.microsoft.com/office/drawing/2014/main" id="{9657CAF1-3E14-424B-88F4-76184C440EF5}"/>
                </a:ext>
              </a:extLst>
            </p:cNvPr>
            <p:cNvSpPr txBox="1"/>
            <p:nvPr/>
          </p:nvSpPr>
          <p:spPr>
            <a:xfrm>
              <a:off x="8579980" y="6278224"/>
              <a:ext cx="744508" cy="16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CRR8</a:t>
              </a:r>
            </a:p>
          </p:txBody>
        </p:sp>
        <p:sp>
          <p:nvSpPr>
            <p:cNvPr id="464" name="文本框 51">
              <a:extLst>
                <a:ext uri="{FF2B5EF4-FFF2-40B4-BE49-F238E27FC236}">
                  <a16:creationId xmlns:a16="http://schemas.microsoft.com/office/drawing/2014/main" id="{EF83846C-03FA-4FA4-9903-A7D76082EC98}"/>
                </a:ext>
              </a:extLst>
            </p:cNvPr>
            <p:cNvSpPr txBox="1"/>
            <p:nvPr/>
          </p:nvSpPr>
          <p:spPr>
            <a:xfrm>
              <a:off x="9457265" y="6278224"/>
              <a:ext cx="744508" cy="163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CRR9</a:t>
              </a:r>
            </a:p>
          </p:txBody>
        </p:sp>
        <p:cxnSp>
          <p:nvCxnSpPr>
            <p:cNvPr id="411" name="Connector: Curved 410">
              <a:extLst>
                <a:ext uri="{FF2B5EF4-FFF2-40B4-BE49-F238E27FC236}">
                  <a16:creationId xmlns:a16="http://schemas.microsoft.com/office/drawing/2014/main" id="{16B0B2AC-66F3-4803-AB39-55D4CC121BB1}"/>
                </a:ext>
              </a:extLst>
            </p:cNvPr>
            <p:cNvCxnSpPr>
              <a:endCxn id="385" idx="0"/>
            </p:cNvCxnSpPr>
            <p:nvPr/>
          </p:nvCxnSpPr>
          <p:spPr>
            <a:xfrm flipV="1">
              <a:off x="1876133" y="5035619"/>
              <a:ext cx="5334994" cy="3740"/>
            </a:xfrm>
            <a:prstGeom prst="curvedConnector4">
              <a:avLst>
                <a:gd name="adj1" fmla="val 48966"/>
                <a:gd name="adj2" fmla="val 37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Connector: Curved 411">
              <a:extLst>
                <a:ext uri="{FF2B5EF4-FFF2-40B4-BE49-F238E27FC236}">
                  <a16:creationId xmlns:a16="http://schemas.microsoft.com/office/drawing/2014/main" id="{DEFC331E-AEE9-4B81-9C08-6C53258F45A1}"/>
                </a:ext>
              </a:extLst>
            </p:cNvPr>
            <p:cNvCxnSpPr>
              <a:stCxn id="379" idx="0"/>
              <a:endCxn id="387" idx="0"/>
            </p:cNvCxnSpPr>
            <p:nvPr/>
          </p:nvCxnSpPr>
          <p:spPr>
            <a:xfrm rot="5400000" flipH="1" flipV="1">
              <a:off x="5471911" y="1552523"/>
              <a:ext cx="7479" cy="6966191"/>
            </a:xfrm>
            <a:prstGeom prst="curvedConnector3">
              <a:avLst>
                <a:gd name="adj1" fmla="val 1800000"/>
              </a:avLst>
            </a:prstGeom>
            <a:ln w="12700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0" name="Group 419">
              <a:extLst>
                <a:ext uri="{FF2B5EF4-FFF2-40B4-BE49-F238E27FC236}">
                  <a16:creationId xmlns:a16="http://schemas.microsoft.com/office/drawing/2014/main" id="{5A2CFCC3-F120-408A-ADC0-BF1E34F01C8A}"/>
                </a:ext>
              </a:extLst>
            </p:cNvPr>
            <p:cNvGrpSpPr/>
            <p:nvPr/>
          </p:nvGrpSpPr>
          <p:grpSpPr>
            <a:xfrm>
              <a:off x="7451615" y="5045527"/>
              <a:ext cx="338524" cy="831814"/>
              <a:chOff x="1217689" y="4741031"/>
              <a:chExt cx="335695" cy="1111481"/>
            </a:xfrm>
          </p:grpSpPr>
          <p:sp>
            <p:nvSpPr>
              <p:cNvPr id="434" name="矩形 5">
                <a:extLst>
                  <a:ext uri="{FF2B5EF4-FFF2-40B4-BE49-F238E27FC236}">
                    <a16:creationId xmlns:a16="http://schemas.microsoft.com/office/drawing/2014/main" id="{2E147D0A-128C-4D73-B16F-CA48D4066AE4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35" name="矩形 5">
                <a:extLst>
                  <a:ext uri="{FF2B5EF4-FFF2-40B4-BE49-F238E27FC236}">
                    <a16:creationId xmlns:a16="http://schemas.microsoft.com/office/drawing/2014/main" id="{33ACF421-8397-4E7A-B21A-2F305E12D817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36" name="矩形 5">
                <a:extLst>
                  <a:ext uri="{FF2B5EF4-FFF2-40B4-BE49-F238E27FC236}">
                    <a16:creationId xmlns:a16="http://schemas.microsoft.com/office/drawing/2014/main" id="{5BC519C8-A957-46D0-8D8A-73579CB329C0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421" name="Group 420">
              <a:extLst>
                <a:ext uri="{FF2B5EF4-FFF2-40B4-BE49-F238E27FC236}">
                  <a16:creationId xmlns:a16="http://schemas.microsoft.com/office/drawing/2014/main" id="{F5E36414-1E47-486A-BFBE-9BA6B95EED87}"/>
                </a:ext>
              </a:extLst>
            </p:cNvPr>
            <p:cNvGrpSpPr/>
            <p:nvPr/>
          </p:nvGrpSpPr>
          <p:grpSpPr>
            <a:xfrm>
              <a:off x="8341605" y="5032882"/>
              <a:ext cx="338524" cy="831814"/>
              <a:chOff x="1217689" y="4741031"/>
              <a:chExt cx="335695" cy="1111481"/>
            </a:xfrm>
          </p:grpSpPr>
          <p:sp>
            <p:nvSpPr>
              <p:cNvPr id="431" name="矩形 5">
                <a:extLst>
                  <a:ext uri="{FF2B5EF4-FFF2-40B4-BE49-F238E27FC236}">
                    <a16:creationId xmlns:a16="http://schemas.microsoft.com/office/drawing/2014/main" id="{9034F0E8-25A9-4431-A63F-A7F1185F152B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32" name="矩形 5">
                <a:extLst>
                  <a:ext uri="{FF2B5EF4-FFF2-40B4-BE49-F238E27FC236}">
                    <a16:creationId xmlns:a16="http://schemas.microsoft.com/office/drawing/2014/main" id="{544B8F43-7B9D-4B7A-945B-B4C94A9D86FB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33" name="矩形 5">
                <a:extLst>
                  <a:ext uri="{FF2B5EF4-FFF2-40B4-BE49-F238E27FC236}">
                    <a16:creationId xmlns:a16="http://schemas.microsoft.com/office/drawing/2014/main" id="{86F1F2AA-F15C-4F89-BCD7-DAA26C5AFCFA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422" name="Group 421">
              <a:extLst>
                <a:ext uri="{FF2B5EF4-FFF2-40B4-BE49-F238E27FC236}">
                  <a16:creationId xmlns:a16="http://schemas.microsoft.com/office/drawing/2014/main" id="{32FF584C-53EF-4C3C-A9CE-EA5359A0CEB7}"/>
                </a:ext>
              </a:extLst>
            </p:cNvPr>
            <p:cNvGrpSpPr/>
            <p:nvPr/>
          </p:nvGrpSpPr>
          <p:grpSpPr>
            <a:xfrm>
              <a:off x="9215367" y="5045526"/>
              <a:ext cx="338524" cy="831814"/>
              <a:chOff x="1217689" y="4741031"/>
              <a:chExt cx="335695" cy="1111481"/>
            </a:xfrm>
          </p:grpSpPr>
          <p:sp>
            <p:nvSpPr>
              <p:cNvPr id="428" name="矩形 5">
                <a:extLst>
                  <a:ext uri="{FF2B5EF4-FFF2-40B4-BE49-F238E27FC236}">
                    <a16:creationId xmlns:a16="http://schemas.microsoft.com/office/drawing/2014/main" id="{3E7B657C-D1F7-4A5D-8FB4-F914E9AE45D5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29" name="矩形 5">
                <a:extLst>
                  <a:ext uri="{FF2B5EF4-FFF2-40B4-BE49-F238E27FC236}">
                    <a16:creationId xmlns:a16="http://schemas.microsoft.com/office/drawing/2014/main" id="{8AAF81E9-CF0B-459D-8640-BB3608A6324C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30" name="矩形 5">
                <a:extLst>
                  <a:ext uri="{FF2B5EF4-FFF2-40B4-BE49-F238E27FC236}">
                    <a16:creationId xmlns:a16="http://schemas.microsoft.com/office/drawing/2014/main" id="{B6E8CC1F-ACB9-479D-9CD7-4B033CA96552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423" name="Group 422">
              <a:extLst>
                <a:ext uri="{FF2B5EF4-FFF2-40B4-BE49-F238E27FC236}">
                  <a16:creationId xmlns:a16="http://schemas.microsoft.com/office/drawing/2014/main" id="{43A77FB6-E615-442F-A745-7CEB8B3A7E9E}"/>
                </a:ext>
              </a:extLst>
            </p:cNvPr>
            <p:cNvGrpSpPr/>
            <p:nvPr/>
          </p:nvGrpSpPr>
          <p:grpSpPr>
            <a:xfrm>
              <a:off x="10074043" y="5039970"/>
              <a:ext cx="338524" cy="831814"/>
              <a:chOff x="1217689" y="4741031"/>
              <a:chExt cx="335695" cy="1111481"/>
            </a:xfrm>
          </p:grpSpPr>
          <p:sp>
            <p:nvSpPr>
              <p:cNvPr id="425" name="矩形 5">
                <a:extLst>
                  <a:ext uri="{FF2B5EF4-FFF2-40B4-BE49-F238E27FC236}">
                    <a16:creationId xmlns:a16="http://schemas.microsoft.com/office/drawing/2014/main" id="{D4C3F4CD-06CA-49B7-B11A-A2506D007689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26" name="矩形 5">
                <a:extLst>
                  <a:ext uri="{FF2B5EF4-FFF2-40B4-BE49-F238E27FC236}">
                    <a16:creationId xmlns:a16="http://schemas.microsoft.com/office/drawing/2014/main" id="{B96A5ABA-3FAE-4E3E-9CF9-332685C9D3DC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427" name="矩形 5">
                <a:extLst>
                  <a:ext uri="{FF2B5EF4-FFF2-40B4-BE49-F238E27FC236}">
                    <a16:creationId xmlns:a16="http://schemas.microsoft.com/office/drawing/2014/main" id="{2DAB0D47-7927-445C-96EB-6B76A0D76608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sp>
          <p:nvSpPr>
            <p:cNvPr id="424" name="TextBox 423">
              <a:extLst>
                <a:ext uri="{FF2B5EF4-FFF2-40B4-BE49-F238E27FC236}">
                  <a16:creationId xmlns:a16="http://schemas.microsoft.com/office/drawing/2014/main" id="{C4A52F17-51C9-4D1E-A94C-B1106D6654F6}"/>
                </a:ext>
              </a:extLst>
            </p:cNvPr>
            <p:cNvSpPr txBox="1"/>
            <p:nvPr/>
          </p:nvSpPr>
          <p:spPr>
            <a:xfrm>
              <a:off x="10479851" y="5330846"/>
              <a:ext cx="1039721" cy="308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…</a:t>
              </a:r>
            </a:p>
          </p:txBody>
        </p:sp>
      </p:grpSp>
      <p:sp>
        <p:nvSpPr>
          <p:cNvPr id="467" name="TextBox 466">
            <a:extLst>
              <a:ext uri="{FF2B5EF4-FFF2-40B4-BE49-F238E27FC236}">
                <a16:creationId xmlns:a16="http://schemas.microsoft.com/office/drawing/2014/main" id="{B012D10F-AA47-4F15-8496-2438CC6DD058}"/>
              </a:ext>
            </a:extLst>
          </p:cNvPr>
          <p:cNvSpPr txBox="1"/>
          <p:nvPr/>
        </p:nvSpPr>
        <p:spPr>
          <a:xfrm>
            <a:off x="1604513" y="3921613"/>
            <a:ext cx="905773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/>
              <a:t>Note that inter prediction for the non-key pictures between RAP pictures are not shown, and from left to right is the output order.</a:t>
            </a:r>
          </a:p>
        </p:txBody>
      </p:sp>
    </p:spTree>
    <p:extLst>
      <p:ext uri="{BB962C8B-B14F-4D97-AF65-F5344CB8AC3E}">
        <p14:creationId xmlns:p14="http://schemas.microsoft.com/office/powerpoint/2010/main" val="3053711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Rectangle 531">
            <a:extLst>
              <a:ext uri="{FF2B5EF4-FFF2-40B4-BE49-F238E27FC236}">
                <a16:creationId xmlns:a16="http://schemas.microsoft.com/office/drawing/2014/main" id="{DEC23B97-FB3F-4A47-98BA-59F313AFDFE0}"/>
              </a:ext>
            </a:extLst>
          </p:cNvPr>
          <p:cNvSpPr/>
          <p:nvPr/>
        </p:nvSpPr>
        <p:spPr>
          <a:xfrm>
            <a:off x="1951592" y="4064611"/>
            <a:ext cx="9452995" cy="1072606"/>
          </a:xfrm>
          <a:prstGeom prst="rect">
            <a:avLst/>
          </a:prstGeom>
          <a:solidFill>
            <a:schemeClr val="accent1">
              <a:lumMod val="60000"/>
              <a:lumOff val="40000"/>
              <a:alpha val="23000"/>
            </a:schemeClr>
          </a:solidFill>
          <a:ln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4F7831-7D02-4868-94B3-3608EAD2E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065" y="231209"/>
            <a:ext cx="10515600" cy="673521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CRR in systems</a:t>
            </a:r>
          </a:p>
        </p:txBody>
      </p:sp>
      <p:sp>
        <p:nvSpPr>
          <p:cNvPr id="467" name="TextBox 466">
            <a:extLst>
              <a:ext uri="{FF2B5EF4-FFF2-40B4-BE49-F238E27FC236}">
                <a16:creationId xmlns:a16="http://schemas.microsoft.com/office/drawing/2014/main" id="{B012D10F-AA47-4F15-8496-2438CC6DD058}"/>
              </a:ext>
            </a:extLst>
          </p:cNvPr>
          <p:cNvSpPr txBox="1"/>
          <p:nvPr/>
        </p:nvSpPr>
        <p:spPr>
          <a:xfrm>
            <a:off x="615195" y="2322668"/>
            <a:ext cx="146113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Main stream track or representation</a:t>
            </a:r>
          </a:p>
        </p:txBody>
      </p:sp>
      <p:sp>
        <p:nvSpPr>
          <p:cNvPr id="361" name="TextBox 360">
            <a:extLst>
              <a:ext uri="{FF2B5EF4-FFF2-40B4-BE49-F238E27FC236}">
                <a16:creationId xmlns:a16="http://schemas.microsoft.com/office/drawing/2014/main" id="{F5AD7AB9-4177-4DAC-86D2-1DE1D2C16F54}"/>
              </a:ext>
            </a:extLst>
          </p:cNvPr>
          <p:cNvSpPr txBox="1"/>
          <p:nvPr/>
        </p:nvSpPr>
        <p:spPr>
          <a:xfrm>
            <a:off x="615810" y="1222271"/>
            <a:ext cx="142648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External stream track or representation</a:t>
            </a:r>
          </a:p>
        </p:txBody>
      </p:sp>
      <p:sp>
        <p:nvSpPr>
          <p:cNvPr id="403" name="TextBox 402">
            <a:extLst>
              <a:ext uri="{FF2B5EF4-FFF2-40B4-BE49-F238E27FC236}">
                <a16:creationId xmlns:a16="http://schemas.microsoft.com/office/drawing/2014/main" id="{04131DF7-6CD6-4F2B-A708-87F21BC5F494}"/>
              </a:ext>
            </a:extLst>
          </p:cNvPr>
          <p:cNvSpPr txBox="1"/>
          <p:nvPr/>
        </p:nvSpPr>
        <p:spPr>
          <a:xfrm>
            <a:off x="579647" y="3627224"/>
            <a:ext cx="121228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When random accessing from or switching to the segment starting at CRR6, the decoder receives and decodes the following segments: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2ADC5C5-A876-456D-B72A-7D4112654E5B}"/>
              </a:ext>
            </a:extLst>
          </p:cNvPr>
          <p:cNvGrpSpPr/>
          <p:nvPr/>
        </p:nvGrpSpPr>
        <p:grpSpPr>
          <a:xfrm>
            <a:off x="1981824" y="1127847"/>
            <a:ext cx="9710423" cy="1072606"/>
            <a:chOff x="1981824" y="1127847"/>
            <a:chExt cx="9710423" cy="1072606"/>
          </a:xfrm>
        </p:grpSpPr>
        <p:sp>
          <p:nvSpPr>
            <p:cNvPr id="516" name="Rectangle 515">
              <a:extLst>
                <a:ext uri="{FF2B5EF4-FFF2-40B4-BE49-F238E27FC236}">
                  <a16:creationId xmlns:a16="http://schemas.microsoft.com/office/drawing/2014/main" id="{6E63BA20-3905-46C9-A1CB-2EA88DDFDE9D}"/>
                </a:ext>
              </a:extLst>
            </p:cNvPr>
            <p:cNvSpPr/>
            <p:nvPr/>
          </p:nvSpPr>
          <p:spPr>
            <a:xfrm>
              <a:off x="1981824" y="1127847"/>
              <a:ext cx="9452995" cy="1072606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23000"/>
              </a:schemeClr>
            </a:solidFill>
            <a:ln>
              <a:solidFill>
                <a:schemeClr val="accent1">
                  <a:shade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矩形 32">
              <a:extLst>
                <a:ext uri="{FF2B5EF4-FFF2-40B4-BE49-F238E27FC236}">
                  <a16:creationId xmlns:a16="http://schemas.microsoft.com/office/drawing/2014/main" id="{066ADCDE-3EE6-43F7-B92E-46EB8760ED24}"/>
                </a:ext>
              </a:extLst>
            </p:cNvPr>
            <p:cNvSpPr/>
            <p:nvPr/>
          </p:nvSpPr>
          <p:spPr>
            <a:xfrm>
              <a:off x="2489110" y="1266697"/>
              <a:ext cx="106687" cy="45001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351" name="文本框 42">
              <a:extLst>
                <a:ext uri="{FF2B5EF4-FFF2-40B4-BE49-F238E27FC236}">
                  <a16:creationId xmlns:a16="http://schemas.microsoft.com/office/drawing/2014/main" id="{E339BA99-91A8-4105-ACF8-456D2E14216D}"/>
                </a:ext>
              </a:extLst>
            </p:cNvPr>
            <p:cNvSpPr txBox="1"/>
            <p:nvPr/>
          </p:nvSpPr>
          <p:spPr>
            <a:xfrm>
              <a:off x="2235733" y="1845326"/>
              <a:ext cx="610341" cy="217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none</a:t>
              </a:r>
            </a:p>
          </p:txBody>
        </p:sp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8C87A196-F9B1-4828-840A-55543FD21ED8}"/>
                </a:ext>
              </a:extLst>
            </p:cNvPr>
            <p:cNvSpPr txBox="1"/>
            <p:nvPr/>
          </p:nvSpPr>
          <p:spPr>
            <a:xfrm>
              <a:off x="10693525" y="1439516"/>
              <a:ext cx="998722" cy="162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…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BFD77B1-A32F-4752-B946-1C2848EA5E0B}"/>
                </a:ext>
              </a:extLst>
            </p:cNvPr>
            <p:cNvGrpSpPr/>
            <p:nvPr/>
          </p:nvGrpSpPr>
          <p:grpSpPr>
            <a:xfrm>
              <a:off x="2906717" y="1257419"/>
              <a:ext cx="836438" cy="803717"/>
              <a:chOff x="2906717" y="1292916"/>
              <a:chExt cx="836438" cy="1023898"/>
            </a:xfrm>
          </p:grpSpPr>
          <p:sp>
            <p:nvSpPr>
              <p:cNvPr id="352" name="文本框 43">
                <a:extLst>
                  <a:ext uri="{FF2B5EF4-FFF2-40B4-BE49-F238E27FC236}">
                    <a16:creationId xmlns:a16="http://schemas.microsoft.com/office/drawing/2014/main" id="{371547FE-45C3-4997-AE81-989D67639730}"/>
                  </a:ext>
                </a:extLst>
              </p:cNvPr>
              <p:cNvSpPr txBox="1"/>
              <p:nvPr/>
            </p:nvSpPr>
            <p:spPr>
              <a:xfrm>
                <a:off x="2906717" y="2039815"/>
                <a:ext cx="8364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</a:t>
                </a:r>
              </a:p>
            </p:txBody>
          </p:sp>
          <p:sp>
            <p:nvSpPr>
              <p:cNvPr id="363" name="矩形 34">
                <a:extLst>
                  <a:ext uri="{FF2B5EF4-FFF2-40B4-BE49-F238E27FC236}">
                    <a16:creationId xmlns:a16="http://schemas.microsoft.com/office/drawing/2014/main" id="{3862DDB5-1D23-4A15-AAC6-EE2A9FF63356}"/>
                  </a:ext>
                </a:extLst>
              </p:cNvPr>
              <p:cNvSpPr/>
              <p:nvPr/>
            </p:nvSpPr>
            <p:spPr>
              <a:xfrm>
                <a:off x="3265510" y="1292916"/>
                <a:ext cx="106687" cy="624741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364" name="Group 363">
              <a:extLst>
                <a:ext uri="{FF2B5EF4-FFF2-40B4-BE49-F238E27FC236}">
                  <a16:creationId xmlns:a16="http://schemas.microsoft.com/office/drawing/2014/main" id="{E7C31A7D-CBBE-4637-93C1-086837478288}"/>
                </a:ext>
              </a:extLst>
            </p:cNvPr>
            <p:cNvGrpSpPr/>
            <p:nvPr/>
          </p:nvGrpSpPr>
          <p:grpSpPr>
            <a:xfrm>
              <a:off x="4630156" y="1234617"/>
              <a:ext cx="715151" cy="926127"/>
              <a:chOff x="3811891" y="1268083"/>
              <a:chExt cx="715151" cy="1179843"/>
            </a:xfrm>
          </p:grpSpPr>
          <p:sp>
            <p:nvSpPr>
              <p:cNvPr id="365" name="矩形 34">
                <a:extLst>
                  <a:ext uri="{FF2B5EF4-FFF2-40B4-BE49-F238E27FC236}">
                    <a16:creationId xmlns:a16="http://schemas.microsoft.com/office/drawing/2014/main" id="{0D0FD511-BC6F-43C1-B16A-DA369BCF1075}"/>
                  </a:ext>
                </a:extLst>
              </p:cNvPr>
              <p:cNvSpPr/>
              <p:nvPr/>
            </p:nvSpPr>
            <p:spPr>
              <a:xfrm>
                <a:off x="4088921" y="1268083"/>
                <a:ext cx="106687" cy="624741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66" name="文本框 46">
                <a:extLst>
                  <a:ext uri="{FF2B5EF4-FFF2-40B4-BE49-F238E27FC236}">
                    <a16:creationId xmlns:a16="http://schemas.microsoft.com/office/drawing/2014/main" id="{DC9ADA17-518E-4811-B4F5-B2889153D99D}"/>
                  </a:ext>
                </a:extLst>
              </p:cNvPr>
              <p:cNvSpPr txBox="1"/>
              <p:nvPr/>
            </p:nvSpPr>
            <p:spPr>
              <a:xfrm>
                <a:off x="3811891" y="1986261"/>
                <a:ext cx="7151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 &amp; CRR2</a:t>
                </a:r>
              </a:p>
            </p:txBody>
          </p:sp>
          <p:sp>
            <p:nvSpPr>
              <p:cNvPr id="367" name="矩形 34">
                <a:extLst>
                  <a:ext uri="{FF2B5EF4-FFF2-40B4-BE49-F238E27FC236}">
                    <a16:creationId xmlns:a16="http://schemas.microsoft.com/office/drawing/2014/main" id="{D86426B1-64A8-4858-BA55-5D09C858D547}"/>
                  </a:ext>
                </a:extLst>
              </p:cNvPr>
              <p:cNvSpPr/>
              <p:nvPr/>
            </p:nvSpPr>
            <p:spPr>
              <a:xfrm>
                <a:off x="4193959" y="1268083"/>
                <a:ext cx="84742" cy="62187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368" name="Group 367">
              <a:extLst>
                <a:ext uri="{FF2B5EF4-FFF2-40B4-BE49-F238E27FC236}">
                  <a16:creationId xmlns:a16="http://schemas.microsoft.com/office/drawing/2014/main" id="{31CB317E-CE3B-40D6-96D9-23EF097BE219}"/>
                </a:ext>
              </a:extLst>
            </p:cNvPr>
            <p:cNvGrpSpPr/>
            <p:nvPr/>
          </p:nvGrpSpPr>
          <p:grpSpPr>
            <a:xfrm>
              <a:off x="5508317" y="1222271"/>
              <a:ext cx="715151" cy="926127"/>
              <a:chOff x="3811891" y="1268083"/>
              <a:chExt cx="715151" cy="1179843"/>
            </a:xfrm>
          </p:grpSpPr>
          <p:sp>
            <p:nvSpPr>
              <p:cNvPr id="369" name="矩形 34">
                <a:extLst>
                  <a:ext uri="{FF2B5EF4-FFF2-40B4-BE49-F238E27FC236}">
                    <a16:creationId xmlns:a16="http://schemas.microsoft.com/office/drawing/2014/main" id="{9A258F4D-A23B-4125-AF97-943E93C32BA0}"/>
                  </a:ext>
                </a:extLst>
              </p:cNvPr>
              <p:cNvSpPr/>
              <p:nvPr/>
            </p:nvSpPr>
            <p:spPr>
              <a:xfrm>
                <a:off x="4088921" y="1268083"/>
                <a:ext cx="106687" cy="624741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70" name="文本框 46">
                <a:extLst>
                  <a:ext uri="{FF2B5EF4-FFF2-40B4-BE49-F238E27FC236}">
                    <a16:creationId xmlns:a16="http://schemas.microsoft.com/office/drawing/2014/main" id="{5DFFDC89-CAC3-4B2B-B42B-FB65DC33053E}"/>
                  </a:ext>
                </a:extLst>
              </p:cNvPr>
              <p:cNvSpPr txBox="1"/>
              <p:nvPr/>
            </p:nvSpPr>
            <p:spPr>
              <a:xfrm>
                <a:off x="3811891" y="1986261"/>
                <a:ext cx="7151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 &amp; CRR2</a:t>
                </a:r>
              </a:p>
            </p:txBody>
          </p:sp>
          <p:sp>
            <p:nvSpPr>
              <p:cNvPr id="371" name="矩形 34">
                <a:extLst>
                  <a:ext uri="{FF2B5EF4-FFF2-40B4-BE49-F238E27FC236}">
                    <a16:creationId xmlns:a16="http://schemas.microsoft.com/office/drawing/2014/main" id="{DB87C2F4-E23F-4ABB-84DC-D2C3B89D54E7}"/>
                  </a:ext>
                </a:extLst>
              </p:cNvPr>
              <p:cNvSpPr/>
              <p:nvPr/>
            </p:nvSpPr>
            <p:spPr>
              <a:xfrm>
                <a:off x="4193959" y="1268083"/>
                <a:ext cx="84742" cy="62187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372" name="Group 371">
              <a:extLst>
                <a:ext uri="{FF2B5EF4-FFF2-40B4-BE49-F238E27FC236}">
                  <a16:creationId xmlns:a16="http://schemas.microsoft.com/office/drawing/2014/main" id="{587C0C8E-7E2E-4864-AD9D-CD6334C0005B}"/>
                </a:ext>
              </a:extLst>
            </p:cNvPr>
            <p:cNvGrpSpPr/>
            <p:nvPr/>
          </p:nvGrpSpPr>
          <p:grpSpPr>
            <a:xfrm>
              <a:off x="6326582" y="1218961"/>
              <a:ext cx="715151" cy="926127"/>
              <a:chOff x="3811891" y="1268083"/>
              <a:chExt cx="715151" cy="1179843"/>
            </a:xfrm>
          </p:grpSpPr>
          <p:sp>
            <p:nvSpPr>
              <p:cNvPr id="373" name="矩形 34">
                <a:extLst>
                  <a:ext uri="{FF2B5EF4-FFF2-40B4-BE49-F238E27FC236}">
                    <a16:creationId xmlns:a16="http://schemas.microsoft.com/office/drawing/2014/main" id="{2F53D6D2-2AD0-47FC-86A2-4646690FDA8E}"/>
                  </a:ext>
                </a:extLst>
              </p:cNvPr>
              <p:cNvSpPr/>
              <p:nvPr/>
            </p:nvSpPr>
            <p:spPr>
              <a:xfrm>
                <a:off x="4088921" y="1268083"/>
                <a:ext cx="106687" cy="624741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74" name="文本框 46">
                <a:extLst>
                  <a:ext uri="{FF2B5EF4-FFF2-40B4-BE49-F238E27FC236}">
                    <a16:creationId xmlns:a16="http://schemas.microsoft.com/office/drawing/2014/main" id="{9C51BE6E-201C-485C-B720-FFE4087F9C8D}"/>
                  </a:ext>
                </a:extLst>
              </p:cNvPr>
              <p:cNvSpPr txBox="1"/>
              <p:nvPr/>
            </p:nvSpPr>
            <p:spPr>
              <a:xfrm>
                <a:off x="3811891" y="1986261"/>
                <a:ext cx="7151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 &amp; CRR2</a:t>
                </a:r>
              </a:p>
            </p:txBody>
          </p:sp>
          <p:sp>
            <p:nvSpPr>
              <p:cNvPr id="375" name="矩形 34">
                <a:extLst>
                  <a:ext uri="{FF2B5EF4-FFF2-40B4-BE49-F238E27FC236}">
                    <a16:creationId xmlns:a16="http://schemas.microsoft.com/office/drawing/2014/main" id="{EE130538-DD80-4B72-9C61-DEE201C83D17}"/>
                  </a:ext>
                </a:extLst>
              </p:cNvPr>
              <p:cNvSpPr/>
              <p:nvPr/>
            </p:nvSpPr>
            <p:spPr>
              <a:xfrm>
                <a:off x="4193959" y="1268083"/>
                <a:ext cx="84742" cy="62187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376" name="Group 375">
              <a:extLst>
                <a:ext uri="{FF2B5EF4-FFF2-40B4-BE49-F238E27FC236}">
                  <a16:creationId xmlns:a16="http://schemas.microsoft.com/office/drawing/2014/main" id="{A68C10DA-9423-40F3-BC66-F576CA419957}"/>
                </a:ext>
              </a:extLst>
            </p:cNvPr>
            <p:cNvGrpSpPr/>
            <p:nvPr/>
          </p:nvGrpSpPr>
          <p:grpSpPr>
            <a:xfrm>
              <a:off x="7170739" y="1212425"/>
              <a:ext cx="715151" cy="926127"/>
              <a:chOff x="3811891" y="1268083"/>
              <a:chExt cx="715151" cy="1179843"/>
            </a:xfrm>
          </p:grpSpPr>
          <p:sp>
            <p:nvSpPr>
              <p:cNvPr id="377" name="矩形 34">
                <a:extLst>
                  <a:ext uri="{FF2B5EF4-FFF2-40B4-BE49-F238E27FC236}">
                    <a16:creationId xmlns:a16="http://schemas.microsoft.com/office/drawing/2014/main" id="{F5CF87AF-B55C-43AC-B40D-5E2DF6E292F9}"/>
                  </a:ext>
                </a:extLst>
              </p:cNvPr>
              <p:cNvSpPr/>
              <p:nvPr/>
            </p:nvSpPr>
            <p:spPr>
              <a:xfrm>
                <a:off x="4088921" y="1268083"/>
                <a:ext cx="106687" cy="624741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78" name="文本框 46">
                <a:extLst>
                  <a:ext uri="{FF2B5EF4-FFF2-40B4-BE49-F238E27FC236}">
                    <a16:creationId xmlns:a16="http://schemas.microsoft.com/office/drawing/2014/main" id="{781993F5-61B0-4BF5-A47A-2A56B236B084}"/>
                  </a:ext>
                </a:extLst>
              </p:cNvPr>
              <p:cNvSpPr txBox="1"/>
              <p:nvPr/>
            </p:nvSpPr>
            <p:spPr>
              <a:xfrm>
                <a:off x="3811891" y="1986261"/>
                <a:ext cx="7151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 &amp; CRR2</a:t>
                </a:r>
              </a:p>
            </p:txBody>
          </p:sp>
          <p:sp>
            <p:nvSpPr>
              <p:cNvPr id="380" name="矩形 34">
                <a:extLst>
                  <a:ext uri="{FF2B5EF4-FFF2-40B4-BE49-F238E27FC236}">
                    <a16:creationId xmlns:a16="http://schemas.microsoft.com/office/drawing/2014/main" id="{C0A0EE0E-60B0-47FE-A6A4-130CB0ACDB6F}"/>
                  </a:ext>
                </a:extLst>
              </p:cNvPr>
              <p:cNvSpPr/>
              <p:nvPr/>
            </p:nvSpPr>
            <p:spPr>
              <a:xfrm>
                <a:off x="4193959" y="1268083"/>
                <a:ext cx="84742" cy="62187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382" name="Group 381">
              <a:extLst>
                <a:ext uri="{FF2B5EF4-FFF2-40B4-BE49-F238E27FC236}">
                  <a16:creationId xmlns:a16="http://schemas.microsoft.com/office/drawing/2014/main" id="{019CC666-465F-4FDC-B6CF-2E1A9C6AF093}"/>
                </a:ext>
              </a:extLst>
            </p:cNvPr>
            <p:cNvGrpSpPr/>
            <p:nvPr/>
          </p:nvGrpSpPr>
          <p:grpSpPr>
            <a:xfrm>
              <a:off x="7989004" y="1209116"/>
              <a:ext cx="715151" cy="926127"/>
              <a:chOff x="3811891" y="1268083"/>
              <a:chExt cx="715151" cy="1179843"/>
            </a:xfrm>
          </p:grpSpPr>
          <p:sp>
            <p:nvSpPr>
              <p:cNvPr id="383" name="矩形 34">
                <a:extLst>
                  <a:ext uri="{FF2B5EF4-FFF2-40B4-BE49-F238E27FC236}">
                    <a16:creationId xmlns:a16="http://schemas.microsoft.com/office/drawing/2014/main" id="{23F77BD7-64E2-4A60-B631-0433EBF8AA4E}"/>
                  </a:ext>
                </a:extLst>
              </p:cNvPr>
              <p:cNvSpPr/>
              <p:nvPr/>
            </p:nvSpPr>
            <p:spPr>
              <a:xfrm>
                <a:off x="4088921" y="1268083"/>
                <a:ext cx="106687" cy="624741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84" name="文本框 46">
                <a:extLst>
                  <a:ext uri="{FF2B5EF4-FFF2-40B4-BE49-F238E27FC236}">
                    <a16:creationId xmlns:a16="http://schemas.microsoft.com/office/drawing/2014/main" id="{3E6A144E-1FEA-43F3-A1D1-9D619F2BE7F8}"/>
                  </a:ext>
                </a:extLst>
              </p:cNvPr>
              <p:cNvSpPr txBox="1"/>
              <p:nvPr/>
            </p:nvSpPr>
            <p:spPr>
              <a:xfrm>
                <a:off x="3811891" y="1986261"/>
                <a:ext cx="7151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 &amp; CRR2</a:t>
                </a:r>
              </a:p>
            </p:txBody>
          </p:sp>
          <p:sp>
            <p:nvSpPr>
              <p:cNvPr id="389" name="矩形 34">
                <a:extLst>
                  <a:ext uri="{FF2B5EF4-FFF2-40B4-BE49-F238E27FC236}">
                    <a16:creationId xmlns:a16="http://schemas.microsoft.com/office/drawing/2014/main" id="{1DFF878C-7104-42AB-8173-38195830312A}"/>
                  </a:ext>
                </a:extLst>
              </p:cNvPr>
              <p:cNvSpPr/>
              <p:nvPr/>
            </p:nvSpPr>
            <p:spPr>
              <a:xfrm>
                <a:off x="4193959" y="1268083"/>
                <a:ext cx="84742" cy="62187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390" name="Group 389">
              <a:extLst>
                <a:ext uri="{FF2B5EF4-FFF2-40B4-BE49-F238E27FC236}">
                  <a16:creationId xmlns:a16="http://schemas.microsoft.com/office/drawing/2014/main" id="{B2BBB2F9-E117-4F3B-9A1F-525B3FC1C963}"/>
                </a:ext>
              </a:extLst>
            </p:cNvPr>
            <p:cNvGrpSpPr/>
            <p:nvPr/>
          </p:nvGrpSpPr>
          <p:grpSpPr>
            <a:xfrm>
              <a:off x="8867165" y="1196770"/>
              <a:ext cx="715151" cy="926127"/>
              <a:chOff x="3811891" y="1268083"/>
              <a:chExt cx="715151" cy="1179843"/>
            </a:xfrm>
          </p:grpSpPr>
          <p:sp>
            <p:nvSpPr>
              <p:cNvPr id="391" name="矩形 34">
                <a:extLst>
                  <a:ext uri="{FF2B5EF4-FFF2-40B4-BE49-F238E27FC236}">
                    <a16:creationId xmlns:a16="http://schemas.microsoft.com/office/drawing/2014/main" id="{9D442FDE-4B27-4C26-A10B-2FDC90FBFF77}"/>
                  </a:ext>
                </a:extLst>
              </p:cNvPr>
              <p:cNvSpPr/>
              <p:nvPr/>
            </p:nvSpPr>
            <p:spPr>
              <a:xfrm>
                <a:off x="4088921" y="1268083"/>
                <a:ext cx="106687" cy="624741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92" name="文本框 46">
                <a:extLst>
                  <a:ext uri="{FF2B5EF4-FFF2-40B4-BE49-F238E27FC236}">
                    <a16:creationId xmlns:a16="http://schemas.microsoft.com/office/drawing/2014/main" id="{2D7C5AED-419C-4D69-B432-13D92BC19F2C}"/>
                  </a:ext>
                </a:extLst>
              </p:cNvPr>
              <p:cNvSpPr txBox="1"/>
              <p:nvPr/>
            </p:nvSpPr>
            <p:spPr>
              <a:xfrm>
                <a:off x="3811891" y="1986261"/>
                <a:ext cx="7151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 &amp; CRR2</a:t>
                </a:r>
              </a:p>
            </p:txBody>
          </p:sp>
          <p:sp>
            <p:nvSpPr>
              <p:cNvPr id="395" name="矩形 34">
                <a:extLst>
                  <a:ext uri="{FF2B5EF4-FFF2-40B4-BE49-F238E27FC236}">
                    <a16:creationId xmlns:a16="http://schemas.microsoft.com/office/drawing/2014/main" id="{8CC1814C-99A1-4C84-8138-A69E2D10A6EE}"/>
                  </a:ext>
                </a:extLst>
              </p:cNvPr>
              <p:cNvSpPr/>
              <p:nvPr/>
            </p:nvSpPr>
            <p:spPr>
              <a:xfrm>
                <a:off x="4193959" y="1268083"/>
                <a:ext cx="84742" cy="62187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396" name="Group 395">
              <a:extLst>
                <a:ext uri="{FF2B5EF4-FFF2-40B4-BE49-F238E27FC236}">
                  <a16:creationId xmlns:a16="http://schemas.microsoft.com/office/drawing/2014/main" id="{1719CAF7-C325-4C0F-BA79-B08AB3E23775}"/>
                </a:ext>
              </a:extLst>
            </p:cNvPr>
            <p:cNvGrpSpPr/>
            <p:nvPr/>
          </p:nvGrpSpPr>
          <p:grpSpPr>
            <a:xfrm>
              <a:off x="9685430" y="1193460"/>
              <a:ext cx="715151" cy="926127"/>
              <a:chOff x="3811891" y="1268083"/>
              <a:chExt cx="715151" cy="1179843"/>
            </a:xfrm>
          </p:grpSpPr>
          <p:sp>
            <p:nvSpPr>
              <p:cNvPr id="397" name="矩形 34">
                <a:extLst>
                  <a:ext uri="{FF2B5EF4-FFF2-40B4-BE49-F238E27FC236}">
                    <a16:creationId xmlns:a16="http://schemas.microsoft.com/office/drawing/2014/main" id="{EB68B72C-8156-4467-BC1D-A07E673BB38C}"/>
                  </a:ext>
                </a:extLst>
              </p:cNvPr>
              <p:cNvSpPr/>
              <p:nvPr/>
            </p:nvSpPr>
            <p:spPr>
              <a:xfrm>
                <a:off x="4088921" y="1268083"/>
                <a:ext cx="106687" cy="624741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398" name="文本框 46">
                <a:extLst>
                  <a:ext uri="{FF2B5EF4-FFF2-40B4-BE49-F238E27FC236}">
                    <a16:creationId xmlns:a16="http://schemas.microsoft.com/office/drawing/2014/main" id="{854D038F-239D-4FED-BBA5-EA2AFB3383E8}"/>
                  </a:ext>
                </a:extLst>
              </p:cNvPr>
              <p:cNvSpPr txBox="1"/>
              <p:nvPr/>
            </p:nvSpPr>
            <p:spPr>
              <a:xfrm>
                <a:off x="3811891" y="1986261"/>
                <a:ext cx="7151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 &amp; CRR2</a:t>
                </a:r>
              </a:p>
            </p:txBody>
          </p:sp>
          <p:sp>
            <p:nvSpPr>
              <p:cNvPr id="399" name="矩形 34">
                <a:extLst>
                  <a:ext uri="{FF2B5EF4-FFF2-40B4-BE49-F238E27FC236}">
                    <a16:creationId xmlns:a16="http://schemas.microsoft.com/office/drawing/2014/main" id="{E558BD1E-F37C-4F0F-85BA-A1D1BD45F322}"/>
                  </a:ext>
                </a:extLst>
              </p:cNvPr>
              <p:cNvSpPr/>
              <p:nvPr/>
            </p:nvSpPr>
            <p:spPr>
              <a:xfrm>
                <a:off x="4193959" y="1268083"/>
                <a:ext cx="84742" cy="621872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grpSp>
          <p:nvGrpSpPr>
            <p:cNvPr id="400" name="Group 399">
              <a:extLst>
                <a:ext uri="{FF2B5EF4-FFF2-40B4-BE49-F238E27FC236}">
                  <a16:creationId xmlns:a16="http://schemas.microsoft.com/office/drawing/2014/main" id="{0A000BAD-89B5-49D9-881F-EE5EA64D0D9C}"/>
                </a:ext>
              </a:extLst>
            </p:cNvPr>
            <p:cNvGrpSpPr/>
            <p:nvPr/>
          </p:nvGrpSpPr>
          <p:grpSpPr>
            <a:xfrm>
              <a:off x="3755936" y="1247848"/>
              <a:ext cx="836438" cy="803717"/>
              <a:chOff x="2906717" y="1292916"/>
              <a:chExt cx="836438" cy="1023898"/>
            </a:xfrm>
          </p:grpSpPr>
          <p:sp>
            <p:nvSpPr>
              <p:cNvPr id="401" name="文本框 43">
                <a:extLst>
                  <a:ext uri="{FF2B5EF4-FFF2-40B4-BE49-F238E27FC236}">
                    <a16:creationId xmlns:a16="http://schemas.microsoft.com/office/drawing/2014/main" id="{25E64521-060F-4CC1-BFFF-E69FE84A65F4}"/>
                  </a:ext>
                </a:extLst>
              </p:cNvPr>
              <p:cNvSpPr txBox="1"/>
              <p:nvPr/>
            </p:nvSpPr>
            <p:spPr>
              <a:xfrm>
                <a:off x="2906717" y="2039815"/>
                <a:ext cx="83643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CA" sz="1200" dirty="0"/>
                  <a:t>IDR0</a:t>
                </a:r>
              </a:p>
            </p:txBody>
          </p:sp>
          <p:sp>
            <p:nvSpPr>
              <p:cNvPr id="402" name="矩形 34">
                <a:extLst>
                  <a:ext uri="{FF2B5EF4-FFF2-40B4-BE49-F238E27FC236}">
                    <a16:creationId xmlns:a16="http://schemas.microsoft.com/office/drawing/2014/main" id="{6F55A833-3994-430B-985E-B4732B3D5D09}"/>
                  </a:ext>
                </a:extLst>
              </p:cNvPr>
              <p:cNvSpPr/>
              <p:nvPr/>
            </p:nvSpPr>
            <p:spPr>
              <a:xfrm>
                <a:off x="3265510" y="1292916"/>
                <a:ext cx="106687" cy="624741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15FA8A6-B9C3-4BD0-B62D-C2B2FF60BD31}"/>
              </a:ext>
            </a:extLst>
          </p:cNvPr>
          <p:cNvGrpSpPr/>
          <p:nvPr/>
        </p:nvGrpSpPr>
        <p:grpSpPr>
          <a:xfrm>
            <a:off x="1964270" y="2322668"/>
            <a:ext cx="9699692" cy="1022162"/>
            <a:chOff x="1964270" y="2322668"/>
            <a:chExt cx="9699692" cy="1022162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E307AA0-76ED-4DA2-8D3D-0BC99636318F}"/>
                </a:ext>
              </a:extLst>
            </p:cNvPr>
            <p:cNvSpPr/>
            <p:nvPr/>
          </p:nvSpPr>
          <p:spPr>
            <a:xfrm>
              <a:off x="1964270" y="2322668"/>
              <a:ext cx="9470737" cy="1022162"/>
            </a:xfrm>
            <a:prstGeom prst="rect">
              <a:avLst/>
            </a:prstGeom>
            <a:solidFill>
              <a:schemeClr val="accent4">
                <a:alpha val="13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7F26181E-E52D-49F8-ABDE-DE733476172E}"/>
                </a:ext>
              </a:extLst>
            </p:cNvPr>
            <p:cNvGrpSpPr/>
            <p:nvPr/>
          </p:nvGrpSpPr>
          <p:grpSpPr>
            <a:xfrm>
              <a:off x="2189699" y="2478582"/>
              <a:ext cx="9474263" cy="711333"/>
              <a:chOff x="1696699" y="2419326"/>
              <a:chExt cx="9844717" cy="1412468"/>
            </a:xfrm>
          </p:grpSpPr>
          <p:sp>
            <p:nvSpPr>
              <p:cNvPr id="122" name="矩形 32">
                <a:extLst>
                  <a:ext uri="{FF2B5EF4-FFF2-40B4-BE49-F238E27FC236}">
                    <a16:creationId xmlns:a16="http://schemas.microsoft.com/office/drawing/2014/main" id="{C9476929-9827-4D6B-B78F-6246CBD1081A}"/>
                  </a:ext>
                </a:extLst>
              </p:cNvPr>
              <p:cNvSpPr/>
              <p:nvPr/>
            </p:nvSpPr>
            <p:spPr>
              <a:xfrm>
                <a:off x="1897977" y="2426062"/>
                <a:ext cx="220699" cy="841728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23" name="矩形 33">
                <a:extLst>
                  <a:ext uri="{FF2B5EF4-FFF2-40B4-BE49-F238E27FC236}">
                    <a16:creationId xmlns:a16="http://schemas.microsoft.com/office/drawing/2014/main" id="{51380B66-B5CB-4BC7-AB32-6536CAA2E0E7}"/>
                  </a:ext>
                </a:extLst>
              </p:cNvPr>
              <p:cNvSpPr/>
              <p:nvPr/>
            </p:nvSpPr>
            <p:spPr>
              <a:xfrm>
                <a:off x="2768751" y="2427368"/>
                <a:ext cx="220699" cy="84172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24" name="矩形 34">
                <a:extLst>
                  <a:ext uri="{FF2B5EF4-FFF2-40B4-BE49-F238E27FC236}">
                    <a16:creationId xmlns:a16="http://schemas.microsoft.com/office/drawing/2014/main" id="{F37C6AC1-D091-4A16-9F66-90428E33A39B}"/>
                  </a:ext>
                </a:extLst>
              </p:cNvPr>
              <p:cNvSpPr/>
              <p:nvPr/>
            </p:nvSpPr>
            <p:spPr>
              <a:xfrm>
                <a:off x="3639525" y="2426062"/>
                <a:ext cx="220699" cy="84172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25" name="矩形 35">
                <a:extLst>
                  <a:ext uri="{FF2B5EF4-FFF2-40B4-BE49-F238E27FC236}">
                    <a16:creationId xmlns:a16="http://schemas.microsoft.com/office/drawing/2014/main" id="{9DCBF65E-2458-4BD6-9170-A790F2691A6C}"/>
                  </a:ext>
                </a:extLst>
              </p:cNvPr>
              <p:cNvSpPr/>
              <p:nvPr/>
            </p:nvSpPr>
            <p:spPr>
              <a:xfrm>
                <a:off x="4510300" y="2426062"/>
                <a:ext cx="220699" cy="84172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26" name="矩形 36">
                <a:extLst>
                  <a:ext uri="{FF2B5EF4-FFF2-40B4-BE49-F238E27FC236}">
                    <a16:creationId xmlns:a16="http://schemas.microsoft.com/office/drawing/2014/main" id="{3D0890EE-C97A-4314-9E4A-E415455A7805}"/>
                  </a:ext>
                </a:extLst>
              </p:cNvPr>
              <p:cNvSpPr/>
              <p:nvPr/>
            </p:nvSpPr>
            <p:spPr>
              <a:xfrm>
                <a:off x="5381072" y="2427368"/>
                <a:ext cx="220699" cy="84172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27" name="矩形 37">
                <a:extLst>
                  <a:ext uri="{FF2B5EF4-FFF2-40B4-BE49-F238E27FC236}">
                    <a16:creationId xmlns:a16="http://schemas.microsoft.com/office/drawing/2014/main" id="{587C39EE-9379-4687-870D-415671B5EBA9}"/>
                  </a:ext>
                </a:extLst>
              </p:cNvPr>
              <p:cNvSpPr/>
              <p:nvPr/>
            </p:nvSpPr>
            <p:spPr>
              <a:xfrm>
                <a:off x="6251846" y="2426062"/>
                <a:ext cx="220699" cy="84172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28" name="矩形 38">
                <a:extLst>
                  <a:ext uri="{FF2B5EF4-FFF2-40B4-BE49-F238E27FC236}">
                    <a16:creationId xmlns:a16="http://schemas.microsoft.com/office/drawing/2014/main" id="{8CF2F875-216E-4905-9E25-A4281A7AA112}"/>
                  </a:ext>
                </a:extLst>
              </p:cNvPr>
              <p:cNvSpPr/>
              <p:nvPr/>
            </p:nvSpPr>
            <p:spPr>
              <a:xfrm>
                <a:off x="7122620" y="2426062"/>
                <a:ext cx="220699" cy="84172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29" name="矩形 39">
                <a:extLst>
                  <a:ext uri="{FF2B5EF4-FFF2-40B4-BE49-F238E27FC236}">
                    <a16:creationId xmlns:a16="http://schemas.microsoft.com/office/drawing/2014/main" id="{A18E17BA-F492-4F75-9AE0-B4730B95CFEB}"/>
                  </a:ext>
                </a:extLst>
              </p:cNvPr>
              <p:cNvSpPr/>
              <p:nvPr/>
            </p:nvSpPr>
            <p:spPr>
              <a:xfrm>
                <a:off x="7993394" y="2427369"/>
                <a:ext cx="220699" cy="84172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30" name="矩形 40">
                <a:extLst>
                  <a:ext uri="{FF2B5EF4-FFF2-40B4-BE49-F238E27FC236}">
                    <a16:creationId xmlns:a16="http://schemas.microsoft.com/office/drawing/2014/main" id="{5F384C67-2D4C-40DD-A3EB-C3566059F68A}"/>
                  </a:ext>
                </a:extLst>
              </p:cNvPr>
              <p:cNvSpPr/>
              <p:nvPr/>
            </p:nvSpPr>
            <p:spPr>
              <a:xfrm>
                <a:off x="8864168" y="2426062"/>
                <a:ext cx="220699" cy="84172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31" name="矩形 41">
                <a:extLst>
                  <a:ext uri="{FF2B5EF4-FFF2-40B4-BE49-F238E27FC236}">
                    <a16:creationId xmlns:a16="http://schemas.microsoft.com/office/drawing/2014/main" id="{4CCCF13C-8B32-4C9D-90A7-7E29574FD710}"/>
                  </a:ext>
                </a:extLst>
              </p:cNvPr>
              <p:cNvSpPr/>
              <p:nvPr/>
            </p:nvSpPr>
            <p:spPr>
              <a:xfrm>
                <a:off x="9734941" y="2426062"/>
                <a:ext cx="220699" cy="84172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cxnSp>
            <p:nvCxnSpPr>
              <p:cNvPr id="142" name="曲线连接符 52">
                <a:extLst>
                  <a:ext uri="{FF2B5EF4-FFF2-40B4-BE49-F238E27FC236}">
                    <a16:creationId xmlns:a16="http://schemas.microsoft.com/office/drawing/2014/main" id="{5E69877D-E5DD-4212-98E5-0A3D00F49555}"/>
                  </a:ext>
                </a:extLst>
              </p:cNvPr>
              <p:cNvCxnSpPr>
                <a:cxnSpLocks/>
                <a:stCxn id="122" idx="0"/>
                <a:endCxn id="124" idx="0"/>
              </p:cNvCxnSpPr>
              <p:nvPr/>
            </p:nvCxnSpPr>
            <p:spPr>
              <a:xfrm rot="5400000" flipH="1" flipV="1">
                <a:off x="2881432" y="1555288"/>
                <a:ext cx="7479" cy="1741548"/>
              </a:xfrm>
              <a:prstGeom prst="curvedConnector3">
                <a:avLst>
                  <a:gd name="adj1" fmla="val 1800000"/>
                </a:avLst>
              </a:prstGeom>
              <a:ln w="127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曲线连接符 53">
                <a:extLst>
                  <a:ext uri="{FF2B5EF4-FFF2-40B4-BE49-F238E27FC236}">
                    <a16:creationId xmlns:a16="http://schemas.microsoft.com/office/drawing/2014/main" id="{0B39C38A-DECD-450F-A2B3-071A0FFC2CF5}"/>
                  </a:ext>
                </a:extLst>
              </p:cNvPr>
              <p:cNvCxnSpPr>
                <a:cxnSpLocks/>
                <a:stCxn id="122" idx="0"/>
                <a:endCxn id="125" idx="0"/>
              </p:cNvCxnSpPr>
              <p:nvPr/>
            </p:nvCxnSpPr>
            <p:spPr>
              <a:xfrm rot="5400000" flipH="1" flipV="1">
                <a:off x="3316820" y="1119901"/>
                <a:ext cx="7479" cy="2612322"/>
              </a:xfrm>
              <a:prstGeom prst="curvedConnector3">
                <a:avLst>
                  <a:gd name="adj1" fmla="val 1800000"/>
                </a:avLst>
              </a:prstGeom>
              <a:ln w="127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曲线连接符 54">
                <a:extLst>
                  <a:ext uri="{FF2B5EF4-FFF2-40B4-BE49-F238E27FC236}">
                    <a16:creationId xmlns:a16="http://schemas.microsoft.com/office/drawing/2014/main" id="{412D76E6-32CF-457B-9413-1584CF73D672}"/>
                  </a:ext>
                </a:extLst>
              </p:cNvPr>
              <p:cNvCxnSpPr>
                <a:cxnSpLocks/>
                <a:stCxn id="122" idx="0"/>
                <a:endCxn id="126" idx="0"/>
              </p:cNvCxnSpPr>
              <p:nvPr/>
            </p:nvCxnSpPr>
            <p:spPr>
              <a:xfrm rot="16200000" flipH="1">
                <a:off x="3749222" y="685168"/>
                <a:ext cx="1306" cy="3483096"/>
              </a:xfrm>
              <a:prstGeom prst="curvedConnector3">
                <a:avLst>
                  <a:gd name="adj1" fmla="val -10306583"/>
                </a:avLst>
              </a:prstGeom>
              <a:ln w="127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曲线连接符 55">
                <a:extLst>
                  <a:ext uri="{FF2B5EF4-FFF2-40B4-BE49-F238E27FC236}">
                    <a16:creationId xmlns:a16="http://schemas.microsoft.com/office/drawing/2014/main" id="{655FC6B4-B814-4819-A3B1-7052ACAF3840}"/>
                  </a:ext>
                </a:extLst>
              </p:cNvPr>
              <p:cNvCxnSpPr>
                <a:cxnSpLocks/>
                <a:stCxn id="122" idx="0"/>
                <a:endCxn id="127" idx="0"/>
              </p:cNvCxnSpPr>
              <p:nvPr/>
            </p:nvCxnSpPr>
            <p:spPr>
              <a:xfrm rot="5400000" flipH="1" flipV="1">
                <a:off x="4187593" y="249127"/>
                <a:ext cx="7479" cy="4353871"/>
              </a:xfrm>
              <a:prstGeom prst="curvedConnector3">
                <a:avLst>
                  <a:gd name="adj1" fmla="val 1800000"/>
                </a:avLst>
              </a:prstGeom>
              <a:ln w="127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曲线连接符 57">
                <a:extLst>
                  <a:ext uri="{FF2B5EF4-FFF2-40B4-BE49-F238E27FC236}">
                    <a16:creationId xmlns:a16="http://schemas.microsoft.com/office/drawing/2014/main" id="{D0AE4B3C-BB6D-41E0-9837-7F4F513CD80E}"/>
                  </a:ext>
                </a:extLst>
              </p:cNvPr>
              <p:cNvCxnSpPr>
                <a:cxnSpLocks/>
                <a:stCxn id="122" idx="0"/>
                <a:endCxn id="129" idx="0"/>
              </p:cNvCxnSpPr>
              <p:nvPr/>
            </p:nvCxnSpPr>
            <p:spPr>
              <a:xfrm rot="16200000" flipH="1">
                <a:off x="5055382" y="-620994"/>
                <a:ext cx="1307" cy="6095417"/>
              </a:xfrm>
              <a:prstGeom prst="curvedConnector3">
                <a:avLst>
                  <a:gd name="adj1" fmla="val -10301938"/>
                </a:avLst>
              </a:prstGeom>
              <a:ln w="127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曲线连接符 59">
                <a:extLst>
                  <a:ext uri="{FF2B5EF4-FFF2-40B4-BE49-F238E27FC236}">
                    <a16:creationId xmlns:a16="http://schemas.microsoft.com/office/drawing/2014/main" id="{1BE57468-DA17-465D-8D0E-C59408C6B4D1}"/>
                  </a:ext>
                </a:extLst>
              </p:cNvPr>
              <p:cNvCxnSpPr>
                <a:cxnSpLocks/>
                <a:stCxn id="122" idx="0"/>
                <a:endCxn id="131" idx="0"/>
              </p:cNvCxnSpPr>
              <p:nvPr/>
            </p:nvCxnSpPr>
            <p:spPr>
              <a:xfrm rot="5400000" flipH="1" flipV="1">
                <a:off x="5929141" y="-1492420"/>
                <a:ext cx="7479" cy="7836963"/>
              </a:xfrm>
              <a:prstGeom prst="curvedConnector3">
                <a:avLst>
                  <a:gd name="adj1" fmla="val 1800000"/>
                </a:avLst>
              </a:prstGeom>
              <a:ln w="127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曲线连接符 60">
                <a:extLst>
                  <a:ext uri="{FF2B5EF4-FFF2-40B4-BE49-F238E27FC236}">
                    <a16:creationId xmlns:a16="http://schemas.microsoft.com/office/drawing/2014/main" id="{9552E81F-6D8E-4A1F-B8C4-3CB2A1B12D6D}"/>
                  </a:ext>
                </a:extLst>
              </p:cNvPr>
              <p:cNvCxnSpPr>
                <a:cxnSpLocks/>
                <a:stCxn id="122" idx="0"/>
                <a:endCxn id="123" idx="0"/>
              </p:cNvCxnSpPr>
              <p:nvPr/>
            </p:nvCxnSpPr>
            <p:spPr>
              <a:xfrm rot="16200000" flipH="1">
                <a:off x="2443060" y="1991328"/>
                <a:ext cx="1306" cy="870774"/>
              </a:xfrm>
              <a:prstGeom prst="curvedConnector3">
                <a:avLst>
                  <a:gd name="adj1" fmla="val -10306583"/>
                </a:avLst>
              </a:prstGeom>
              <a:ln w="127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曲线连接符 90">
                <a:extLst>
                  <a:ext uri="{FF2B5EF4-FFF2-40B4-BE49-F238E27FC236}">
                    <a16:creationId xmlns:a16="http://schemas.microsoft.com/office/drawing/2014/main" id="{84C14D06-AF8A-4C12-9CA1-65FE4B406E75}"/>
                  </a:ext>
                </a:extLst>
              </p:cNvPr>
              <p:cNvCxnSpPr>
                <a:cxnSpLocks/>
                <a:stCxn id="124" idx="3"/>
                <a:endCxn id="125" idx="2"/>
              </p:cNvCxnSpPr>
              <p:nvPr/>
            </p:nvCxnSpPr>
            <p:spPr>
              <a:xfrm>
                <a:off x="3860225" y="2846925"/>
                <a:ext cx="760425" cy="420863"/>
              </a:xfrm>
              <a:prstGeom prst="curvedConnector4">
                <a:avLst>
                  <a:gd name="adj1" fmla="val 42744"/>
                  <a:gd name="adj2" fmla="val 131988"/>
                </a:avLst>
              </a:prstGeom>
              <a:ln w="12700">
                <a:solidFill>
                  <a:schemeClr val="accent3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曲线连接符 94">
                <a:extLst>
                  <a:ext uri="{FF2B5EF4-FFF2-40B4-BE49-F238E27FC236}">
                    <a16:creationId xmlns:a16="http://schemas.microsoft.com/office/drawing/2014/main" id="{87E58B24-43E4-4C5B-B249-F18CAB65589D}"/>
                  </a:ext>
                </a:extLst>
              </p:cNvPr>
              <p:cNvCxnSpPr>
                <a:cxnSpLocks/>
                <a:stCxn id="124" idx="3"/>
                <a:endCxn id="126" idx="2"/>
              </p:cNvCxnSpPr>
              <p:nvPr/>
            </p:nvCxnSpPr>
            <p:spPr>
              <a:xfrm>
                <a:off x="3860225" y="2846925"/>
                <a:ext cx="1631199" cy="422170"/>
              </a:xfrm>
              <a:prstGeom prst="curvedConnector4">
                <a:avLst>
                  <a:gd name="adj1" fmla="val 23409"/>
                  <a:gd name="adj2" fmla="val 170024"/>
                </a:avLst>
              </a:prstGeom>
              <a:ln w="12700">
                <a:solidFill>
                  <a:schemeClr val="accent3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曲线连接符 98">
                <a:extLst>
                  <a:ext uri="{FF2B5EF4-FFF2-40B4-BE49-F238E27FC236}">
                    <a16:creationId xmlns:a16="http://schemas.microsoft.com/office/drawing/2014/main" id="{E34CF4BB-20FB-470C-A017-B8AB1C8CD7B2}"/>
                  </a:ext>
                </a:extLst>
              </p:cNvPr>
              <p:cNvCxnSpPr>
                <a:cxnSpLocks/>
                <a:endCxn id="127" idx="2"/>
              </p:cNvCxnSpPr>
              <p:nvPr/>
            </p:nvCxnSpPr>
            <p:spPr>
              <a:xfrm>
                <a:off x="3866298" y="2875353"/>
                <a:ext cx="2495899" cy="392436"/>
              </a:xfrm>
              <a:prstGeom prst="curvedConnector4">
                <a:avLst>
                  <a:gd name="adj1" fmla="val 15287"/>
                  <a:gd name="adj2" fmla="val 185232"/>
                </a:avLst>
              </a:prstGeom>
              <a:ln w="12700">
                <a:solidFill>
                  <a:schemeClr val="accent3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曲线连接符 102">
                <a:extLst>
                  <a:ext uri="{FF2B5EF4-FFF2-40B4-BE49-F238E27FC236}">
                    <a16:creationId xmlns:a16="http://schemas.microsoft.com/office/drawing/2014/main" id="{135CF7DD-9A26-4AE4-A922-0060032ACFC4}"/>
                  </a:ext>
                </a:extLst>
              </p:cNvPr>
              <p:cNvCxnSpPr>
                <a:cxnSpLocks/>
                <a:stCxn id="124" idx="3"/>
                <a:endCxn id="129" idx="2"/>
              </p:cNvCxnSpPr>
              <p:nvPr/>
            </p:nvCxnSpPr>
            <p:spPr>
              <a:xfrm>
                <a:off x="3860225" y="2846925"/>
                <a:ext cx="4243520" cy="422170"/>
              </a:xfrm>
              <a:prstGeom prst="curvedConnector4">
                <a:avLst>
                  <a:gd name="adj1" fmla="val 10603"/>
                  <a:gd name="adj2" fmla="val 184836"/>
                </a:avLst>
              </a:prstGeom>
              <a:ln w="12700">
                <a:solidFill>
                  <a:schemeClr val="accent3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曲线连接符 117">
                <a:extLst>
                  <a:ext uri="{FF2B5EF4-FFF2-40B4-BE49-F238E27FC236}">
                    <a16:creationId xmlns:a16="http://schemas.microsoft.com/office/drawing/2014/main" id="{3B4348C6-6296-44A2-9703-22D1EE9B123E}"/>
                  </a:ext>
                </a:extLst>
              </p:cNvPr>
              <p:cNvCxnSpPr>
                <a:cxnSpLocks/>
                <a:stCxn id="124" idx="3"/>
                <a:endCxn id="131" idx="2"/>
              </p:cNvCxnSpPr>
              <p:nvPr/>
            </p:nvCxnSpPr>
            <p:spPr>
              <a:xfrm>
                <a:off x="3860225" y="2846925"/>
                <a:ext cx="5985067" cy="420863"/>
              </a:xfrm>
              <a:prstGeom prst="curvedConnector4">
                <a:avLst>
                  <a:gd name="adj1" fmla="val 6458"/>
                  <a:gd name="adj2" fmla="val 176837"/>
                </a:avLst>
              </a:prstGeom>
              <a:ln w="12700">
                <a:solidFill>
                  <a:schemeClr val="accent3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曲线连接符 139">
                <a:extLst>
                  <a:ext uri="{FF2B5EF4-FFF2-40B4-BE49-F238E27FC236}">
                    <a16:creationId xmlns:a16="http://schemas.microsoft.com/office/drawing/2014/main" id="{BC62C7D9-AC6F-4EB0-8730-C9F0EE247685}"/>
                  </a:ext>
                </a:extLst>
              </p:cNvPr>
              <p:cNvCxnSpPr>
                <a:cxnSpLocks/>
                <a:stCxn id="124" idx="3"/>
                <a:endCxn id="130" idx="2"/>
              </p:cNvCxnSpPr>
              <p:nvPr/>
            </p:nvCxnSpPr>
            <p:spPr>
              <a:xfrm>
                <a:off x="3860225" y="2846925"/>
                <a:ext cx="5114294" cy="420864"/>
              </a:xfrm>
              <a:prstGeom prst="curvedConnector4">
                <a:avLst>
                  <a:gd name="adj1" fmla="val 7505"/>
                  <a:gd name="adj2" fmla="val 196623"/>
                </a:avLst>
              </a:prstGeom>
              <a:ln w="12700">
                <a:solidFill>
                  <a:schemeClr val="accent3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曲线连接符 155">
                <a:extLst>
                  <a:ext uri="{FF2B5EF4-FFF2-40B4-BE49-F238E27FC236}">
                    <a16:creationId xmlns:a16="http://schemas.microsoft.com/office/drawing/2014/main" id="{D84F74E1-779B-4DF5-8A4E-53A8C30FA55E}"/>
                  </a:ext>
                </a:extLst>
              </p:cNvPr>
              <p:cNvCxnSpPr>
                <a:cxnSpLocks/>
                <a:stCxn id="124" idx="3"/>
                <a:endCxn id="128" idx="2"/>
              </p:cNvCxnSpPr>
              <p:nvPr/>
            </p:nvCxnSpPr>
            <p:spPr>
              <a:xfrm>
                <a:off x="3860225" y="2846925"/>
                <a:ext cx="3372746" cy="420864"/>
              </a:xfrm>
              <a:prstGeom prst="curvedConnector4">
                <a:avLst>
                  <a:gd name="adj1" fmla="val 13748"/>
                  <a:gd name="adj2" fmla="val 185099"/>
                </a:avLst>
              </a:prstGeom>
              <a:ln w="12700">
                <a:solidFill>
                  <a:schemeClr val="accent3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96896B8E-AECF-447E-89AD-FCEC63AEBF03}"/>
                  </a:ext>
                </a:extLst>
              </p:cNvPr>
              <p:cNvGrpSpPr/>
              <p:nvPr/>
            </p:nvGrpSpPr>
            <p:grpSpPr>
              <a:xfrm>
                <a:off x="1696699" y="3662837"/>
                <a:ext cx="8526918" cy="168957"/>
                <a:chOff x="1680171" y="4256094"/>
                <a:chExt cx="8917898" cy="286898"/>
              </a:xfrm>
            </p:grpSpPr>
            <p:sp>
              <p:nvSpPr>
                <p:cNvPr id="132" name="文本框 42">
                  <a:extLst>
                    <a:ext uri="{FF2B5EF4-FFF2-40B4-BE49-F238E27FC236}">
                      <a16:creationId xmlns:a16="http://schemas.microsoft.com/office/drawing/2014/main" id="{D98816C1-DDB3-4631-B1D1-343CAD18A523}"/>
                    </a:ext>
                  </a:extLst>
                </p:cNvPr>
                <p:cNvSpPr txBox="1"/>
                <p:nvPr/>
              </p:nvSpPr>
              <p:spPr>
                <a:xfrm>
                  <a:off x="1680171" y="4265843"/>
                  <a:ext cx="66453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CA" sz="1200" dirty="0"/>
                    <a:t>IDR0</a:t>
                  </a:r>
                </a:p>
              </p:txBody>
            </p:sp>
            <p:sp>
              <p:nvSpPr>
                <p:cNvPr id="133" name="文本框 43">
                  <a:extLst>
                    <a:ext uri="{FF2B5EF4-FFF2-40B4-BE49-F238E27FC236}">
                      <a16:creationId xmlns:a16="http://schemas.microsoft.com/office/drawing/2014/main" id="{7E47FCFB-FDD3-4CBC-9664-2EFF0C9E6A84}"/>
                    </a:ext>
                  </a:extLst>
                </p:cNvPr>
                <p:cNvSpPr txBox="1"/>
                <p:nvPr/>
              </p:nvSpPr>
              <p:spPr>
                <a:xfrm>
                  <a:off x="2410729" y="4260629"/>
                  <a:ext cx="91070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CA" sz="1200" dirty="0"/>
                    <a:t>CRR1</a:t>
                  </a:r>
                </a:p>
              </p:txBody>
            </p:sp>
            <p:sp>
              <p:nvSpPr>
                <p:cNvPr id="136" name="文本框 46">
                  <a:extLst>
                    <a:ext uri="{FF2B5EF4-FFF2-40B4-BE49-F238E27FC236}">
                      <a16:creationId xmlns:a16="http://schemas.microsoft.com/office/drawing/2014/main" id="{D56EA0D8-9A31-4D0E-8E21-FE400605273A}"/>
                    </a:ext>
                  </a:extLst>
                </p:cNvPr>
                <p:cNvSpPr txBox="1"/>
                <p:nvPr/>
              </p:nvSpPr>
              <p:spPr>
                <a:xfrm>
                  <a:off x="3396270" y="4256094"/>
                  <a:ext cx="7786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CA" sz="1200" dirty="0"/>
                    <a:t>CRR2</a:t>
                  </a:r>
                </a:p>
              </p:txBody>
            </p:sp>
            <p:sp>
              <p:nvSpPr>
                <p:cNvPr id="137" name="文本框 47">
                  <a:extLst>
                    <a:ext uri="{FF2B5EF4-FFF2-40B4-BE49-F238E27FC236}">
                      <a16:creationId xmlns:a16="http://schemas.microsoft.com/office/drawing/2014/main" id="{0A79778C-2B6D-44C1-96AE-57572B8E16AA}"/>
                    </a:ext>
                  </a:extLst>
                </p:cNvPr>
                <p:cNvSpPr txBox="1"/>
                <p:nvPr/>
              </p:nvSpPr>
              <p:spPr>
                <a:xfrm>
                  <a:off x="4306971" y="4265993"/>
                  <a:ext cx="7786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CA" sz="1200" dirty="0"/>
                    <a:t>CRR3</a:t>
                  </a:r>
                </a:p>
              </p:txBody>
            </p:sp>
            <p:sp>
              <p:nvSpPr>
                <p:cNvPr id="138" name="文本框 48">
                  <a:extLst>
                    <a:ext uri="{FF2B5EF4-FFF2-40B4-BE49-F238E27FC236}">
                      <a16:creationId xmlns:a16="http://schemas.microsoft.com/office/drawing/2014/main" id="{E8E7E0E0-136F-4DE0-9514-FF5FE37BDC21}"/>
                    </a:ext>
                  </a:extLst>
                </p:cNvPr>
                <p:cNvSpPr txBox="1"/>
                <p:nvPr/>
              </p:nvSpPr>
              <p:spPr>
                <a:xfrm>
                  <a:off x="5217672" y="4265992"/>
                  <a:ext cx="7786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CA" sz="1200" dirty="0"/>
                    <a:t>CRR4</a:t>
                  </a:r>
                </a:p>
              </p:txBody>
            </p:sp>
            <p:sp>
              <p:nvSpPr>
                <p:cNvPr id="139" name="文本框 49">
                  <a:extLst>
                    <a:ext uri="{FF2B5EF4-FFF2-40B4-BE49-F238E27FC236}">
                      <a16:creationId xmlns:a16="http://schemas.microsoft.com/office/drawing/2014/main" id="{D9893B5C-8F7F-4BC8-B819-CADD9118AEB0}"/>
                    </a:ext>
                  </a:extLst>
                </p:cNvPr>
                <p:cNvSpPr txBox="1"/>
                <p:nvPr/>
              </p:nvSpPr>
              <p:spPr>
                <a:xfrm>
                  <a:off x="6128373" y="4265991"/>
                  <a:ext cx="7786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CA" sz="1200" dirty="0"/>
                    <a:t>CRR5</a:t>
                  </a:r>
                </a:p>
              </p:txBody>
            </p:sp>
            <p:sp>
              <p:nvSpPr>
                <p:cNvPr id="140" name="文本框 50">
                  <a:extLst>
                    <a:ext uri="{FF2B5EF4-FFF2-40B4-BE49-F238E27FC236}">
                      <a16:creationId xmlns:a16="http://schemas.microsoft.com/office/drawing/2014/main" id="{D8CD4995-90D3-47BA-87B4-039203222C55}"/>
                    </a:ext>
                  </a:extLst>
                </p:cNvPr>
                <p:cNvSpPr txBox="1"/>
                <p:nvPr/>
              </p:nvSpPr>
              <p:spPr>
                <a:xfrm>
                  <a:off x="7038615" y="4256094"/>
                  <a:ext cx="7786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CA" sz="1200" dirty="0"/>
                    <a:t>CRR6</a:t>
                  </a:r>
                </a:p>
              </p:txBody>
            </p:sp>
            <p:sp>
              <p:nvSpPr>
                <p:cNvPr id="141" name="文本框 51">
                  <a:extLst>
                    <a:ext uri="{FF2B5EF4-FFF2-40B4-BE49-F238E27FC236}">
                      <a16:creationId xmlns:a16="http://schemas.microsoft.com/office/drawing/2014/main" id="{9393959F-CB6E-4814-8E8C-23D8D4315913}"/>
                    </a:ext>
                  </a:extLst>
                </p:cNvPr>
                <p:cNvSpPr txBox="1"/>
                <p:nvPr/>
              </p:nvSpPr>
              <p:spPr>
                <a:xfrm>
                  <a:off x="7956125" y="4256094"/>
                  <a:ext cx="7786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CA" sz="1200" dirty="0"/>
                    <a:t>CRR7</a:t>
                  </a:r>
                </a:p>
              </p:txBody>
            </p:sp>
            <p:sp>
              <p:nvSpPr>
                <p:cNvPr id="167" name="文本框 50">
                  <a:extLst>
                    <a:ext uri="{FF2B5EF4-FFF2-40B4-BE49-F238E27FC236}">
                      <a16:creationId xmlns:a16="http://schemas.microsoft.com/office/drawing/2014/main" id="{9B17C4BD-D568-4D10-8CD9-2CDF57E13081}"/>
                    </a:ext>
                  </a:extLst>
                </p:cNvPr>
                <p:cNvSpPr txBox="1"/>
                <p:nvPr/>
              </p:nvSpPr>
              <p:spPr>
                <a:xfrm>
                  <a:off x="8901913" y="4265993"/>
                  <a:ext cx="7786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CA" sz="1200" dirty="0"/>
                    <a:t>CRR8</a:t>
                  </a:r>
                </a:p>
              </p:txBody>
            </p:sp>
            <p:sp>
              <p:nvSpPr>
                <p:cNvPr id="168" name="文本框 51">
                  <a:extLst>
                    <a:ext uri="{FF2B5EF4-FFF2-40B4-BE49-F238E27FC236}">
                      <a16:creationId xmlns:a16="http://schemas.microsoft.com/office/drawing/2014/main" id="{19CF5DEF-4690-465B-B8F0-96206EFEB1DB}"/>
                    </a:ext>
                  </a:extLst>
                </p:cNvPr>
                <p:cNvSpPr txBox="1"/>
                <p:nvPr/>
              </p:nvSpPr>
              <p:spPr>
                <a:xfrm>
                  <a:off x="9819423" y="4265993"/>
                  <a:ext cx="77864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CA" sz="1200" dirty="0"/>
                    <a:t>CRR9</a:t>
                  </a:r>
                </a:p>
              </p:txBody>
            </p:sp>
          </p:grpSp>
          <p:cxnSp>
            <p:nvCxnSpPr>
              <p:cNvPr id="230" name="Connector: Curved 229">
                <a:extLst>
                  <a:ext uri="{FF2B5EF4-FFF2-40B4-BE49-F238E27FC236}">
                    <a16:creationId xmlns:a16="http://schemas.microsoft.com/office/drawing/2014/main" id="{1C3AAE63-96D0-407C-BB67-CF1D951FA98E}"/>
                  </a:ext>
                </a:extLst>
              </p:cNvPr>
              <p:cNvCxnSpPr>
                <a:cxnSpLocks/>
                <a:endCxn id="128" idx="0"/>
              </p:cNvCxnSpPr>
              <p:nvPr/>
            </p:nvCxnSpPr>
            <p:spPr>
              <a:xfrm flipV="1">
                <a:off x="1897977" y="2426062"/>
                <a:ext cx="5334994" cy="3740"/>
              </a:xfrm>
              <a:prstGeom prst="curvedConnector4">
                <a:avLst>
                  <a:gd name="adj1" fmla="val 48966"/>
                  <a:gd name="adj2" fmla="val 3700000"/>
                </a:avLst>
              </a:prstGeom>
              <a:ln w="127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Connector: Curved 231">
                <a:extLst>
                  <a:ext uri="{FF2B5EF4-FFF2-40B4-BE49-F238E27FC236}">
                    <a16:creationId xmlns:a16="http://schemas.microsoft.com/office/drawing/2014/main" id="{0EDCAD41-9FB4-4A83-BFDE-016C6DA6EFC6}"/>
                  </a:ext>
                </a:extLst>
              </p:cNvPr>
              <p:cNvCxnSpPr>
                <a:cxnSpLocks/>
                <a:stCxn id="122" idx="0"/>
                <a:endCxn id="130" idx="0"/>
              </p:cNvCxnSpPr>
              <p:nvPr/>
            </p:nvCxnSpPr>
            <p:spPr>
              <a:xfrm rot="5400000" flipH="1" flipV="1">
                <a:off x="5493755" y="-1057034"/>
                <a:ext cx="7479" cy="6966191"/>
              </a:xfrm>
              <a:prstGeom prst="curvedConnector3">
                <a:avLst>
                  <a:gd name="adj1" fmla="val 1800000"/>
                </a:avLst>
              </a:prstGeom>
              <a:ln w="12700">
                <a:solidFill>
                  <a:srgbClr val="FFC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7" name="Group 176">
                <a:extLst>
                  <a:ext uri="{FF2B5EF4-FFF2-40B4-BE49-F238E27FC236}">
                    <a16:creationId xmlns:a16="http://schemas.microsoft.com/office/drawing/2014/main" id="{34C65A04-4441-4612-B783-E225918AFC73}"/>
                  </a:ext>
                </a:extLst>
              </p:cNvPr>
              <p:cNvGrpSpPr/>
              <p:nvPr/>
            </p:nvGrpSpPr>
            <p:grpSpPr>
              <a:xfrm>
                <a:off x="2266505" y="2433540"/>
                <a:ext cx="338524" cy="831814"/>
                <a:chOff x="1217689" y="4741031"/>
                <a:chExt cx="335695" cy="1111481"/>
              </a:xfrm>
            </p:grpSpPr>
            <p:sp>
              <p:nvSpPr>
                <p:cNvPr id="178" name="矩形 5">
                  <a:extLst>
                    <a:ext uri="{FF2B5EF4-FFF2-40B4-BE49-F238E27FC236}">
                      <a16:creationId xmlns:a16="http://schemas.microsoft.com/office/drawing/2014/main" id="{F0162E27-3990-4A20-9B69-DF4440F1E83D}"/>
                    </a:ext>
                  </a:extLst>
                </p:cNvPr>
                <p:cNvSpPr/>
                <p:nvPr/>
              </p:nvSpPr>
              <p:spPr>
                <a:xfrm flipH="1">
                  <a:off x="1217689" y="4741033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179" name="矩形 5">
                  <a:extLst>
                    <a:ext uri="{FF2B5EF4-FFF2-40B4-BE49-F238E27FC236}">
                      <a16:creationId xmlns:a16="http://schemas.microsoft.com/office/drawing/2014/main" id="{B6FD6BE9-9057-4564-A8C2-4E0BDEBD4939}"/>
                    </a:ext>
                  </a:extLst>
                </p:cNvPr>
                <p:cNvSpPr/>
                <p:nvPr/>
              </p:nvSpPr>
              <p:spPr>
                <a:xfrm flipH="1">
                  <a:off x="1354093" y="4741032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181" name="矩形 5">
                  <a:extLst>
                    <a:ext uri="{FF2B5EF4-FFF2-40B4-BE49-F238E27FC236}">
                      <a16:creationId xmlns:a16="http://schemas.microsoft.com/office/drawing/2014/main" id="{CBD325A4-6790-40E2-B72E-BD507A0B6574}"/>
                    </a:ext>
                  </a:extLst>
                </p:cNvPr>
                <p:cNvSpPr/>
                <p:nvPr/>
              </p:nvSpPr>
              <p:spPr>
                <a:xfrm flipH="1">
                  <a:off x="1507665" y="4741031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</p:grpSp>
          <p:grpSp>
            <p:nvGrpSpPr>
              <p:cNvPr id="182" name="Group 181">
                <a:extLst>
                  <a:ext uri="{FF2B5EF4-FFF2-40B4-BE49-F238E27FC236}">
                    <a16:creationId xmlns:a16="http://schemas.microsoft.com/office/drawing/2014/main" id="{6145A89F-87DF-4722-A586-2DF5F68CF791}"/>
                  </a:ext>
                </a:extLst>
              </p:cNvPr>
              <p:cNvGrpSpPr/>
              <p:nvPr/>
            </p:nvGrpSpPr>
            <p:grpSpPr>
              <a:xfrm>
                <a:off x="3150047" y="2427368"/>
                <a:ext cx="338524" cy="831814"/>
                <a:chOff x="1217689" y="4741031"/>
                <a:chExt cx="335695" cy="1111481"/>
              </a:xfrm>
            </p:grpSpPr>
            <p:sp>
              <p:nvSpPr>
                <p:cNvPr id="183" name="矩形 5">
                  <a:extLst>
                    <a:ext uri="{FF2B5EF4-FFF2-40B4-BE49-F238E27FC236}">
                      <a16:creationId xmlns:a16="http://schemas.microsoft.com/office/drawing/2014/main" id="{362A5488-15F0-458E-A9DC-95311B990832}"/>
                    </a:ext>
                  </a:extLst>
                </p:cNvPr>
                <p:cNvSpPr/>
                <p:nvPr/>
              </p:nvSpPr>
              <p:spPr>
                <a:xfrm flipH="1">
                  <a:off x="1217689" y="4741033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190" name="矩形 5">
                  <a:extLst>
                    <a:ext uri="{FF2B5EF4-FFF2-40B4-BE49-F238E27FC236}">
                      <a16:creationId xmlns:a16="http://schemas.microsoft.com/office/drawing/2014/main" id="{87A65E08-6640-4094-B05F-C2A0612198F4}"/>
                    </a:ext>
                  </a:extLst>
                </p:cNvPr>
                <p:cNvSpPr/>
                <p:nvPr/>
              </p:nvSpPr>
              <p:spPr>
                <a:xfrm flipH="1">
                  <a:off x="1354093" y="4741032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191" name="矩形 5">
                  <a:extLst>
                    <a:ext uri="{FF2B5EF4-FFF2-40B4-BE49-F238E27FC236}">
                      <a16:creationId xmlns:a16="http://schemas.microsoft.com/office/drawing/2014/main" id="{332634F1-F663-42E5-B075-90491FABA77E}"/>
                    </a:ext>
                  </a:extLst>
                </p:cNvPr>
                <p:cNvSpPr/>
                <p:nvPr/>
              </p:nvSpPr>
              <p:spPr>
                <a:xfrm flipH="1">
                  <a:off x="1507665" y="4741031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</p:grpSp>
          <p:grpSp>
            <p:nvGrpSpPr>
              <p:cNvPr id="258" name="Group 257">
                <a:extLst>
                  <a:ext uri="{FF2B5EF4-FFF2-40B4-BE49-F238E27FC236}">
                    <a16:creationId xmlns:a16="http://schemas.microsoft.com/office/drawing/2014/main" id="{8F933BAA-BE5F-4B4E-B5BD-DB8A092B98E1}"/>
                  </a:ext>
                </a:extLst>
              </p:cNvPr>
              <p:cNvGrpSpPr/>
              <p:nvPr/>
            </p:nvGrpSpPr>
            <p:grpSpPr>
              <a:xfrm>
                <a:off x="3996782" y="2431971"/>
                <a:ext cx="338524" cy="831814"/>
                <a:chOff x="1217689" y="4741031"/>
                <a:chExt cx="335695" cy="1111481"/>
              </a:xfrm>
            </p:grpSpPr>
            <p:sp>
              <p:nvSpPr>
                <p:cNvPr id="259" name="矩形 5">
                  <a:extLst>
                    <a:ext uri="{FF2B5EF4-FFF2-40B4-BE49-F238E27FC236}">
                      <a16:creationId xmlns:a16="http://schemas.microsoft.com/office/drawing/2014/main" id="{C84BD101-AB9C-462A-AD42-8C68AC94DDAA}"/>
                    </a:ext>
                  </a:extLst>
                </p:cNvPr>
                <p:cNvSpPr/>
                <p:nvPr/>
              </p:nvSpPr>
              <p:spPr>
                <a:xfrm flipH="1">
                  <a:off x="1217689" y="4741033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60" name="矩形 5">
                  <a:extLst>
                    <a:ext uri="{FF2B5EF4-FFF2-40B4-BE49-F238E27FC236}">
                      <a16:creationId xmlns:a16="http://schemas.microsoft.com/office/drawing/2014/main" id="{B0E41D16-26DA-47EC-92B0-E9A21589087B}"/>
                    </a:ext>
                  </a:extLst>
                </p:cNvPr>
                <p:cNvSpPr/>
                <p:nvPr/>
              </p:nvSpPr>
              <p:spPr>
                <a:xfrm flipH="1">
                  <a:off x="1354093" y="4741032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61" name="矩形 5">
                  <a:extLst>
                    <a:ext uri="{FF2B5EF4-FFF2-40B4-BE49-F238E27FC236}">
                      <a16:creationId xmlns:a16="http://schemas.microsoft.com/office/drawing/2014/main" id="{B7AA1F91-4BD7-410E-9AAE-A9553C7E9A8D}"/>
                    </a:ext>
                  </a:extLst>
                </p:cNvPr>
                <p:cNvSpPr/>
                <p:nvPr/>
              </p:nvSpPr>
              <p:spPr>
                <a:xfrm flipH="1">
                  <a:off x="1507665" y="4741031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</p:grpSp>
          <p:grpSp>
            <p:nvGrpSpPr>
              <p:cNvPr id="262" name="Group 261">
                <a:extLst>
                  <a:ext uri="{FF2B5EF4-FFF2-40B4-BE49-F238E27FC236}">
                    <a16:creationId xmlns:a16="http://schemas.microsoft.com/office/drawing/2014/main" id="{E2D3169F-EE8C-4898-B102-65543386C09B}"/>
                  </a:ext>
                </a:extLst>
              </p:cNvPr>
              <p:cNvGrpSpPr/>
              <p:nvPr/>
            </p:nvGrpSpPr>
            <p:grpSpPr>
              <a:xfrm>
                <a:off x="4886772" y="2419326"/>
                <a:ext cx="338524" cy="831814"/>
                <a:chOff x="1217689" y="4741031"/>
                <a:chExt cx="335695" cy="1111481"/>
              </a:xfrm>
            </p:grpSpPr>
            <p:sp>
              <p:nvSpPr>
                <p:cNvPr id="263" name="矩形 5">
                  <a:extLst>
                    <a:ext uri="{FF2B5EF4-FFF2-40B4-BE49-F238E27FC236}">
                      <a16:creationId xmlns:a16="http://schemas.microsoft.com/office/drawing/2014/main" id="{00921379-FF74-4730-8E4A-5559C132C354}"/>
                    </a:ext>
                  </a:extLst>
                </p:cNvPr>
                <p:cNvSpPr/>
                <p:nvPr/>
              </p:nvSpPr>
              <p:spPr>
                <a:xfrm flipH="1">
                  <a:off x="1217689" y="4741033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64" name="矩形 5">
                  <a:extLst>
                    <a:ext uri="{FF2B5EF4-FFF2-40B4-BE49-F238E27FC236}">
                      <a16:creationId xmlns:a16="http://schemas.microsoft.com/office/drawing/2014/main" id="{61F3915E-507D-46A3-88F5-551EE2D0B1CE}"/>
                    </a:ext>
                  </a:extLst>
                </p:cNvPr>
                <p:cNvSpPr/>
                <p:nvPr/>
              </p:nvSpPr>
              <p:spPr>
                <a:xfrm flipH="1">
                  <a:off x="1354093" y="4741032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65" name="矩形 5">
                  <a:extLst>
                    <a:ext uri="{FF2B5EF4-FFF2-40B4-BE49-F238E27FC236}">
                      <a16:creationId xmlns:a16="http://schemas.microsoft.com/office/drawing/2014/main" id="{54195665-68B6-4067-A3B3-A9550D971A96}"/>
                    </a:ext>
                  </a:extLst>
                </p:cNvPr>
                <p:cNvSpPr/>
                <p:nvPr/>
              </p:nvSpPr>
              <p:spPr>
                <a:xfrm flipH="1">
                  <a:off x="1507665" y="4741031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</p:grpSp>
          <p:grpSp>
            <p:nvGrpSpPr>
              <p:cNvPr id="266" name="Group 265">
                <a:extLst>
                  <a:ext uri="{FF2B5EF4-FFF2-40B4-BE49-F238E27FC236}">
                    <a16:creationId xmlns:a16="http://schemas.microsoft.com/office/drawing/2014/main" id="{E649CEF7-9DE5-4A7D-8835-04522012E60E}"/>
                  </a:ext>
                </a:extLst>
              </p:cNvPr>
              <p:cNvGrpSpPr/>
              <p:nvPr/>
            </p:nvGrpSpPr>
            <p:grpSpPr>
              <a:xfrm>
                <a:off x="5760534" y="2431969"/>
                <a:ext cx="338524" cy="831814"/>
                <a:chOff x="1217689" y="4741031"/>
                <a:chExt cx="335695" cy="1111481"/>
              </a:xfrm>
            </p:grpSpPr>
            <p:sp>
              <p:nvSpPr>
                <p:cNvPr id="267" name="矩形 5">
                  <a:extLst>
                    <a:ext uri="{FF2B5EF4-FFF2-40B4-BE49-F238E27FC236}">
                      <a16:creationId xmlns:a16="http://schemas.microsoft.com/office/drawing/2014/main" id="{17D84405-DA28-4CEE-81C5-F0165C3D93CC}"/>
                    </a:ext>
                  </a:extLst>
                </p:cNvPr>
                <p:cNvSpPr/>
                <p:nvPr/>
              </p:nvSpPr>
              <p:spPr>
                <a:xfrm flipH="1">
                  <a:off x="1217689" y="4741033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68" name="矩形 5">
                  <a:extLst>
                    <a:ext uri="{FF2B5EF4-FFF2-40B4-BE49-F238E27FC236}">
                      <a16:creationId xmlns:a16="http://schemas.microsoft.com/office/drawing/2014/main" id="{64D45052-13BA-4B51-B80C-9372BE6253DB}"/>
                    </a:ext>
                  </a:extLst>
                </p:cNvPr>
                <p:cNvSpPr/>
                <p:nvPr/>
              </p:nvSpPr>
              <p:spPr>
                <a:xfrm flipH="1">
                  <a:off x="1354093" y="4741032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69" name="矩形 5">
                  <a:extLst>
                    <a:ext uri="{FF2B5EF4-FFF2-40B4-BE49-F238E27FC236}">
                      <a16:creationId xmlns:a16="http://schemas.microsoft.com/office/drawing/2014/main" id="{F9202EF7-292B-4088-A3A0-128F6F992779}"/>
                    </a:ext>
                  </a:extLst>
                </p:cNvPr>
                <p:cNvSpPr/>
                <p:nvPr/>
              </p:nvSpPr>
              <p:spPr>
                <a:xfrm flipH="1">
                  <a:off x="1507665" y="4741031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</p:grpSp>
          <p:grpSp>
            <p:nvGrpSpPr>
              <p:cNvPr id="270" name="Group 269">
                <a:extLst>
                  <a:ext uri="{FF2B5EF4-FFF2-40B4-BE49-F238E27FC236}">
                    <a16:creationId xmlns:a16="http://schemas.microsoft.com/office/drawing/2014/main" id="{67C16493-EBC6-4C80-ADBD-F9DB679B987D}"/>
                  </a:ext>
                </a:extLst>
              </p:cNvPr>
              <p:cNvGrpSpPr/>
              <p:nvPr/>
            </p:nvGrpSpPr>
            <p:grpSpPr>
              <a:xfrm>
                <a:off x="6619210" y="2426414"/>
                <a:ext cx="338524" cy="831814"/>
                <a:chOff x="1217689" y="4741031"/>
                <a:chExt cx="335695" cy="1111481"/>
              </a:xfrm>
            </p:grpSpPr>
            <p:sp>
              <p:nvSpPr>
                <p:cNvPr id="271" name="矩形 5">
                  <a:extLst>
                    <a:ext uri="{FF2B5EF4-FFF2-40B4-BE49-F238E27FC236}">
                      <a16:creationId xmlns:a16="http://schemas.microsoft.com/office/drawing/2014/main" id="{C03229B4-7126-417C-ACBA-524CB031356F}"/>
                    </a:ext>
                  </a:extLst>
                </p:cNvPr>
                <p:cNvSpPr/>
                <p:nvPr/>
              </p:nvSpPr>
              <p:spPr>
                <a:xfrm flipH="1">
                  <a:off x="1217689" y="4741033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72" name="矩形 5">
                  <a:extLst>
                    <a:ext uri="{FF2B5EF4-FFF2-40B4-BE49-F238E27FC236}">
                      <a16:creationId xmlns:a16="http://schemas.microsoft.com/office/drawing/2014/main" id="{89B164A4-9A3B-4FF1-AFB5-885ADB0402E8}"/>
                    </a:ext>
                  </a:extLst>
                </p:cNvPr>
                <p:cNvSpPr/>
                <p:nvPr/>
              </p:nvSpPr>
              <p:spPr>
                <a:xfrm flipH="1">
                  <a:off x="1354093" y="4741032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73" name="矩形 5">
                  <a:extLst>
                    <a:ext uri="{FF2B5EF4-FFF2-40B4-BE49-F238E27FC236}">
                      <a16:creationId xmlns:a16="http://schemas.microsoft.com/office/drawing/2014/main" id="{A31BF4C3-2937-41B3-BECB-FA90255FA097}"/>
                    </a:ext>
                  </a:extLst>
                </p:cNvPr>
                <p:cNvSpPr/>
                <p:nvPr/>
              </p:nvSpPr>
              <p:spPr>
                <a:xfrm flipH="1">
                  <a:off x="1507665" y="4741031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</p:grpSp>
          <p:grpSp>
            <p:nvGrpSpPr>
              <p:cNvPr id="274" name="Group 273">
                <a:extLst>
                  <a:ext uri="{FF2B5EF4-FFF2-40B4-BE49-F238E27FC236}">
                    <a16:creationId xmlns:a16="http://schemas.microsoft.com/office/drawing/2014/main" id="{3E2DFFA3-8186-4F46-94C5-6A74FF442ABB}"/>
                  </a:ext>
                </a:extLst>
              </p:cNvPr>
              <p:cNvGrpSpPr/>
              <p:nvPr/>
            </p:nvGrpSpPr>
            <p:grpSpPr>
              <a:xfrm>
                <a:off x="7473459" y="2435970"/>
                <a:ext cx="338524" cy="831814"/>
                <a:chOff x="1217689" y="4741031"/>
                <a:chExt cx="335695" cy="1111481"/>
              </a:xfrm>
            </p:grpSpPr>
            <p:sp>
              <p:nvSpPr>
                <p:cNvPr id="275" name="矩形 5">
                  <a:extLst>
                    <a:ext uri="{FF2B5EF4-FFF2-40B4-BE49-F238E27FC236}">
                      <a16:creationId xmlns:a16="http://schemas.microsoft.com/office/drawing/2014/main" id="{6203CC1F-724D-46F8-8013-25A909DDACAA}"/>
                    </a:ext>
                  </a:extLst>
                </p:cNvPr>
                <p:cNvSpPr/>
                <p:nvPr/>
              </p:nvSpPr>
              <p:spPr>
                <a:xfrm flipH="1">
                  <a:off x="1217689" y="4741033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76" name="矩形 5">
                  <a:extLst>
                    <a:ext uri="{FF2B5EF4-FFF2-40B4-BE49-F238E27FC236}">
                      <a16:creationId xmlns:a16="http://schemas.microsoft.com/office/drawing/2014/main" id="{005DD2D9-FE50-4BEB-9253-E1719525F77C}"/>
                    </a:ext>
                  </a:extLst>
                </p:cNvPr>
                <p:cNvSpPr/>
                <p:nvPr/>
              </p:nvSpPr>
              <p:spPr>
                <a:xfrm flipH="1">
                  <a:off x="1354093" y="4741032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77" name="矩形 5">
                  <a:extLst>
                    <a:ext uri="{FF2B5EF4-FFF2-40B4-BE49-F238E27FC236}">
                      <a16:creationId xmlns:a16="http://schemas.microsoft.com/office/drawing/2014/main" id="{E5B8DD76-9DD0-40E6-A85A-6B97B38BB432}"/>
                    </a:ext>
                  </a:extLst>
                </p:cNvPr>
                <p:cNvSpPr/>
                <p:nvPr/>
              </p:nvSpPr>
              <p:spPr>
                <a:xfrm flipH="1">
                  <a:off x="1507665" y="4741031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</p:grpSp>
          <p:grpSp>
            <p:nvGrpSpPr>
              <p:cNvPr id="278" name="Group 277">
                <a:extLst>
                  <a:ext uri="{FF2B5EF4-FFF2-40B4-BE49-F238E27FC236}">
                    <a16:creationId xmlns:a16="http://schemas.microsoft.com/office/drawing/2014/main" id="{11F07A6B-9C01-4974-9EA5-314273E8632B}"/>
                  </a:ext>
                </a:extLst>
              </p:cNvPr>
              <p:cNvGrpSpPr/>
              <p:nvPr/>
            </p:nvGrpSpPr>
            <p:grpSpPr>
              <a:xfrm>
                <a:off x="8363449" y="2423325"/>
                <a:ext cx="338524" cy="831814"/>
                <a:chOff x="1217689" y="4741031"/>
                <a:chExt cx="335695" cy="1111481"/>
              </a:xfrm>
            </p:grpSpPr>
            <p:sp>
              <p:nvSpPr>
                <p:cNvPr id="279" name="矩形 5">
                  <a:extLst>
                    <a:ext uri="{FF2B5EF4-FFF2-40B4-BE49-F238E27FC236}">
                      <a16:creationId xmlns:a16="http://schemas.microsoft.com/office/drawing/2014/main" id="{1483DF8E-3593-4D46-88EE-9ACE5BB66A5D}"/>
                    </a:ext>
                  </a:extLst>
                </p:cNvPr>
                <p:cNvSpPr/>
                <p:nvPr/>
              </p:nvSpPr>
              <p:spPr>
                <a:xfrm flipH="1">
                  <a:off x="1217689" y="4741033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80" name="矩形 5">
                  <a:extLst>
                    <a:ext uri="{FF2B5EF4-FFF2-40B4-BE49-F238E27FC236}">
                      <a16:creationId xmlns:a16="http://schemas.microsoft.com/office/drawing/2014/main" id="{E91D6970-B6E4-449C-BA26-EB3B1183DCE6}"/>
                    </a:ext>
                  </a:extLst>
                </p:cNvPr>
                <p:cNvSpPr/>
                <p:nvPr/>
              </p:nvSpPr>
              <p:spPr>
                <a:xfrm flipH="1">
                  <a:off x="1354093" y="4741032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81" name="矩形 5">
                  <a:extLst>
                    <a:ext uri="{FF2B5EF4-FFF2-40B4-BE49-F238E27FC236}">
                      <a16:creationId xmlns:a16="http://schemas.microsoft.com/office/drawing/2014/main" id="{42F3D55E-E953-49EA-8C46-9BD2315E3499}"/>
                    </a:ext>
                  </a:extLst>
                </p:cNvPr>
                <p:cNvSpPr/>
                <p:nvPr/>
              </p:nvSpPr>
              <p:spPr>
                <a:xfrm flipH="1">
                  <a:off x="1507665" y="4741031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</p:grpSp>
          <p:grpSp>
            <p:nvGrpSpPr>
              <p:cNvPr id="282" name="Group 281">
                <a:extLst>
                  <a:ext uri="{FF2B5EF4-FFF2-40B4-BE49-F238E27FC236}">
                    <a16:creationId xmlns:a16="http://schemas.microsoft.com/office/drawing/2014/main" id="{73C319EE-D86F-47D2-8986-5E8989983353}"/>
                  </a:ext>
                </a:extLst>
              </p:cNvPr>
              <p:cNvGrpSpPr/>
              <p:nvPr/>
            </p:nvGrpSpPr>
            <p:grpSpPr>
              <a:xfrm>
                <a:off x="9237211" y="2435969"/>
                <a:ext cx="338524" cy="831814"/>
                <a:chOff x="1217689" y="4741031"/>
                <a:chExt cx="335695" cy="1111481"/>
              </a:xfrm>
            </p:grpSpPr>
            <p:sp>
              <p:nvSpPr>
                <p:cNvPr id="283" name="矩形 5">
                  <a:extLst>
                    <a:ext uri="{FF2B5EF4-FFF2-40B4-BE49-F238E27FC236}">
                      <a16:creationId xmlns:a16="http://schemas.microsoft.com/office/drawing/2014/main" id="{0803D37F-E7F9-463A-A08E-95B70E70FB02}"/>
                    </a:ext>
                  </a:extLst>
                </p:cNvPr>
                <p:cNvSpPr/>
                <p:nvPr/>
              </p:nvSpPr>
              <p:spPr>
                <a:xfrm flipH="1">
                  <a:off x="1217689" y="4741033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84" name="矩形 5">
                  <a:extLst>
                    <a:ext uri="{FF2B5EF4-FFF2-40B4-BE49-F238E27FC236}">
                      <a16:creationId xmlns:a16="http://schemas.microsoft.com/office/drawing/2014/main" id="{BEEA969B-F383-4644-8254-17D56C4098BB}"/>
                    </a:ext>
                  </a:extLst>
                </p:cNvPr>
                <p:cNvSpPr/>
                <p:nvPr/>
              </p:nvSpPr>
              <p:spPr>
                <a:xfrm flipH="1">
                  <a:off x="1354093" y="4741032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85" name="矩形 5">
                  <a:extLst>
                    <a:ext uri="{FF2B5EF4-FFF2-40B4-BE49-F238E27FC236}">
                      <a16:creationId xmlns:a16="http://schemas.microsoft.com/office/drawing/2014/main" id="{FD90A792-C623-4CAE-9BEC-4899451B97EB}"/>
                    </a:ext>
                  </a:extLst>
                </p:cNvPr>
                <p:cNvSpPr/>
                <p:nvPr/>
              </p:nvSpPr>
              <p:spPr>
                <a:xfrm flipH="1">
                  <a:off x="1507665" y="4741031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</p:grpSp>
          <p:grpSp>
            <p:nvGrpSpPr>
              <p:cNvPr id="286" name="Group 285">
                <a:extLst>
                  <a:ext uri="{FF2B5EF4-FFF2-40B4-BE49-F238E27FC236}">
                    <a16:creationId xmlns:a16="http://schemas.microsoft.com/office/drawing/2014/main" id="{B69C04C7-10FD-43E7-9499-8D74050080BD}"/>
                  </a:ext>
                </a:extLst>
              </p:cNvPr>
              <p:cNvGrpSpPr/>
              <p:nvPr/>
            </p:nvGrpSpPr>
            <p:grpSpPr>
              <a:xfrm>
                <a:off x="10095887" y="2430413"/>
                <a:ext cx="338524" cy="831814"/>
                <a:chOff x="1217689" y="4741031"/>
                <a:chExt cx="335695" cy="1111481"/>
              </a:xfrm>
            </p:grpSpPr>
            <p:sp>
              <p:nvSpPr>
                <p:cNvPr id="287" name="矩形 5">
                  <a:extLst>
                    <a:ext uri="{FF2B5EF4-FFF2-40B4-BE49-F238E27FC236}">
                      <a16:creationId xmlns:a16="http://schemas.microsoft.com/office/drawing/2014/main" id="{E499D0EE-1650-43B3-8F46-0B5764281A69}"/>
                    </a:ext>
                  </a:extLst>
                </p:cNvPr>
                <p:cNvSpPr/>
                <p:nvPr/>
              </p:nvSpPr>
              <p:spPr>
                <a:xfrm flipH="1">
                  <a:off x="1217689" y="4741033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88" name="矩形 5">
                  <a:extLst>
                    <a:ext uri="{FF2B5EF4-FFF2-40B4-BE49-F238E27FC236}">
                      <a16:creationId xmlns:a16="http://schemas.microsoft.com/office/drawing/2014/main" id="{704804EE-CD6B-43C3-9592-5E04D36C7B1B}"/>
                    </a:ext>
                  </a:extLst>
                </p:cNvPr>
                <p:cNvSpPr/>
                <p:nvPr/>
              </p:nvSpPr>
              <p:spPr>
                <a:xfrm flipH="1">
                  <a:off x="1354093" y="4741032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  <p:sp>
              <p:nvSpPr>
                <p:cNvPr id="289" name="矩形 5">
                  <a:extLst>
                    <a:ext uri="{FF2B5EF4-FFF2-40B4-BE49-F238E27FC236}">
                      <a16:creationId xmlns:a16="http://schemas.microsoft.com/office/drawing/2014/main" id="{479C7471-BD2E-4F00-81B8-3D438D8A342C}"/>
                    </a:ext>
                  </a:extLst>
                </p:cNvPr>
                <p:cNvSpPr/>
                <p:nvPr/>
              </p:nvSpPr>
              <p:spPr>
                <a:xfrm flipH="1">
                  <a:off x="1507665" y="4741031"/>
                  <a:ext cx="45719" cy="1111479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CA" sz="1400"/>
                </a:p>
              </p:txBody>
            </p:sp>
          </p:grpSp>
          <p:sp>
            <p:nvSpPr>
              <p:cNvPr id="290" name="TextBox 289">
                <a:extLst>
                  <a:ext uri="{FF2B5EF4-FFF2-40B4-BE49-F238E27FC236}">
                    <a16:creationId xmlns:a16="http://schemas.microsoft.com/office/drawing/2014/main" id="{00D3EBEA-6F56-4594-B71B-DCDE994F332B}"/>
                  </a:ext>
                </a:extLst>
              </p:cNvPr>
              <p:cNvSpPr txBox="1"/>
              <p:nvPr/>
            </p:nvSpPr>
            <p:spPr>
              <a:xfrm>
                <a:off x="10501695" y="2721289"/>
                <a:ext cx="1039721" cy="3081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/>
                  <a:t>…</a:t>
                </a:r>
              </a:p>
            </p:txBody>
          </p:sp>
        </p:grpSp>
      </p:grpSp>
      <p:sp>
        <p:nvSpPr>
          <p:cNvPr id="517" name="TextBox 516">
            <a:extLst>
              <a:ext uri="{FF2B5EF4-FFF2-40B4-BE49-F238E27FC236}">
                <a16:creationId xmlns:a16="http://schemas.microsoft.com/office/drawing/2014/main" id="{55082089-9E9B-410A-96DD-92701A5B9D12}"/>
              </a:ext>
            </a:extLst>
          </p:cNvPr>
          <p:cNvSpPr txBox="1"/>
          <p:nvPr/>
        </p:nvSpPr>
        <p:spPr>
          <a:xfrm>
            <a:off x="615810" y="5401418"/>
            <a:ext cx="149600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Main stream track or representation</a:t>
            </a:r>
          </a:p>
        </p:txBody>
      </p:sp>
      <p:sp>
        <p:nvSpPr>
          <p:cNvPr id="518" name="TextBox 517">
            <a:extLst>
              <a:ext uri="{FF2B5EF4-FFF2-40B4-BE49-F238E27FC236}">
                <a16:creationId xmlns:a16="http://schemas.microsoft.com/office/drawing/2014/main" id="{23CD3AF1-CE64-457A-95E3-125FAA662A76}"/>
              </a:ext>
            </a:extLst>
          </p:cNvPr>
          <p:cNvSpPr txBox="1"/>
          <p:nvPr/>
        </p:nvSpPr>
        <p:spPr>
          <a:xfrm>
            <a:off x="615811" y="4159035"/>
            <a:ext cx="14960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External stream track or representation</a:t>
            </a:r>
          </a:p>
        </p:txBody>
      </p:sp>
      <p:grpSp>
        <p:nvGrpSpPr>
          <p:cNvPr id="527" name="Group 526">
            <a:extLst>
              <a:ext uri="{FF2B5EF4-FFF2-40B4-BE49-F238E27FC236}">
                <a16:creationId xmlns:a16="http://schemas.microsoft.com/office/drawing/2014/main" id="{3C842934-F3E4-4961-B96F-6A83DC12CD14}"/>
              </a:ext>
            </a:extLst>
          </p:cNvPr>
          <p:cNvGrpSpPr/>
          <p:nvPr/>
        </p:nvGrpSpPr>
        <p:grpSpPr>
          <a:xfrm>
            <a:off x="7140507" y="4149189"/>
            <a:ext cx="715151" cy="926127"/>
            <a:chOff x="3811891" y="1268083"/>
            <a:chExt cx="715151" cy="1179843"/>
          </a:xfrm>
        </p:grpSpPr>
        <p:sp>
          <p:nvSpPr>
            <p:cNvPr id="544" name="矩形 34">
              <a:extLst>
                <a:ext uri="{FF2B5EF4-FFF2-40B4-BE49-F238E27FC236}">
                  <a16:creationId xmlns:a16="http://schemas.microsoft.com/office/drawing/2014/main" id="{31DA5417-AE03-4419-BADC-4B2745AB75CC}"/>
                </a:ext>
              </a:extLst>
            </p:cNvPr>
            <p:cNvSpPr/>
            <p:nvPr/>
          </p:nvSpPr>
          <p:spPr>
            <a:xfrm>
              <a:off x="4088921" y="1268083"/>
              <a:ext cx="106687" cy="62474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45" name="文本框 46">
              <a:extLst>
                <a:ext uri="{FF2B5EF4-FFF2-40B4-BE49-F238E27FC236}">
                  <a16:creationId xmlns:a16="http://schemas.microsoft.com/office/drawing/2014/main" id="{1DD6DFE8-1B5C-4F26-8F65-725C0EAEE817}"/>
                </a:ext>
              </a:extLst>
            </p:cNvPr>
            <p:cNvSpPr txBox="1"/>
            <p:nvPr/>
          </p:nvSpPr>
          <p:spPr>
            <a:xfrm>
              <a:off x="3811891" y="1986261"/>
              <a:ext cx="715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IDR0 &amp; CRR2</a:t>
              </a:r>
            </a:p>
          </p:txBody>
        </p:sp>
        <p:sp>
          <p:nvSpPr>
            <p:cNvPr id="546" name="矩形 34">
              <a:extLst>
                <a:ext uri="{FF2B5EF4-FFF2-40B4-BE49-F238E27FC236}">
                  <a16:creationId xmlns:a16="http://schemas.microsoft.com/office/drawing/2014/main" id="{59E3EBF7-C819-40A1-B8B2-3E10EE5CF4CB}"/>
                </a:ext>
              </a:extLst>
            </p:cNvPr>
            <p:cNvSpPr/>
            <p:nvPr/>
          </p:nvSpPr>
          <p:spPr>
            <a:xfrm>
              <a:off x="4193959" y="1268083"/>
              <a:ext cx="84742" cy="62187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9C7EAB7-9D76-4CBF-BB55-148CF486A30E}"/>
              </a:ext>
            </a:extLst>
          </p:cNvPr>
          <p:cNvGrpSpPr/>
          <p:nvPr/>
        </p:nvGrpSpPr>
        <p:grpSpPr>
          <a:xfrm>
            <a:off x="1939335" y="5295792"/>
            <a:ext cx="9694395" cy="1022162"/>
            <a:chOff x="1939335" y="5468316"/>
            <a:chExt cx="9694395" cy="1022162"/>
          </a:xfrm>
        </p:grpSpPr>
        <p:sp>
          <p:nvSpPr>
            <p:cNvPr id="560" name="Rectangle 559">
              <a:extLst>
                <a:ext uri="{FF2B5EF4-FFF2-40B4-BE49-F238E27FC236}">
                  <a16:creationId xmlns:a16="http://schemas.microsoft.com/office/drawing/2014/main" id="{995C1FD8-7596-4BCE-AC98-FABCE8253924}"/>
                </a:ext>
              </a:extLst>
            </p:cNvPr>
            <p:cNvSpPr/>
            <p:nvPr/>
          </p:nvSpPr>
          <p:spPr>
            <a:xfrm>
              <a:off x="1939335" y="5468316"/>
              <a:ext cx="9470737" cy="1022162"/>
            </a:xfrm>
            <a:prstGeom prst="rect">
              <a:avLst/>
            </a:prstGeom>
            <a:solidFill>
              <a:schemeClr val="accent4">
                <a:alpha val="13000"/>
              </a:schemeClr>
            </a:solidFill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7" name="矩形 38">
              <a:extLst>
                <a:ext uri="{FF2B5EF4-FFF2-40B4-BE49-F238E27FC236}">
                  <a16:creationId xmlns:a16="http://schemas.microsoft.com/office/drawing/2014/main" id="{53D38FAA-9DA2-4D89-A021-336B99C78F72}"/>
                </a:ext>
              </a:extLst>
            </p:cNvPr>
            <p:cNvSpPr/>
            <p:nvPr/>
          </p:nvSpPr>
          <p:spPr>
            <a:xfrm>
              <a:off x="7381212" y="5608513"/>
              <a:ext cx="212394" cy="42390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8" name="矩形 39">
              <a:extLst>
                <a:ext uri="{FF2B5EF4-FFF2-40B4-BE49-F238E27FC236}">
                  <a16:creationId xmlns:a16="http://schemas.microsoft.com/office/drawing/2014/main" id="{3C39D2F0-732C-45FD-975D-B03A359AEF9B}"/>
                </a:ext>
              </a:extLst>
            </p:cNvPr>
            <p:cNvSpPr/>
            <p:nvPr/>
          </p:nvSpPr>
          <p:spPr>
            <a:xfrm>
              <a:off x="8219219" y="5609172"/>
              <a:ext cx="212394" cy="42390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69" name="矩形 40">
              <a:extLst>
                <a:ext uri="{FF2B5EF4-FFF2-40B4-BE49-F238E27FC236}">
                  <a16:creationId xmlns:a16="http://schemas.microsoft.com/office/drawing/2014/main" id="{A3B9DC65-7506-45DE-970B-02442F668DAA}"/>
                </a:ext>
              </a:extLst>
            </p:cNvPr>
            <p:cNvSpPr/>
            <p:nvPr/>
          </p:nvSpPr>
          <p:spPr>
            <a:xfrm>
              <a:off x="9057226" y="5608513"/>
              <a:ext cx="212394" cy="42390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570" name="矩形 41">
              <a:extLst>
                <a:ext uri="{FF2B5EF4-FFF2-40B4-BE49-F238E27FC236}">
                  <a16:creationId xmlns:a16="http://schemas.microsoft.com/office/drawing/2014/main" id="{568E1234-2976-4D2B-9431-F18F850ACF7F}"/>
                </a:ext>
              </a:extLst>
            </p:cNvPr>
            <p:cNvSpPr/>
            <p:nvPr/>
          </p:nvSpPr>
          <p:spPr>
            <a:xfrm>
              <a:off x="9895232" y="5608513"/>
              <a:ext cx="212394" cy="42390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35" name="文本框 50">
              <a:extLst>
                <a:ext uri="{FF2B5EF4-FFF2-40B4-BE49-F238E27FC236}">
                  <a16:creationId xmlns:a16="http://schemas.microsoft.com/office/drawing/2014/main" id="{D16D1CE3-BF0C-42AE-935D-057DA1A2AB8D}"/>
                </a:ext>
              </a:extLst>
            </p:cNvPr>
            <p:cNvSpPr txBox="1"/>
            <p:nvPr/>
          </p:nvSpPr>
          <p:spPr>
            <a:xfrm>
              <a:off x="7090188" y="6231366"/>
              <a:ext cx="716493" cy="82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CRR6</a:t>
              </a:r>
            </a:p>
          </p:txBody>
        </p:sp>
        <p:sp>
          <p:nvSpPr>
            <p:cNvPr id="636" name="文本框 51">
              <a:extLst>
                <a:ext uri="{FF2B5EF4-FFF2-40B4-BE49-F238E27FC236}">
                  <a16:creationId xmlns:a16="http://schemas.microsoft.com/office/drawing/2014/main" id="{1604FFB8-DF12-426B-9BFA-D498EEA1A406}"/>
                </a:ext>
              </a:extLst>
            </p:cNvPr>
            <p:cNvSpPr txBox="1"/>
            <p:nvPr/>
          </p:nvSpPr>
          <p:spPr>
            <a:xfrm>
              <a:off x="7934461" y="6231366"/>
              <a:ext cx="716493" cy="82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CRR7</a:t>
              </a:r>
            </a:p>
          </p:txBody>
        </p:sp>
        <p:sp>
          <p:nvSpPr>
            <p:cNvPr id="637" name="文本框 50">
              <a:extLst>
                <a:ext uri="{FF2B5EF4-FFF2-40B4-BE49-F238E27FC236}">
                  <a16:creationId xmlns:a16="http://schemas.microsoft.com/office/drawing/2014/main" id="{12B93FA4-E44A-4E8D-A5E5-8D197F59923A}"/>
                </a:ext>
              </a:extLst>
            </p:cNvPr>
            <p:cNvSpPr txBox="1"/>
            <p:nvPr/>
          </p:nvSpPr>
          <p:spPr>
            <a:xfrm>
              <a:off x="8804754" y="6234302"/>
              <a:ext cx="716493" cy="82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CRR8</a:t>
              </a:r>
            </a:p>
          </p:txBody>
        </p:sp>
        <p:sp>
          <p:nvSpPr>
            <p:cNvPr id="638" name="文本框 51">
              <a:extLst>
                <a:ext uri="{FF2B5EF4-FFF2-40B4-BE49-F238E27FC236}">
                  <a16:creationId xmlns:a16="http://schemas.microsoft.com/office/drawing/2014/main" id="{158CEB41-E989-4174-BA65-D7C935888E08}"/>
                </a:ext>
              </a:extLst>
            </p:cNvPr>
            <p:cNvSpPr txBox="1"/>
            <p:nvPr/>
          </p:nvSpPr>
          <p:spPr>
            <a:xfrm>
              <a:off x="9649026" y="6234302"/>
              <a:ext cx="716493" cy="82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200" dirty="0"/>
                <a:t>CRR9</a:t>
              </a:r>
            </a:p>
          </p:txBody>
        </p:sp>
        <p:grpSp>
          <p:nvGrpSpPr>
            <p:cNvPr id="593" name="Group 592">
              <a:extLst>
                <a:ext uri="{FF2B5EF4-FFF2-40B4-BE49-F238E27FC236}">
                  <a16:creationId xmlns:a16="http://schemas.microsoft.com/office/drawing/2014/main" id="{13315194-483B-4888-B5E3-D63456792957}"/>
                </a:ext>
              </a:extLst>
            </p:cNvPr>
            <p:cNvGrpSpPr/>
            <p:nvPr/>
          </p:nvGrpSpPr>
          <p:grpSpPr>
            <a:xfrm>
              <a:off x="6896745" y="5608691"/>
              <a:ext cx="325785" cy="418910"/>
              <a:chOff x="1217689" y="4741031"/>
              <a:chExt cx="335695" cy="1111481"/>
            </a:xfrm>
          </p:grpSpPr>
          <p:sp>
            <p:nvSpPr>
              <p:cNvPr id="611" name="矩形 5">
                <a:extLst>
                  <a:ext uri="{FF2B5EF4-FFF2-40B4-BE49-F238E27FC236}">
                    <a16:creationId xmlns:a16="http://schemas.microsoft.com/office/drawing/2014/main" id="{0C72075A-591D-4697-BE72-388723949119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12" name="矩形 5">
                <a:extLst>
                  <a:ext uri="{FF2B5EF4-FFF2-40B4-BE49-F238E27FC236}">
                    <a16:creationId xmlns:a16="http://schemas.microsoft.com/office/drawing/2014/main" id="{80E92E24-76DE-41DC-B41B-2CE8753367F6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13" name="矩形 5">
                <a:extLst>
                  <a:ext uri="{FF2B5EF4-FFF2-40B4-BE49-F238E27FC236}">
                    <a16:creationId xmlns:a16="http://schemas.microsoft.com/office/drawing/2014/main" id="{DD113FE3-5288-4CDF-8875-3EB7642EACD8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594" name="Group 593">
              <a:extLst>
                <a:ext uri="{FF2B5EF4-FFF2-40B4-BE49-F238E27FC236}">
                  <a16:creationId xmlns:a16="http://schemas.microsoft.com/office/drawing/2014/main" id="{9E61DFE2-7B33-4F19-AF93-2ED6F168D640}"/>
                </a:ext>
              </a:extLst>
            </p:cNvPr>
            <p:cNvGrpSpPr/>
            <p:nvPr/>
          </p:nvGrpSpPr>
          <p:grpSpPr>
            <a:xfrm>
              <a:off x="7718849" y="5613503"/>
              <a:ext cx="325785" cy="418910"/>
              <a:chOff x="1217689" y="4741031"/>
              <a:chExt cx="335695" cy="1111481"/>
            </a:xfrm>
          </p:grpSpPr>
          <p:sp>
            <p:nvSpPr>
              <p:cNvPr id="608" name="矩形 5">
                <a:extLst>
                  <a:ext uri="{FF2B5EF4-FFF2-40B4-BE49-F238E27FC236}">
                    <a16:creationId xmlns:a16="http://schemas.microsoft.com/office/drawing/2014/main" id="{1519386A-2440-46D0-A09A-BCA0C00D1A8B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09" name="矩形 5">
                <a:extLst>
                  <a:ext uri="{FF2B5EF4-FFF2-40B4-BE49-F238E27FC236}">
                    <a16:creationId xmlns:a16="http://schemas.microsoft.com/office/drawing/2014/main" id="{20FEAF55-AA5D-4BCB-83F8-ED383202EE3A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10" name="矩形 5">
                <a:extLst>
                  <a:ext uri="{FF2B5EF4-FFF2-40B4-BE49-F238E27FC236}">
                    <a16:creationId xmlns:a16="http://schemas.microsoft.com/office/drawing/2014/main" id="{42004F89-C302-43AF-AA71-50D8C0941153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595" name="Group 594">
              <a:extLst>
                <a:ext uri="{FF2B5EF4-FFF2-40B4-BE49-F238E27FC236}">
                  <a16:creationId xmlns:a16="http://schemas.microsoft.com/office/drawing/2014/main" id="{7B7333A2-67B2-40D1-9A9C-93F28B9E315D}"/>
                </a:ext>
              </a:extLst>
            </p:cNvPr>
            <p:cNvGrpSpPr/>
            <p:nvPr/>
          </p:nvGrpSpPr>
          <p:grpSpPr>
            <a:xfrm>
              <a:off x="8575349" y="5607135"/>
              <a:ext cx="325785" cy="418910"/>
              <a:chOff x="1217689" y="4741031"/>
              <a:chExt cx="335695" cy="1111481"/>
            </a:xfrm>
          </p:grpSpPr>
          <p:sp>
            <p:nvSpPr>
              <p:cNvPr id="605" name="矩形 5">
                <a:extLst>
                  <a:ext uri="{FF2B5EF4-FFF2-40B4-BE49-F238E27FC236}">
                    <a16:creationId xmlns:a16="http://schemas.microsoft.com/office/drawing/2014/main" id="{5276370F-A3C8-4C43-BD8D-13682320345E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06" name="矩形 5">
                <a:extLst>
                  <a:ext uri="{FF2B5EF4-FFF2-40B4-BE49-F238E27FC236}">
                    <a16:creationId xmlns:a16="http://schemas.microsoft.com/office/drawing/2014/main" id="{B779655C-06AD-45FF-9C66-D3EF62E56311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07" name="矩形 5">
                <a:extLst>
                  <a:ext uri="{FF2B5EF4-FFF2-40B4-BE49-F238E27FC236}">
                    <a16:creationId xmlns:a16="http://schemas.microsoft.com/office/drawing/2014/main" id="{1C4E08C1-D2F6-4D1C-A062-C667270716C7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596" name="Group 595">
              <a:extLst>
                <a:ext uri="{FF2B5EF4-FFF2-40B4-BE49-F238E27FC236}">
                  <a16:creationId xmlns:a16="http://schemas.microsoft.com/office/drawing/2014/main" id="{43490E55-B974-4F05-99EF-18682A121BF2}"/>
                </a:ext>
              </a:extLst>
            </p:cNvPr>
            <p:cNvGrpSpPr/>
            <p:nvPr/>
          </p:nvGrpSpPr>
          <p:grpSpPr>
            <a:xfrm>
              <a:off x="9416232" y="5613503"/>
              <a:ext cx="325785" cy="418910"/>
              <a:chOff x="1217689" y="4741031"/>
              <a:chExt cx="335695" cy="1111481"/>
            </a:xfrm>
          </p:grpSpPr>
          <p:sp>
            <p:nvSpPr>
              <p:cNvPr id="602" name="矩形 5">
                <a:extLst>
                  <a:ext uri="{FF2B5EF4-FFF2-40B4-BE49-F238E27FC236}">
                    <a16:creationId xmlns:a16="http://schemas.microsoft.com/office/drawing/2014/main" id="{C22AA944-EF15-4C4B-8804-989B52A91E99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03" name="矩形 5">
                <a:extLst>
                  <a:ext uri="{FF2B5EF4-FFF2-40B4-BE49-F238E27FC236}">
                    <a16:creationId xmlns:a16="http://schemas.microsoft.com/office/drawing/2014/main" id="{3D520175-63C7-4447-AA81-6387BABAAAB3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04" name="矩形 5">
                <a:extLst>
                  <a:ext uri="{FF2B5EF4-FFF2-40B4-BE49-F238E27FC236}">
                    <a16:creationId xmlns:a16="http://schemas.microsoft.com/office/drawing/2014/main" id="{61AD136A-DA94-494F-880C-AA9B723BEB2A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grpSp>
          <p:nvGrpSpPr>
            <p:cNvPr id="597" name="Group 596">
              <a:extLst>
                <a:ext uri="{FF2B5EF4-FFF2-40B4-BE49-F238E27FC236}">
                  <a16:creationId xmlns:a16="http://schemas.microsoft.com/office/drawing/2014/main" id="{73C1779C-330E-44BC-A5B2-D2FDDBC79C33}"/>
                </a:ext>
              </a:extLst>
            </p:cNvPr>
            <p:cNvGrpSpPr/>
            <p:nvPr/>
          </p:nvGrpSpPr>
          <p:grpSpPr>
            <a:xfrm>
              <a:off x="10242596" y="5610705"/>
              <a:ext cx="325785" cy="418910"/>
              <a:chOff x="1217689" y="4741031"/>
              <a:chExt cx="335695" cy="1111481"/>
            </a:xfrm>
          </p:grpSpPr>
          <p:sp>
            <p:nvSpPr>
              <p:cNvPr id="599" name="矩形 5">
                <a:extLst>
                  <a:ext uri="{FF2B5EF4-FFF2-40B4-BE49-F238E27FC236}">
                    <a16:creationId xmlns:a16="http://schemas.microsoft.com/office/drawing/2014/main" id="{C8FEF211-FE15-472A-BBE1-A83DC4A1A356}"/>
                  </a:ext>
                </a:extLst>
              </p:cNvPr>
              <p:cNvSpPr/>
              <p:nvPr/>
            </p:nvSpPr>
            <p:spPr>
              <a:xfrm flipH="1">
                <a:off x="1217689" y="4741033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00" name="矩形 5">
                <a:extLst>
                  <a:ext uri="{FF2B5EF4-FFF2-40B4-BE49-F238E27FC236}">
                    <a16:creationId xmlns:a16="http://schemas.microsoft.com/office/drawing/2014/main" id="{3E9C9763-8A55-4F79-94C8-C813B1FE1C73}"/>
                  </a:ext>
                </a:extLst>
              </p:cNvPr>
              <p:cNvSpPr/>
              <p:nvPr/>
            </p:nvSpPr>
            <p:spPr>
              <a:xfrm flipH="1">
                <a:off x="1354093" y="4741032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  <p:sp>
            <p:nvSpPr>
              <p:cNvPr id="601" name="矩形 5">
                <a:extLst>
                  <a:ext uri="{FF2B5EF4-FFF2-40B4-BE49-F238E27FC236}">
                    <a16:creationId xmlns:a16="http://schemas.microsoft.com/office/drawing/2014/main" id="{6914D673-834E-4629-916B-97DB60593CF2}"/>
                  </a:ext>
                </a:extLst>
              </p:cNvPr>
              <p:cNvSpPr/>
              <p:nvPr/>
            </p:nvSpPr>
            <p:spPr>
              <a:xfrm flipH="1">
                <a:off x="1507665" y="4741031"/>
                <a:ext cx="45719" cy="11114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/>
              </a:p>
            </p:txBody>
          </p:sp>
        </p:grpSp>
        <p:sp>
          <p:nvSpPr>
            <p:cNvPr id="598" name="TextBox 597">
              <a:extLst>
                <a:ext uri="{FF2B5EF4-FFF2-40B4-BE49-F238E27FC236}">
                  <a16:creationId xmlns:a16="http://schemas.microsoft.com/office/drawing/2014/main" id="{EB510296-F5F0-4118-B393-4CCA5E36FBA0}"/>
                </a:ext>
              </a:extLst>
            </p:cNvPr>
            <p:cNvSpPr txBox="1"/>
            <p:nvPr/>
          </p:nvSpPr>
          <p:spPr>
            <a:xfrm>
              <a:off x="10633133" y="5757193"/>
              <a:ext cx="1000597" cy="155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/>
                <a:t>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2191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4357</TotalTime>
  <Words>394</Words>
  <Application>Microsoft Office PowerPoint</Application>
  <PresentationFormat>Widescreen</PresentationFormat>
  <Paragraphs>120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等线</vt:lpstr>
      <vt:lpstr>等线 Light</vt:lpstr>
      <vt:lpstr>Arial</vt:lpstr>
      <vt:lpstr>Calibri</vt:lpstr>
      <vt:lpstr>Office 主题​​</vt:lpstr>
      <vt:lpstr>Cross-RAP referencing</vt:lpstr>
      <vt:lpstr>The concept (1/3)</vt:lpstr>
      <vt:lpstr>The concept (2/3)</vt:lpstr>
      <vt:lpstr>The concept (3/3)</vt:lpstr>
      <vt:lpstr>CRR in systems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 Wang</dc:creator>
  <cp:lastModifiedBy>Ye-Kui Wang</cp:lastModifiedBy>
  <cp:revision>100</cp:revision>
  <dcterms:created xsi:type="dcterms:W3CDTF">2020-12-01T03:05:13Z</dcterms:created>
  <dcterms:modified xsi:type="dcterms:W3CDTF">2021-01-08T00:58:40Z</dcterms:modified>
</cp:coreProperties>
</file>