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92" r:id="rId3"/>
    <p:sldId id="294" r:id="rId4"/>
    <p:sldId id="298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JVET-Q0496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AHG16: On motion shift derivation of </a:t>
            </a:r>
            <a:r>
              <a:rPr lang="en-CA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SbTMVP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derivation of </a:t>
            </a:r>
            <a:r>
              <a:rPr lang="en-US" dirty="0" err="1"/>
              <a:t>SbTMVP</a:t>
            </a:r>
            <a:r>
              <a:rPr lang="en-US" dirty="0"/>
              <a:t> introduces dependency on the left neighboring block.</a:t>
            </a:r>
            <a:endParaRPr lang="en-CA" sz="3200" dirty="0"/>
          </a:p>
          <a:p>
            <a:pPr hangingPunct="0"/>
            <a:r>
              <a:rPr lang="en-CA" dirty="0"/>
              <a:t>Two methods are proposed:</a:t>
            </a:r>
          </a:p>
          <a:p>
            <a:pPr lvl="1" hangingPunct="0"/>
            <a:r>
              <a:rPr lang="en-CA" dirty="0"/>
              <a:t>The motion shift is derived from the above neighboring block (B1) instead of the left neighboring block (A1)</a:t>
            </a:r>
          </a:p>
          <a:p>
            <a:pPr lvl="1" hangingPunct="0"/>
            <a:r>
              <a:rPr lang="en-CA" dirty="0"/>
              <a:t>All CUs within one predefine region such as VPDU (64x64 </a:t>
            </a:r>
          </a:p>
          <a:p>
            <a:pPr marL="457200" lvl="1" indent="0" hangingPunct="0">
              <a:buNone/>
            </a:pPr>
            <a:r>
              <a:rPr lang="en-CA" dirty="0"/>
              <a:t>   block) use the same left block immediately adjacent </a:t>
            </a:r>
          </a:p>
          <a:p>
            <a:pPr marL="457200" lvl="1" indent="0" hangingPunct="0">
              <a:buNone/>
            </a:pPr>
            <a:r>
              <a:rPr lang="en-CA" dirty="0"/>
              <a:t>   to the VPDU to derive the motion shift of </a:t>
            </a:r>
            <a:r>
              <a:rPr lang="en-CA" dirty="0" err="1"/>
              <a:t>SbTMVP</a:t>
            </a:r>
            <a:endParaRPr lang="en-US" i="1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3209A4-CC49-4E45-8328-8959CAB31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832" y="3848745"/>
            <a:ext cx="3832277" cy="29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</a:t>
            </a:r>
          </a:p>
          <a:p>
            <a:pPr hangingPunct="0"/>
            <a:r>
              <a:rPr lang="en-US" dirty="0"/>
              <a:t>Test: Anchor + Proposed method1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3DFC1C-1640-45CB-B55C-75DB0CBD7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98" y="3842650"/>
            <a:ext cx="5944402" cy="2118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1F700B-7F66-4BCA-B422-9D7B4D3C7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9398" y="3842650"/>
            <a:ext cx="5944402" cy="210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:VTM-7.0</a:t>
            </a:r>
          </a:p>
          <a:p>
            <a:pPr hangingPunct="0"/>
            <a:r>
              <a:rPr lang="en-US" dirty="0"/>
              <a:t>Test: Anchor + Proposed method2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92A35B-4F13-4C4C-8789-90B9BF60C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98" y="3842650"/>
            <a:ext cx="5944402" cy="21180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38B31B-ED00-438C-A07E-F43040530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3842650"/>
            <a:ext cx="5944402" cy="210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03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Two methods are proposed to solve the issue of dependency of constructing </a:t>
            </a:r>
            <a:r>
              <a:rPr lang="en-CA" dirty="0" err="1"/>
              <a:t>SbTMVP</a:t>
            </a:r>
            <a:r>
              <a:rPr lang="en-CA" dirty="0"/>
              <a:t> and its left neighboring block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It is recommended the proposed method be adopted into VVC</a:t>
            </a:r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for Panasonic’s crosschecking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150</Words>
  <Application>Microsoft Office PowerPoint</Application>
  <PresentationFormat>Widescreen</PresentationFormat>
  <Paragraphs>23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Simulation Results</vt:lpstr>
      <vt:lpstr>Simulation 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207</cp:revision>
  <dcterms:created xsi:type="dcterms:W3CDTF">2018-09-04T21:01:33Z</dcterms:created>
  <dcterms:modified xsi:type="dcterms:W3CDTF">2020-01-09T20:12:15Z</dcterms:modified>
</cp:coreProperties>
</file>