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84" r:id="rId3"/>
    <p:sldId id="286" r:id="rId4"/>
    <p:sldId id="287" r:id="rId5"/>
    <p:sldId id="288" r:id="rId6"/>
    <p:sldId id="281" r:id="rId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8" d="100"/>
          <a:sy n="118" d="100"/>
        </p:scale>
        <p:origin x="1733" y="8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2020/1/9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2020/1/9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2020/1/9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2020/1/9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2020/1/9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2020/1/9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2020/1/9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2020/1/9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2020/1/9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2020/1/9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2020/1/9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2020/1/9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2020/1/9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DD42117-BD79-4970-90B0-F25CCC03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484785"/>
            <a:ext cx="7772400" cy="2115666"/>
          </a:xfrm>
        </p:spPr>
        <p:txBody>
          <a:bodyPr/>
          <a:lstStyle/>
          <a:p>
            <a:pPr eaLnBrk="1" hangingPunct="1"/>
            <a:r>
              <a:rPr lang="en-CA" sz="3600" dirty="0"/>
              <a:t>JVET-Q0468</a:t>
            </a:r>
            <a:br>
              <a:rPr lang="en-CA" b="1" dirty="0"/>
            </a:br>
            <a:r>
              <a:rPr lang="en-CA" b="1" dirty="0"/>
              <a:t>Constraint on minimum CU size</a:t>
            </a:r>
            <a:endParaRPr lang="en-US" altLang="en-US" dirty="0">
              <a:ea typeface="宋体" panose="02010600030101010101" pitchFamily="2" charset="-122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51283-A4C9-42E4-AF09-35698F458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7624" y="3886200"/>
            <a:ext cx="6912768" cy="1752600"/>
          </a:xfrm>
        </p:spPr>
        <p:txBody>
          <a:bodyPr rtlCol="0">
            <a:normAutofit/>
          </a:bodyPr>
          <a:lstStyle/>
          <a:p>
            <a:r>
              <a:rPr lang="en-US" dirty="0"/>
              <a:t>G. Li, X. Li, X. Xu, S. Liu</a:t>
            </a:r>
          </a:p>
          <a:p>
            <a:pPr>
              <a:defRPr/>
            </a:pPr>
            <a:r>
              <a:rPr lang="en-US" dirty="0"/>
              <a:t>2020</a:t>
            </a:r>
            <a:r>
              <a:rPr lang="en-US" altLang="zh-CN" dirty="0"/>
              <a:t>/01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8896F2-8B21-4537-BF69-B1E8104983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C1328B-99F5-42C7-9E7B-D45CEED65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In current VVC spec. the minimum CU size may be set in range of [4, 128] </a:t>
            </a:r>
            <a:r>
              <a:rPr lang="en-CA" dirty="0" err="1"/>
              <a:t>luma</a:t>
            </a:r>
            <a:r>
              <a:rPr lang="en-CA" dirty="0"/>
              <a:t> samples</a:t>
            </a:r>
          </a:p>
          <a:p>
            <a:r>
              <a:rPr lang="en-CA" dirty="0"/>
              <a:t>Current VTM-7.0 software doesn’t support the cases when min CU size is larger than 4</a:t>
            </a:r>
          </a:p>
          <a:p>
            <a:r>
              <a:rPr lang="en-CA" dirty="0"/>
              <a:t>Each min CU size setting requires a large amount of conformance tests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90870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EF752B-080D-478D-B808-09EA669924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Impact of Min CU Size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487529-5B36-45A8-AB88-DB6C832514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Min </a:t>
            </a:r>
            <a:r>
              <a:rPr lang="en-US"/>
              <a:t>CU bug </a:t>
            </a:r>
            <a:r>
              <a:rPr lang="en-US" dirty="0"/>
              <a:t>fix is implemented on VTM-7.0</a:t>
            </a:r>
          </a:p>
          <a:p>
            <a:r>
              <a:rPr lang="en-US" dirty="0"/>
              <a:t>Performance impact of min CU = {8, 16, 32}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B9D2B45E-7166-4330-94E6-C765480A33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0846811"/>
              </p:ext>
            </p:extLst>
          </p:nvPr>
        </p:nvGraphicFramePr>
        <p:xfrm>
          <a:off x="2339752" y="2820075"/>
          <a:ext cx="3657600" cy="3787140"/>
        </p:xfrm>
        <a:graphic>
          <a:graphicData uri="http://schemas.openxmlformats.org/drawingml/2006/table">
            <a:tbl>
              <a:tblPr/>
              <a:tblGrid>
                <a:gridCol w="609600">
                  <a:extLst>
                    <a:ext uri="{9D8B030D-6E8A-4147-A177-3AD203B41FA5}">
                      <a16:colId xmlns:a16="http://schemas.microsoft.com/office/drawing/2014/main" val="311663646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35082211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07954763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80946343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86589514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726716150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34931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VTM-7.0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603718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71633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Min CU 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88022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Min CU 16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10.36%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11.50%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558071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Min CU 32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23.75%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29.22%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30.19%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021217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959064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936189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VTM-7.0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807101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62035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Min CU 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416595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Min CU 16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31197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Min CU 32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35.60%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44.05%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46.98%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385697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942948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LB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219036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VTM-7.0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95965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92306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Min CU 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552335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Min CU 16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11.79%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14.24%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14.67%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349222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Min CU 32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40.10%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45.69%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47.68%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39426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47057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5DD66-3668-4C3F-A5A5-517745A94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Constraint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2070C3-1A0E-4F69-8375-BE24C69415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It was observed that the performance loss on min CU size of 32 appears impractical</a:t>
            </a:r>
          </a:p>
          <a:p>
            <a:r>
              <a:rPr lang="en-US" dirty="0"/>
              <a:t>It is proposed to constraint the value of minimum CU size to be in range of {4, 8, 16} in </a:t>
            </a:r>
            <a:r>
              <a:rPr lang="en-US" dirty="0" err="1"/>
              <a:t>luma</a:t>
            </a:r>
            <a:r>
              <a:rPr lang="en-US" dirty="0"/>
              <a:t> samples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78980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E38210-8B3B-45DE-83ED-AAB4DFFCE0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8562A9-31F0-4DFF-8948-5E0E7407ED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Software fix to support min CU size setting</a:t>
            </a:r>
          </a:p>
          <a:p>
            <a:r>
              <a:rPr lang="en-US" dirty="0"/>
              <a:t>Constraint of min CU size range is proposed to be in {4, 8, 16} </a:t>
            </a:r>
            <a:r>
              <a:rPr lang="en-US" dirty="0" err="1"/>
              <a:t>luma</a:t>
            </a:r>
            <a:r>
              <a:rPr lang="en-US" dirty="0"/>
              <a:t> samples</a:t>
            </a:r>
          </a:p>
          <a:p>
            <a:r>
              <a:rPr lang="en-US" dirty="0"/>
              <a:t>This would avoid a large amount of unnecessary min CU size related conforming tests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9F056C8-1348-4C9F-B7F5-21C3CDE3B56E}"/>
              </a:ext>
            </a:extLst>
          </p:cNvPr>
          <p:cNvSpPr txBox="1"/>
          <p:nvPr/>
        </p:nvSpPr>
        <p:spPr>
          <a:xfrm>
            <a:off x="971600" y="5517232"/>
            <a:ext cx="720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Thanks to </a:t>
            </a:r>
            <a:r>
              <a:rPr lang="en-US" sz="2800" b="1" dirty="0" err="1"/>
              <a:t>ByteDance</a:t>
            </a:r>
            <a:r>
              <a:rPr lang="en-US" sz="2800" b="1" dirty="0"/>
              <a:t> for crosschecking!</a:t>
            </a:r>
          </a:p>
        </p:txBody>
      </p:sp>
    </p:spTree>
    <p:extLst>
      <p:ext uri="{BB962C8B-B14F-4D97-AF65-F5344CB8AC3E}">
        <p14:creationId xmlns:p14="http://schemas.microsoft.com/office/powerpoint/2010/main" val="2303042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BC478E-369F-4E3A-9E89-5C6E35EA0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80EC68-86F4-477E-ACEB-67B9463F35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sz="6600" dirty="0"/>
          </a:p>
          <a:p>
            <a:pPr marL="0" indent="0" algn="ctr">
              <a:buNone/>
            </a:pPr>
            <a:r>
              <a:rPr lang="en-US" sz="6600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40663884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12846</TotalTime>
  <Words>329</Words>
  <Application>Microsoft Office PowerPoint</Application>
  <PresentationFormat>On-screen Show (4:3)</PresentationFormat>
  <Paragraphs>119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主题</vt:lpstr>
      <vt:lpstr>JVET-Q0468 Constraint on minimum CU size</vt:lpstr>
      <vt:lpstr>Introduction</vt:lpstr>
      <vt:lpstr>Impact of Min CU Size </vt:lpstr>
      <vt:lpstr>Proposed Constraint</vt:lpstr>
      <vt:lpstr>Conclusions</vt:lpstr>
      <vt:lpstr>PowerPoint Presentation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guichunli(GuichunLi)</cp:lastModifiedBy>
  <cp:revision>359</cp:revision>
  <dcterms:created xsi:type="dcterms:W3CDTF">2010-10-25T03:40:34Z</dcterms:created>
  <dcterms:modified xsi:type="dcterms:W3CDTF">2020-01-09T10:36:12Z</dcterms:modified>
</cp:coreProperties>
</file>