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1"/>
  </p:notesMasterIdLst>
  <p:handoutMasterIdLst>
    <p:handoutMasterId r:id="rId12"/>
  </p:handoutMasterIdLst>
  <p:sldIdLst>
    <p:sldId id="446" r:id="rId6"/>
    <p:sldId id="468" r:id="rId7"/>
    <p:sldId id="472" r:id="rId8"/>
    <p:sldId id="470" r:id="rId9"/>
    <p:sldId id="471" r:id="rId10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FC7CE"/>
    <a:srgbClr val="FFCCFF"/>
    <a:srgbClr val="CB1476"/>
    <a:srgbClr val="009E8E"/>
    <a:srgbClr val="8A318E"/>
    <a:srgbClr val="8B1069"/>
    <a:srgbClr val="39B54A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07" d="100"/>
          <a:sy n="107" d="100"/>
        </p:scale>
        <p:origin x="1171" y="7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78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  <p:sldLayoutId id="2147483777" r:id="rId1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38028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 </a:t>
            </a:r>
          </a:p>
          <a:p>
            <a:r>
              <a:rPr lang="en-US" dirty="0"/>
              <a:t>CE4-related: Geometric partitioning signaling</a:t>
            </a:r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2000" dirty="0">
                <a:latin typeface="Century Gothic" panose="020B0502020202020204" pitchFamily="34" charset="0"/>
              </a:rPr>
              <a:t>JVET-Q0429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T. Poirier, 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F. Urban, A. Robert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000" dirty="0"/>
              <a:t>CE4-related: Geometric partition signaling</a:t>
            </a:r>
            <a:r>
              <a:rPr lang="en-US" sz="2400" dirty="0"/>
              <a:t>     </a:t>
            </a:r>
            <a:r>
              <a:rPr lang="en-US" sz="2000" dirty="0"/>
              <a:t>JVET-Q0429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4007947"/>
          </a:xfrm>
        </p:spPr>
        <p:txBody>
          <a:bodyPr/>
          <a:lstStyle/>
          <a:p>
            <a:r>
              <a:rPr lang="en-US" sz="1600" b="1" dirty="0"/>
              <a:t>In VTM-7.0, geometric merge mode a total of 4 distances and 24 angles are used</a:t>
            </a:r>
          </a:p>
          <a:p>
            <a:pPr lvl="1"/>
            <a:r>
              <a:rPr lang="en-US" sz="1400" dirty="0"/>
              <a:t>1 index is coded and a look-up table is used to derive distance and angle</a:t>
            </a:r>
          </a:p>
          <a:p>
            <a:r>
              <a:rPr lang="en-US" sz="1600" b="1" dirty="0"/>
              <a:t>Proposal: separate the coding of distance and angle</a:t>
            </a:r>
          </a:p>
          <a:p>
            <a:r>
              <a:rPr lang="en-US" sz="1600" b="1" dirty="0"/>
              <a:t>Test 1</a:t>
            </a:r>
          </a:p>
          <a:p>
            <a:pPr lvl="1"/>
            <a:r>
              <a:rPr lang="en-US" sz="1400" dirty="0"/>
              <a:t>Distance use 2 bypass bins</a:t>
            </a:r>
          </a:p>
          <a:p>
            <a:pPr lvl="1"/>
            <a:r>
              <a:rPr lang="en-US" sz="1400" dirty="0"/>
              <a:t>Angle use Truncated Binary with 24 values (10 for distance 0)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F3CDCEA-E7F9-407E-9BD4-536F9219AC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988498"/>
              </p:ext>
            </p:extLst>
          </p:nvPr>
        </p:nvGraphicFramePr>
        <p:xfrm>
          <a:off x="1691640" y="3105944"/>
          <a:ext cx="5760720" cy="12192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129228153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280995584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!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ciip_flag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  MaxNumGeoMergeCand &gt; 1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98641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1000" b="1" strike="sng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merge_geo_partition_idx</a:t>
                      </a:r>
                      <a:r>
                        <a:rPr lang="fr-FR" sz="1000" strike="sng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95952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</a:t>
                      </a:r>
                      <a:r>
                        <a:rPr lang="en-CA" sz="10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merge_geo_partition_distance_idx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99361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</a:t>
                      </a:r>
                      <a:r>
                        <a:rPr lang="en-CA" sz="1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merge_geo_partition_angle_idx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54118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merge_geo_idx0</a:t>
                      </a:r>
                      <a:r>
                        <a:rPr lang="fr-F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54238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MaxNumGeoMergeCand &gt; 2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85594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fr-F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merge_geo_idx1</a:t>
                      </a:r>
                      <a:r>
                        <a:rPr lang="fr-FR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85157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423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34100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000" dirty="0"/>
              <a:t>CE4-related: Geometric partition signaling</a:t>
            </a:r>
            <a:r>
              <a:rPr lang="en-US" sz="2400" dirty="0"/>
              <a:t>     </a:t>
            </a:r>
            <a:r>
              <a:rPr lang="en-US" sz="2000" dirty="0"/>
              <a:t>JVET-Q0429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4007947"/>
          </a:xfrm>
        </p:spPr>
        <p:txBody>
          <a:bodyPr/>
          <a:lstStyle/>
          <a:p>
            <a:endParaRPr lang="en-US" sz="1600" dirty="0"/>
          </a:p>
          <a:p>
            <a:r>
              <a:rPr lang="en-US" sz="1600" b="1" dirty="0"/>
              <a:t>Test 2</a:t>
            </a:r>
          </a:p>
          <a:p>
            <a:pPr lvl="1"/>
            <a:r>
              <a:rPr lang="en-US" sz="1400" dirty="0"/>
              <a:t>Distance use 2 bypass bins</a:t>
            </a:r>
          </a:p>
          <a:p>
            <a:pPr lvl="1"/>
            <a:r>
              <a:rPr lang="en-US" sz="1400" dirty="0"/>
              <a:t>Angle use a coding tree</a:t>
            </a:r>
            <a:endParaRPr lang="en-US" sz="1600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98CAE6-F1F8-4B88-9728-06D841B2D5B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1" y="804550"/>
            <a:ext cx="4581981" cy="38005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809834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000" dirty="0"/>
              <a:t>CE4-related: Geometric partition signaling</a:t>
            </a:r>
            <a:r>
              <a:rPr lang="en-US" sz="2400" dirty="0"/>
              <a:t>     </a:t>
            </a:r>
            <a:r>
              <a:rPr lang="en-US" sz="2000" dirty="0"/>
              <a:t>JVET-Q0429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4007947"/>
          </a:xfrm>
        </p:spPr>
        <p:txBody>
          <a:bodyPr/>
          <a:lstStyle/>
          <a:p>
            <a:r>
              <a:rPr lang="fr-FR" b="1" dirty="0"/>
              <a:t>Test 1 </a:t>
            </a:r>
            <a:r>
              <a:rPr lang="fr-FR" b="1" dirty="0" err="1"/>
              <a:t>results</a:t>
            </a:r>
            <a:r>
              <a:rPr lang="fr-FR" b="1" dirty="0"/>
              <a:t> </a:t>
            </a:r>
            <a:r>
              <a:rPr lang="fr-FR" dirty="0"/>
              <a:t>(vs CE4_common_base)</a:t>
            </a:r>
            <a:endParaRPr 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01E917-CF9F-48E1-B395-8C0854EC9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040046"/>
              </p:ext>
            </p:extLst>
          </p:nvPr>
        </p:nvGraphicFramePr>
        <p:xfrm>
          <a:off x="115094" y="1791201"/>
          <a:ext cx="4406900" cy="178117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6913998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2494844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8429832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595120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882582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9246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Random access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329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Over VTM-7.0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856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449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481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915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104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832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9161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518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739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47308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210E08-0935-4B75-B7B8-8D824A3DE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75146"/>
              </p:ext>
            </p:extLst>
          </p:nvPr>
        </p:nvGraphicFramePr>
        <p:xfrm>
          <a:off x="4625975" y="1791200"/>
          <a:ext cx="4406900" cy="178117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0141489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338895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09260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0909287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242141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530690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3748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Over VTM-7.0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006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4781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463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796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12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081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41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85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090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96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640562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000" dirty="0"/>
              <a:t>CE4-related: Geometric partition signaling</a:t>
            </a:r>
            <a:r>
              <a:rPr lang="en-US" sz="2400" dirty="0"/>
              <a:t>     </a:t>
            </a:r>
            <a:r>
              <a:rPr lang="en-US" sz="2000" dirty="0"/>
              <a:t>JVET-Q0429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4007947"/>
          </a:xfrm>
        </p:spPr>
        <p:txBody>
          <a:bodyPr/>
          <a:lstStyle/>
          <a:p>
            <a:r>
              <a:rPr lang="fr-FR" b="1" dirty="0"/>
              <a:t>Test 2 </a:t>
            </a:r>
            <a:r>
              <a:rPr lang="fr-FR" b="1" dirty="0" err="1"/>
              <a:t>results</a:t>
            </a:r>
            <a:r>
              <a:rPr lang="fr-FR" b="1" dirty="0"/>
              <a:t> </a:t>
            </a:r>
            <a:r>
              <a:rPr lang="fr-FR" dirty="0"/>
              <a:t>(vs CE4_common_base)</a:t>
            </a: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D63D6E2-75A4-4A85-BDBA-953AA34F44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440157"/>
              </p:ext>
            </p:extLst>
          </p:nvPr>
        </p:nvGraphicFramePr>
        <p:xfrm>
          <a:off x="75406" y="1698993"/>
          <a:ext cx="4406900" cy="197167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6386722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505145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496561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900634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57271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5155712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606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676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Over VTM-5.0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428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179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236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515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390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803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347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154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071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73372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9491189-37BA-434F-AE13-76C6F9814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591912"/>
              </p:ext>
            </p:extLst>
          </p:nvPr>
        </p:nvGraphicFramePr>
        <p:xfrm>
          <a:off x="4670030" y="1889493"/>
          <a:ext cx="4406900" cy="178117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8634419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845080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747625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217635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700872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55292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084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189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373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599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158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936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2299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594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794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087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759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15222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15301</TotalTime>
  <Words>605</Words>
  <Application>Microsoft Office PowerPoint</Application>
  <PresentationFormat>On-screen Show (16:9)</PresentationFormat>
  <Paragraphs>266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CE4-related: Geometric partition signaling     JVET-Q0429</vt:lpstr>
      <vt:lpstr>CE4-related: Geometric partition signaling     JVET-Q0429</vt:lpstr>
      <vt:lpstr>CE4-related: Geometric partition signaling     JVET-Q0429</vt:lpstr>
      <vt:lpstr>CE4-related: Geometric partition signaling     JVET-Q0429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Tangi Poirier</cp:lastModifiedBy>
  <cp:revision>1207</cp:revision>
  <cp:lastPrinted>2018-02-07T16:54:36Z</cp:lastPrinted>
  <dcterms:created xsi:type="dcterms:W3CDTF">2015-05-07T16:31:13Z</dcterms:created>
  <dcterms:modified xsi:type="dcterms:W3CDTF">2020-01-08T18:58:18Z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