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7"/>
  </p:notesMasterIdLst>
  <p:sldIdLst>
    <p:sldId id="256" r:id="rId3"/>
    <p:sldId id="258" r:id="rId4"/>
    <p:sldId id="259" r:id="rId5"/>
    <p:sldId id="260" r:id="rId6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22" autoAdjust="0"/>
    <p:restoredTop sz="96429" autoAdjust="0"/>
  </p:normalViewPr>
  <p:slideViewPr>
    <p:cSldViewPr snapToGrid="0">
      <p:cViewPr varScale="1">
        <p:scale>
          <a:sx n="113" d="100"/>
          <a:sy n="113" d="100"/>
        </p:scale>
        <p:origin x="1374" y="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aseline="0" dirty="0" smtClean="0"/>
              <a:t>This</a:t>
            </a:r>
            <a:r>
              <a:rPr lang="ko-KR" altLang="en-US" baseline="0" smtClean="0"/>
              <a:t> </a:t>
            </a:r>
            <a:r>
              <a:rPr lang="en-US" altLang="ko-KR" baseline="0" dirty="0" smtClean="0"/>
              <a:t>is presentation for P0577, APS support for initial palette predictor entry.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dirty="0" smtClean="0"/>
              <a:t>this proposal follows same sprit</a:t>
            </a:r>
            <a:r>
              <a:rPr lang="en-US" altLang="ko-KR" baseline="0" dirty="0" smtClean="0"/>
              <a:t> of HEVC’s </a:t>
            </a:r>
            <a:r>
              <a:rPr lang="en-US" altLang="ko-KR" baseline="0" dirty="0" err="1" smtClean="0"/>
              <a:t>scc</a:t>
            </a:r>
            <a:r>
              <a:rPr lang="en-US" altLang="ko-KR" baseline="0" dirty="0" smtClean="0"/>
              <a:t> extension.</a:t>
            </a:r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dirty="0" smtClean="0"/>
              <a:t>this proposal follows same sprit</a:t>
            </a:r>
            <a:r>
              <a:rPr lang="en-US" altLang="ko-KR" baseline="0" dirty="0" smtClean="0"/>
              <a:t> of HEVC’s </a:t>
            </a:r>
            <a:r>
              <a:rPr lang="en-US" altLang="ko-KR" baseline="0" dirty="0" err="1" smtClean="0"/>
              <a:t>scc</a:t>
            </a:r>
            <a:r>
              <a:rPr lang="en-US" altLang="ko-KR" baseline="0" dirty="0" smtClean="0"/>
              <a:t> extension.</a:t>
            </a:r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6116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7713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8494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501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195762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825625"/>
            <a:ext cx="4195763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44774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365125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6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63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03837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53516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35082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050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03405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09269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089775" y="365125"/>
            <a:ext cx="2135188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56337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9179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9385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JVET-Q0353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(</a:t>
            </a:r>
            <a:r>
              <a:rPr lang="en-CA" altLang="ko-KR" dirty="0"/>
              <a:t>Report on experimental result for fixing BDPCM Chroma mismatch</a:t>
            </a:r>
            <a:r>
              <a:rPr lang="en-CA" altLang="ko-KR" dirty="0" smtClean="0"/>
              <a:t>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1600" u="sng" dirty="0" smtClean="0"/>
              <a:t>Hyeongmun Jang, </a:t>
            </a:r>
          </a:p>
          <a:p>
            <a:r>
              <a:rPr lang="en-US" altLang="ko-KR" sz="1600" dirty="0" smtClean="0"/>
              <a:t>Hendry, </a:t>
            </a:r>
            <a:r>
              <a:rPr lang="en-US" altLang="ko-KR" sz="1600" dirty="0" err="1" smtClean="0"/>
              <a:t>Junghak</a:t>
            </a:r>
            <a:r>
              <a:rPr lang="en-US" altLang="ko-KR" sz="1600" dirty="0" smtClean="0"/>
              <a:t> Nam, Seethal Paluri, Seung-</a:t>
            </a:r>
            <a:r>
              <a:rPr lang="en-US" altLang="ko-KR" sz="1600" dirty="0" err="1" smtClean="0"/>
              <a:t>hwan</a:t>
            </a:r>
            <a:r>
              <a:rPr lang="en-US" altLang="ko-KR" sz="1600" dirty="0" smtClean="0"/>
              <a:t> Kim, </a:t>
            </a:r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Lim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Fix </a:t>
            </a:r>
            <a:r>
              <a:rPr lang="en-US" altLang="ko-KR" dirty="0" err="1" smtClean="0"/>
              <a:t>mistmatch</a:t>
            </a:r>
            <a:r>
              <a:rPr lang="en-US" altLang="ko-KR" dirty="0" smtClean="0"/>
              <a:t> between SW and SPEC regarding Chroma BDPCM.</a:t>
            </a:r>
          </a:p>
          <a:p>
            <a:pPr lvl="1"/>
            <a:r>
              <a:rPr lang="en-US" altLang="ko-KR" dirty="0" smtClean="0"/>
              <a:t>Align SW to SPEC for contexts of </a:t>
            </a:r>
            <a:r>
              <a:rPr lang="de-DE" altLang="ko-KR" b="1" dirty="0" smtClean="0"/>
              <a:t>intra_bdpcm_chroma_flag </a:t>
            </a:r>
            <a:r>
              <a:rPr lang="de-DE" altLang="ko-KR" dirty="0"/>
              <a:t>and</a:t>
            </a:r>
            <a:r>
              <a:rPr lang="de-DE" altLang="ko-KR" b="1" dirty="0" smtClean="0"/>
              <a:t> </a:t>
            </a:r>
            <a:r>
              <a:rPr lang="de-DE" altLang="ko-KR" b="1" dirty="0"/>
              <a:t>intra_bdpcm_chroma_dir_flag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Align SW to SPEC for signaling order between intra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prediction mode and BDPCM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syntax in single tree structure.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 statement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Context.</a:t>
            </a:r>
          </a:p>
          <a:p>
            <a:pPr lvl="1"/>
            <a:r>
              <a:rPr lang="en-US" altLang="ko-KR" dirty="0" smtClean="0"/>
              <a:t>In VVC draft7, separate contexts are used for BDPCM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and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.</a:t>
            </a:r>
          </a:p>
          <a:p>
            <a:pPr lvl="1"/>
            <a:r>
              <a:rPr lang="en-US" altLang="ko-KR" dirty="0" smtClean="0"/>
              <a:t>In SW, BDPCM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anc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share same context.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Syntax signaling order for single tree case.</a:t>
            </a:r>
          </a:p>
          <a:p>
            <a:pPr lvl="1"/>
            <a:r>
              <a:rPr lang="en-US" altLang="ko-KR" dirty="0" smtClean="0"/>
              <a:t>In VVC draft7, the BDPCM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syntax is transmitted after intra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prediction mode syntax.</a:t>
            </a:r>
          </a:p>
          <a:p>
            <a:pPr lvl="1"/>
            <a:r>
              <a:rPr lang="en-US" altLang="ko-KR" dirty="0" smtClean="0"/>
              <a:t>In SW, the BDPCM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syntax is transmitted before intra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prediction mode.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1453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Report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 experimental result for aligning SW to SPEC.</a:t>
            </a:r>
          </a:p>
          <a:p>
            <a:pPr lvl="1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8105" y="1985469"/>
            <a:ext cx="7012456" cy="3263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226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7307</TotalTime>
  <Words>178</Words>
  <Application>Microsoft Office PowerPoint</Application>
  <PresentationFormat>A4 용지(210x297mm)</PresentationFormat>
  <Paragraphs>26</Paragraphs>
  <Slides>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4</vt:i4>
      </vt:variant>
    </vt:vector>
  </HeadingPairs>
  <TitlesOfParts>
    <vt:vector size="12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디자인 사용자 지정</vt:lpstr>
      <vt:lpstr>JVET-Q0353  (Report on experimental result for fixing BDPCM Chroma mismatch)</vt:lpstr>
      <vt:lpstr>Summary</vt:lpstr>
      <vt:lpstr>Problem statement</vt:lpstr>
      <vt:lpstr>Report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Hyeongmun Jang</cp:lastModifiedBy>
  <cp:revision>269</cp:revision>
  <dcterms:created xsi:type="dcterms:W3CDTF">2016-10-06T06:23:02Z</dcterms:created>
  <dcterms:modified xsi:type="dcterms:W3CDTF">2020-01-09T10:54:45Z</dcterms:modified>
</cp:coreProperties>
</file>