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56" r:id="rId3"/>
    <p:sldId id="258" r:id="rId4"/>
    <p:sldId id="259" r:id="rId5"/>
    <p:sldId id="260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2" autoAdjust="0"/>
    <p:restoredTop sz="96429" autoAdjust="0"/>
  </p:normalViewPr>
  <p:slideViewPr>
    <p:cSldViewPr snapToGrid="0">
      <p:cViewPr>
        <p:scale>
          <a:sx n="125" d="100"/>
          <a:sy n="125" d="100"/>
        </p:scale>
        <p:origin x="984" y="-17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6116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JVET-Q0351 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/>
              <a:t>Report on experimental result for fixing BDPCM Chroma mismatch</a:t>
            </a:r>
            <a:r>
              <a:rPr lang="en-CA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smtClean="0"/>
              <a:t>Hendry,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Seethal Paluri,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Fix </a:t>
            </a:r>
            <a:r>
              <a:rPr lang="en-US" altLang="ko-KR" dirty="0" err="1" smtClean="0"/>
              <a:t>mistmatch</a:t>
            </a:r>
            <a:r>
              <a:rPr lang="en-US" altLang="ko-KR" dirty="0" smtClean="0"/>
              <a:t> between SW and SPEC regarding Chroma BDPCM.</a:t>
            </a:r>
          </a:p>
          <a:p>
            <a:pPr lvl="1"/>
            <a:r>
              <a:rPr lang="en-US" altLang="ko-KR" dirty="0" smtClean="0"/>
              <a:t>Align SW to SPEC for contexts of </a:t>
            </a:r>
            <a:r>
              <a:rPr lang="de-DE" altLang="ko-KR" b="1" dirty="0" smtClean="0"/>
              <a:t>intra_bdpcm_chroma_flag </a:t>
            </a:r>
            <a:r>
              <a:rPr lang="de-DE" altLang="ko-KR" dirty="0"/>
              <a:t>and</a:t>
            </a:r>
            <a:r>
              <a:rPr lang="de-DE" altLang="ko-KR" b="1" dirty="0" smtClean="0"/>
              <a:t> </a:t>
            </a:r>
            <a:r>
              <a:rPr lang="de-DE" altLang="ko-KR" b="1" dirty="0"/>
              <a:t>intra_bdpcm_chroma_dir_flag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Align SW to SPEC for signaling order between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 and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in singl</a:t>
            </a:r>
            <a:r>
              <a:rPr lang="en-US" altLang="ko-KR" dirty="0" smtClean="0"/>
              <a:t>e tree structure.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Context.</a:t>
            </a:r>
          </a:p>
          <a:p>
            <a:pPr lvl="1"/>
            <a:r>
              <a:rPr lang="en-US" altLang="ko-KR" dirty="0" smtClean="0"/>
              <a:t>In VVC draft7, separate contexts are used for BDPCM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In SW, BDPCM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anc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share same context.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Syntax signaling order for single tree case.</a:t>
            </a:r>
          </a:p>
          <a:p>
            <a:pPr lvl="1"/>
            <a:r>
              <a:rPr lang="en-US" altLang="ko-KR" dirty="0" smtClean="0"/>
              <a:t>In VVC draft7, the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is transmitted after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 syntax.</a:t>
            </a:r>
          </a:p>
          <a:p>
            <a:pPr lvl="1"/>
            <a:r>
              <a:rPr lang="en-US" altLang="ko-KR" dirty="0" smtClean="0"/>
              <a:t>In SW, the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is transmitted before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45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Report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experimental result for aligning SW to SPEC.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105" y="1985469"/>
            <a:ext cx="7012456" cy="326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26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6033</TotalTime>
  <Words>178</Words>
  <Application>Microsoft Office PowerPoint</Application>
  <PresentationFormat>A4 용지(210x297mm)</PresentationFormat>
  <Paragraphs>26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JVET-Q0351  (Report on experimental result for fixing BDPCM Chroma mismatch)</vt:lpstr>
      <vt:lpstr>Summary</vt:lpstr>
      <vt:lpstr>Problem statement</vt:lpstr>
      <vt:lpstr>Report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267</cp:revision>
  <dcterms:created xsi:type="dcterms:W3CDTF">2016-10-06T06:23:02Z</dcterms:created>
  <dcterms:modified xsi:type="dcterms:W3CDTF">2020-01-08T13:40:11Z</dcterms:modified>
</cp:coreProperties>
</file>