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0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1"/>
  </p:notesMasterIdLst>
  <p:handoutMasterIdLst>
    <p:handoutMasterId r:id="rId12"/>
  </p:handoutMasterIdLst>
  <p:sldIdLst>
    <p:sldId id="282" r:id="rId5"/>
    <p:sldId id="336" r:id="rId6"/>
    <p:sldId id="348" r:id="rId7"/>
    <p:sldId id="353" r:id="rId8"/>
    <p:sldId id="354" r:id="rId9"/>
    <p:sldId id="280" r:id="rId10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</p14:sldIdLst>
        </p14:section>
        <p14:section name="Chapter page" id="{FD05EE94-C931-8C4B-83A2-004B32AA1207}">
          <p14:sldIdLst>
            <p14:sldId id="336"/>
            <p14:sldId id="348"/>
            <p14:sldId id="353"/>
            <p14:sldId id="354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53530"/>
    <a:srgbClr val="4D4D4C"/>
    <a:srgbClr val="575756"/>
    <a:srgbClr val="4B4C4B"/>
    <a:srgbClr val="C7000B"/>
    <a:srgbClr val="DD4654"/>
    <a:srgbClr val="FFFFFF"/>
    <a:srgbClr val="F3D2D5"/>
    <a:srgbClr val="E6A8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17" autoAdjust="0"/>
    <p:restoredTop sz="95467"/>
  </p:normalViewPr>
  <p:slideViewPr>
    <p:cSldViewPr snapToGrid="0" snapToObjects="1">
      <p:cViewPr varScale="1">
        <p:scale>
          <a:sx n="111" d="100"/>
          <a:sy n="111" d="100"/>
        </p:scale>
        <p:origin x="666" y="114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xmlns="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:a16="http://schemas.microsoft.com/office/drawing/2014/main" xmlns="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69" y="908050"/>
            <a:ext cx="11332826" cy="5218113"/>
          </a:xfrm>
          <a:prstGeom prst="rect">
            <a:avLst/>
          </a:prstGeom>
        </p:spPr>
        <p:txBody>
          <a:bodyPr/>
          <a:lstStyle>
            <a:lvl1pPr>
              <a:defRPr sz="1800" b="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20363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8847026" y="-4207"/>
            <a:ext cx="3100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 algn="l"/>
            <a:r>
              <a:rPr lang="en-US" dirty="0" smtClean="0"/>
              <a:t>JVET-P0342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455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:a16="http://schemas.microsoft.com/office/drawing/2014/main" xmlns="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xmlns="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xmlns="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xmlns="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xmlns="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xmlns="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xmlns="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xmlns="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xmlns="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xmlns="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xmlns="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xmlns="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xmlns="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xmlns="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xmlns="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xmlns="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xmlns="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xmlns="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xmlns="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672" y="4090618"/>
            <a:ext cx="2787962" cy="59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45239" y="1003301"/>
            <a:ext cx="9915450" cy="1016599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dirty="0" smtClean="0"/>
              <a:t>AHG9</a:t>
            </a:r>
            <a:r>
              <a:rPr lang="en-US" altLang="zh-CN" dirty="0" smtClean="0"/>
              <a:t>: </a:t>
            </a:r>
            <a:r>
              <a:rPr lang="en-CA" altLang="zh-CN" dirty="0"/>
              <a:t>on signaling inter-layer dependency </a:t>
            </a:r>
            <a:r>
              <a:rPr lang="en-CA" altLang="zh-CN" dirty="0" smtClean="0"/>
              <a:t/>
            </a:r>
            <a:br>
              <a:rPr lang="en-CA" altLang="zh-CN" dirty="0" smtClean="0"/>
            </a:br>
            <a:r>
              <a:rPr lang="en-CA" altLang="zh-CN" dirty="0" smtClean="0"/>
              <a:t>information </a:t>
            </a:r>
            <a:r>
              <a:rPr lang="en-CA" altLang="zh-CN" dirty="0"/>
              <a:t>in SPS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xmlns="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98995" y="2280669"/>
            <a:ext cx="6649117" cy="1148459"/>
          </a:xfrm>
        </p:spPr>
        <p:txBody>
          <a:bodyPr/>
          <a:lstStyle/>
          <a:p>
            <a:endParaRPr kumimoji="1" lang="en-US" altLang="zh-CN" sz="1600" dirty="0" smtClean="0"/>
          </a:p>
          <a:p>
            <a:r>
              <a:rPr lang="en-US" altLang="en-US" sz="1600" b="1" dirty="0" smtClean="0">
                <a:solidFill>
                  <a:schemeClr val="bg1">
                    <a:lumMod val="95000"/>
                  </a:schemeClr>
                </a:solidFill>
              </a:rPr>
              <a:t>Biao Wang</a:t>
            </a:r>
            <a:r>
              <a:rPr lang="en-US" altLang="en-US" sz="1600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n-US" altLang="en-US" sz="1600" dirty="0">
                <a:solidFill>
                  <a:schemeClr val="bg1">
                    <a:lumMod val="95000"/>
                  </a:schemeClr>
                </a:solidFill>
              </a:rPr>
              <a:t>Anand Meher Kotra, Semih </a:t>
            </a:r>
            <a:r>
              <a:rPr lang="en-US" altLang="en-US" sz="1600" dirty="0" smtClean="0">
                <a:solidFill>
                  <a:schemeClr val="bg1">
                    <a:lumMod val="95000"/>
                  </a:schemeClr>
                </a:solidFill>
              </a:rPr>
              <a:t>Esenlik, Han </a:t>
            </a:r>
            <a:r>
              <a:rPr lang="en-US" altLang="en-US" sz="1600" dirty="0">
                <a:solidFill>
                  <a:schemeClr val="bg1">
                    <a:lumMod val="95000"/>
                  </a:schemeClr>
                </a:solidFill>
              </a:rPr>
              <a:t>Gao, </a:t>
            </a:r>
            <a:r>
              <a:rPr lang="en-US" altLang="en-US" sz="1600" dirty="0" smtClean="0">
                <a:solidFill>
                  <a:schemeClr val="bg1">
                    <a:lumMod val="95000"/>
                  </a:schemeClr>
                </a:solidFill>
              </a:rPr>
              <a:t>Elena Alshina</a:t>
            </a:r>
          </a:p>
          <a:p>
            <a:endParaRPr kumimoji="1"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31969" y="384138"/>
            <a:ext cx="10520363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/>
              <a:t>A situation not clear in the Spec.</a:t>
            </a:r>
            <a:endParaRPr lang="en-US" sz="4400" b="1" dirty="0"/>
          </a:p>
        </p:txBody>
      </p:sp>
      <p:sp>
        <p:nvSpPr>
          <p:cNvPr id="5" name="Rectangle 4"/>
          <p:cNvSpPr/>
          <p:nvPr/>
        </p:nvSpPr>
        <p:spPr>
          <a:xfrm>
            <a:off x="431969" y="1243006"/>
            <a:ext cx="34977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inter_layer_ref_pics_present_flag</a:t>
            </a:r>
            <a:endParaRPr lang="zh-CN" altLang="en-US" dirty="0"/>
          </a:p>
        </p:txBody>
      </p:sp>
      <p:sp>
        <p:nvSpPr>
          <p:cNvPr id="14" name="Rectangle 13"/>
          <p:cNvSpPr/>
          <p:nvPr/>
        </p:nvSpPr>
        <p:spPr>
          <a:xfrm>
            <a:off x="431969" y="1709701"/>
            <a:ext cx="932931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zh-CN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inter_layer_ref_pics_present_flag</a:t>
            </a:r>
            <a:r>
              <a:rPr lang="en-CA" altLang="zh-CN" dirty="0">
                <a:latin typeface="Times New Roman" panose="02020603050405020304" pitchFamily="18" charset="0"/>
                <a:ea typeface="SimSun" panose="02010600030101010101" pitchFamily="2" charset="-122"/>
              </a:rPr>
              <a:t> equal to 0 specifies that no ILRP is used for inter prediction of any coded picture in </a:t>
            </a:r>
            <a:r>
              <a:rPr lang="en-CA" altLang="zh-CN" b="1" dirty="0">
                <a:solidFill>
                  <a:schemeClr val="accent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</a:t>
            </a:r>
            <a:r>
              <a:rPr lang="en-CA" altLang="zh-CN" dirty="0">
                <a:latin typeface="Times New Roman" panose="02020603050405020304" pitchFamily="18" charset="0"/>
                <a:ea typeface="SimSun" panose="02010600030101010101" pitchFamily="2" charset="-122"/>
              </a:rPr>
              <a:t> CLVS. </a:t>
            </a:r>
            <a:r>
              <a:rPr lang="en-CA" altLang="zh-CN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inter_layer_ref_pic_flag</a:t>
            </a:r>
            <a:r>
              <a:rPr lang="en-CA" altLang="zh-CN" dirty="0">
                <a:latin typeface="Times New Roman" panose="02020603050405020304" pitchFamily="18" charset="0"/>
                <a:ea typeface="SimSun" panose="02010600030101010101" pitchFamily="2" charset="-122"/>
              </a:rPr>
              <a:t> equal to 1 specifies that ILRPs may be used for inter prediction of one or more coded pictures in the CLVS. When </a:t>
            </a:r>
            <a:r>
              <a:rPr lang="en-CA" altLang="zh-CN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sps_video_parameter_set_id</a:t>
            </a:r>
            <a:r>
              <a:rPr lang="en-CA" altLang="zh-CN" dirty="0">
                <a:latin typeface="Times New Roman" panose="02020603050405020304" pitchFamily="18" charset="0"/>
                <a:ea typeface="SimSun" panose="02010600030101010101" pitchFamily="2" charset="-122"/>
              </a:rPr>
              <a:t> is equal to 0, the value of </a:t>
            </a:r>
            <a:r>
              <a:rPr lang="en-CA" altLang="zh-CN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inter_layer_ref_pics_present_flag</a:t>
            </a:r>
            <a:r>
              <a:rPr lang="en-CA" altLang="zh-CN" dirty="0">
                <a:latin typeface="Times New Roman" panose="02020603050405020304" pitchFamily="18" charset="0"/>
                <a:ea typeface="SimSun" panose="02010600030101010101" pitchFamily="2" charset="-122"/>
              </a:rPr>
              <a:t> is inferred to be equal to 0. W</a:t>
            </a:r>
            <a:r>
              <a:rPr lang="en-GB" altLang="zh-CN" dirty="0">
                <a:latin typeface="Times New Roman" panose="02020603050405020304" pitchFamily="18" charset="0"/>
                <a:ea typeface="SimSun" panose="02010600030101010101" pitchFamily="2" charset="-122"/>
              </a:rPr>
              <a:t>hen </a:t>
            </a:r>
            <a:r>
              <a:rPr lang="en-GB" altLang="zh-CN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vps_independent_layer_flag</a:t>
            </a:r>
            <a:r>
              <a:rPr lang="en-GB" altLang="zh-CN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GB" altLang="zh-CN" dirty="0" err="1">
                <a:latin typeface="Times New Roman" panose="02020603050405020304" pitchFamily="18" charset="0"/>
                <a:ea typeface="SimSun" panose="02010600030101010101" pitchFamily="2" charset="-122"/>
              </a:rPr>
              <a:t>GeneralLayerIdx</a:t>
            </a:r>
            <a:r>
              <a:rPr lang="en-GB" altLang="zh-CN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GB" altLang="zh-CN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nuh_layer_id</a:t>
            </a:r>
            <a:r>
              <a:rPr lang="en-GB" altLang="zh-CN" dirty="0">
                <a:latin typeface="Times New Roman" panose="02020603050405020304" pitchFamily="18" charset="0"/>
                <a:ea typeface="SimSun" panose="02010600030101010101" pitchFamily="2" charset="-122"/>
              </a:rPr>
              <a:t> ] ] is equal to 1, the value of </a:t>
            </a:r>
            <a:r>
              <a:rPr lang="en-GB" altLang="zh-CN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inter_layer_ref_pics_present_flag</a:t>
            </a:r>
            <a:r>
              <a:rPr lang="en-GB" altLang="zh-CN" dirty="0">
                <a:latin typeface="Times New Roman" panose="02020603050405020304" pitchFamily="18" charset="0"/>
                <a:ea typeface="SimSun" panose="02010600030101010101" pitchFamily="2" charset="-122"/>
              </a:rPr>
              <a:t> shall be equal to 0.</a:t>
            </a:r>
            <a:endParaRPr lang="zh-CN" altLang="zh-CN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61795" y="4968816"/>
            <a:ext cx="1589777" cy="776378"/>
          </a:xfrm>
          <a:prstGeom prst="ellipse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One </a:t>
            </a:r>
            <a:r>
              <a:rPr lang="en-US" altLang="zh-CN" b="1" dirty="0" err="1" smtClean="0"/>
              <a:t>sps</a:t>
            </a:r>
            <a:endParaRPr lang="en-US" altLang="zh-CN" b="1" dirty="0" smtClean="0"/>
          </a:p>
          <a:p>
            <a:pPr algn="ctr"/>
            <a:r>
              <a:rPr lang="en-US" altLang="zh-CN" b="1" dirty="0" smtClean="0"/>
              <a:t>One flag</a:t>
            </a:r>
            <a:endParaRPr lang="zh-CN" altLang="en-US" b="1" dirty="0"/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1837426" y="4485738"/>
            <a:ext cx="1328468" cy="6987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1837426" y="5357005"/>
            <a:ext cx="1328468" cy="50895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165893" y="5631095"/>
            <a:ext cx="4080295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Laye</a:t>
            </a:r>
            <a:r>
              <a:rPr lang="en-US" altLang="zh-CN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r0: independent</a:t>
            </a:r>
            <a:endParaRPr lang="zh-CN" altLang="en-US" sz="24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06869" y="4280387"/>
            <a:ext cx="3720141" cy="492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Laye</a:t>
            </a:r>
            <a:r>
              <a:rPr lang="en-US" altLang="zh-CN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r1: dependent </a:t>
            </a:r>
            <a:endParaRPr lang="zh-CN" altLang="en-US" sz="24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79102" y="4511916"/>
            <a:ext cx="4149306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CA" altLang="zh-CN" sz="1600" b="1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What shall be the value of </a:t>
            </a:r>
          </a:p>
          <a:p>
            <a:pPr>
              <a:lnSpc>
                <a:spcPts val="3440"/>
              </a:lnSpc>
            </a:pPr>
            <a:r>
              <a:rPr lang="en-CA" altLang="zh-CN" sz="1600" b="1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inter_layer_ref_pics_present_flag</a:t>
            </a:r>
            <a:r>
              <a:rPr lang="en-CA" altLang="zh-CN" sz="1600" b="1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?</a:t>
            </a:r>
            <a:endParaRPr lang="zh-CN" altLang="en-US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592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31969" y="202983"/>
            <a:ext cx="10520363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/>
              <a:t>Option one: </a:t>
            </a:r>
            <a:r>
              <a:rPr lang="en-US" sz="4400" b="1" dirty="0" smtClean="0"/>
              <a:t> </a:t>
            </a:r>
            <a:endParaRPr lang="en-US" sz="4400" b="1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383825"/>
              </p:ext>
            </p:extLst>
          </p:nvPr>
        </p:nvGraphicFramePr>
        <p:xfrm>
          <a:off x="431969" y="980718"/>
          <a:ext cx="6782878" cy="2846636"/>
        </p:xfrm>
        <a:graphic>
          <a:graphicData uri="http://schemas.openxmlformats.org/drawingml/2006/table">
            <a:tbl>
              <a:tblPr/>
              <a:tblGrid>
                <a:gridCol w="5917646"/>
                <a:gridCol w="865232"/>
              </a:tblGrid>
              <a:tr h="21897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seq_parameter_set_rbsp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97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sps_decoding_parameter_set_id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u(4)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97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sps_video_parameter_set_id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u(4)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97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sps_max_sublayers_minus1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u(3)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97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97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long_term_ref_pics_flag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97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97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</a:t>
                      </a: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sps_num_shared_layers_minus1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u(6)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97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for (i=0; i &lt; =sps_num_shared_layers_minus1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; i++)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97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</a:t>
                      </a:r>
                      <a:r>
                        <a:rPr lang="en-CA" sz="10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sps_shared_layer_idx</a:t>
                      </a: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</a:t>
                      </a:r>
                      <a:r>
                        <a:rPr lang="en-CA" sz="10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]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u(6)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97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for (i=0; i &lt;= sps_num_shared_layers_minus1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; i++)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97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  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inter_layer_ref_pics_present_flag 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[i]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97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366773" y="4051757"/>
            <a:ext cx="10407620" cy="2210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400" b="1" dirty="0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sps_num_shared_layers_minus1 </a:t>
            </a:r>
            <a:r>
              <a:rPr lang="en-CA" altLang="zh-CN" sz="1400" dirty="0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plus 1</a:t>
            </a:r>
            <a:r>
              <a:rPr lang="en-CA" altLang="zh-CN" sz="1400" b="1" dirty="0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CA" altLang="zh-CN" sz="1400" dirty="0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specifies the number of video coding layers to which the current SPS applies to. The value of sps_num_shared_layers_minus1 ranges from 0 to 55, inclusive. When not present, the value of sps_num_shared_layers_minus1 is inferred to equal to 0.</a:t>
            </a:r>
            <a:r>
              <a:rPr lang="en-CA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endParaRPr lang="zh-CN" altLang="zh-CN" sz="1400" dirty="0" smtClean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400" b="1" dirty="0" err="1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sps_other_layer_idx</a:t>
            </a:r>
            <a:r>
              <a:rPr lang="en-CA" altLang="zh-CN" sz="1400" b="1" dirty="0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[</a:t>
            </a:r>
            <a:r>
              <a:rPr lang="en-CA" altLang="zh-CN" sz="1400" b="1" dirty="0" err="1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</a:t>
            </a:r>
            <a:r>
              <a:rPr lang="en-CA" altLang="zh-CN" sz="1400" b="1" dirty="0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]</a:t>
            </a:r>
            <a:r>
              <a:rPr lang="en-CA" altLang="zh-CN" sz="1400" dirty="0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 specifies the layer index of </a:t>
            </a:r>
            <a:r>
              <a:rPr lang="en-CA" altLang="zh-CN" sz="1400" dirty="0" err="1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i-th</a:t>
            </a:r>
            <a:r>
              <a:rPr lang="en-CA" altLang="zh-CN" sz="1400" dirty="0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 layer to which the current SPS applies to.</a:t>
            </a:r>
            <a:endParaRPr lang="zh-CN" altLang="zh-CN" sz="1400" dirty="0" smtClean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400" dirty="0" err="1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inter_layer_ref_pics_present_flag</a:t>
            </a:r>
            <a:r>
              <a:rPr lang="en-CA" altLang="zh-CN" sz="1400" b="1" dirty="0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[</a:t>
            </a:r>
            <a:r>
              <a:rPr lang="en-CA" altLang="zh-CN" sz="1400" b="1" dirty="0" err="1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</a:t>
            </a:r>
            <a:r>
              <a:rPr lang="en-CA" altLang="zh-CN" sz="1400" b="1" dirty="0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]</a:t>
            </a:r>
            <a:r>
              <a:rPr lang="en-CA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 equal to 0 specifies that no ILRP is used for inter prediction of any coded picture </a:t>
            </a:r>
            <a:r>
              <a:rPr lang="en-CA" altLang="zh-CN" sz="1400" dirty="0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in the </a:t>
            </a:r>
            <a:r>
              <a:rPr lang="en-CA" altLang="zh-CN" sz="1400" dirty="0" err="1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i-th</a:t>
            </a:r>
            <a:r>
              <a:rPr lang="en-CA" altLang="zh-CN" sz="1400" dirty="0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 CLVS to which the current SPS applies</a:t>
            </a:r>
            <a:r>
              <a:rPr lang="en-CA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. </a:t>
            </a:r>
            <a:r>
              <a:rPr lang="en-CA" altLang="zh-CN" sz="1400" dirty="0" err="1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inter_layer_ref_pic_flag</a:t>
            </a:r>
            <a:r>
              <a:rPr lang="en-CA" altLang="zh-CN" sz="1400" dirty="0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[</a:t>
            </a:r>
            <a:r>
              <a:rPr lang="en-CA" altLang="zh-CN" sz="1400" dirty="0" err="1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</a:t>
            </a:r>
            <a:r>
              <a:rPr lang="en-CA" altLang="zh-CN" sz="1400" dirty="0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]</a:t>
            </a:r>
            <a:r>
              <a:rPr lang="en-CA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 equal to 1 specifies that ILRPs may be used for inter prediction of one or more coded pictures </a:t>
            </a:r>
            <a:r>
              <a:rPr lang="en-CA" altLang="zh-CN" sz="1400" dirty="0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in the </a:t>
            </a:r>
            <a:r>
              <a:rPr lang="en-CA" altLang="zh-CN" sz="1400" dirty="0" err="1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i-th</a:t>
            </a:r>
            <a:r>
              <a:rPr lang="en-CA" altLang="zh-CN" sz="1400" dirty="0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 CLVS to which the current SPS applies.</a:t>
            </a:r>
            <a:r>
              <a:rPr lang="en-CA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 When </a:t>
            </a:r>
            <a:r>
              <a:rPr lang="en-CA" altLang="zh-CN" sz="1400" dirty="0" err="1" smtClean="0">
                <a:latin typeface="Times New Roman" panose="02020603050405020304" pitchFamily="18" charset="0"/>
                <a:ea typeface="DengXian" panose="02010600030101010101" pitchFamily="2" charset="-122"/>
              </a:rPr>
              <a:t>sps_video_parameter_set_id</a:t>
            </a:r>
            <a:r>
              <a:rPr lang="en-CA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 is equal to 0, the value of </a:t>
            </a:r>
            <a:r>
              <a:rPr lang="en-CA" altLang="zh-CN" sz="1400" dirty="0" err="1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inter_layer_ref_pics_present_flag</a:t>
            </a:r>
            <a:r>
              <a:rPr lang="en-CA" altLang="zh-CN" sz="1400" dirty="0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[</a:t>
            </a:r>
            <a:r>
              <a:rPr lang="en-CA" altLang="zh-CN" sz="1400" dirty="0" err="1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</a:t>
            </a:r>
            <a:r>
              <a:rPr lang="en-CA" altLang="zh-CN" sz="1400" dirty="0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]</a:t>
            </a:r>
            <a:r>
              <a:rPr lang="en-CA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 is inferred to be equal to 0. When </a:t>
            </a:r>
            <a:r>
              <a:rPr lang="en-CA" altLang="zh-CN" sz="1400" dirty="0" err="1" smtClean="0">
                <a:latin typeface="Times New Roman" panose="02020603050405020304" pitchFamily="18" charset="0"/>
                <a:ea typeface="DengXian" panose="02010600030101010101" pitchFamily="2" charset="-122"/>
              </a:rPr>
              <a:t>vps_independent_layer_flag</a:t>
            </a:r>
            <a:r>
              <a:rPr lang="en-CA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[ </a:t>
            </a:r>
            <a:r>
              <a:rPr lang="en-CA" altLang="zh-CN" sz="1400" dirty="0" err="1" smtClean="0">
                <a:latin typeface="Times New Roman" panose="02020603050405020304" pitchFamily="18" charset="0"/>
                <a:ea typeface="DengXian" panose="02010600030101010101" pitchFamily="2" charset="-122"/>
              </a:rPr>
              <a:t>GeneralLayerIdx</a:t>
            </a:r>
            <a:r>
              <a:rPr lang="en-CA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[ </a:t>
            </a:r>
            <a:r>
              <a:rPr lang="en-CA" altLang="zh-CN" sz="1400" dirty="0" err="1" smtClean="0">
                <a:latin typeface="Times New Roman" panose="02020603050405020304" pitchFamily="18" charset="0"/>
                <a:ea typeface="DengXian" panose="02010600030101010101" pitchFamily="2" charset="-122"/>
              </a:rPr>
              <a:t>nuh_layer_id</a:t>
            </a:r>
            <a:r>
              <a:rPr lang="en-CA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 ] ] is equal to 1, the value of </a:t>
            </a:r>
            <a:r>
              <a:rPr lang="en-CA" altLang="zh-CN" sz="1400" dirty="0" err="1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inter_layer_ref_pics_present_flag</a:t>
            </a:r>
            <a:r>
              <a:rPr lang="en-CA" altLang="zh-CN" sz="1400" dirty="0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[</a:t>
            </a:r>
            <a:r>
              <a:rPr lang="en-CA" altLang="zh-CN" sz="1400" dirty="0" err="1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</a:t>
            </a:r>
            <a:r>
              <a:rPr lang="en-CA" altLang="zh-CN" sz="1400" dirty="0" smtClean="0"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]</a:t>
            </a:r>
            <a:r>
              <a:rPr lang="en-CA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 shall be equal to 0.</a:t>
            </a:r>
            <a:endParaRPr lang="zh-CN" altLang="zh-CN" sz="14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474939" y="86921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altLang="zh-CN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vps_layer_id</a:t>
            </a:r>
            <a:r>
              <a:rPr lang="en-CA" altLang="zh-CN" dirty="0">
                <a:latin typeface="Times New Roman" panose="02020603050405020304" pitchFamily="18" charset="0"/>
                <a:ea typeface="DengXian" panose="02010600030101010101" pitchFamily="2" charset="-122"/>
              </a:rPr>
              <a:t>[0] = 0, </a:t>
            </a:r>
            <a:endParaRPr lang="en-CA" altLang="zh-CN" dirty="0" smtClean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r>
              <a:rPr lang="en-CA" altLang="zh-CN" dirty="0" err="1" smtClean="0">
                <a:latin typeface="Times New Roman" panose="02020603050405020304" pitchFamily="18" charset="0"/>
                <a:ea typeface="DengXian" panose="02010600030101010101" pitchFamily="2" charset="-122"/>
              </a:rPr>
              <a:t>vps_layer_id</a:t>
            </a:r>
            <a:r>
              <a:rPr lang="en-CA" altLang="zh-CN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[1</a:t>
            </a:r>
            <a:r>
              <a:rPr lang="en-CA" altLang="zh-CN" dirty="0">
                <a:latin typeface="Times New Roman" panose="02020603050405020304" pitchFamily="18" charset="0"/>
                <a:ea typeface="DengXian" panose="02010600030101010101" pitchFamily="2" charset="-122"/>
              </a:rPr>
              <a:t>] = </a:t>
            </a:r>
            <a:r>
              <a:rPr lang="en-CA" altLang="zh-CN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2 </a:t>
            </a:r>
            <a:r>
              <a:rPr lang="en-CA" altLang="zh-CN" dirty="0" smtClean="0">
                <a:latin typeface="Times New Roman" panose="02020603050405020304" pitchFamily="18" charset="0"/>
                <a:ea typeface="DengXian" panose="02010600030101010101" pitchFamily="2" charset="-122"/>
                <a:sym typeface="Wingdings" panose="05000000000000000000" pitchFamily="2" charset="2"/>
              </a:rPr>
              <a:t> </a:t>
            </a:r>
            <a:r>
              <a:rPr lang="en-CA" altLang="zh-CN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shared SPS</a:t>
            </a:r>
          </a:p>
          <a:p>
            <a:r>
              <a:rPr lang="en-CA" altLang="zh-CN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and </a:t>
            </a:r>
            <a:r>
              <a:rPr lang="en-CA" altLang="zh-CN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vps_layer_id</a:t>
            </a:r>
            <a:r>
              <a:rPr lang="en-CA" altLang="zh-CN" dirty="0">
                <a:latin typeface="Times New Roman" panose="02020603050405020304" pitchFamily="18" charset="0"/>
                <a:ea typeface="DengXian" panose="02010600030101010101" pitchFamily="2" charset="-122"/>
              </a:rPr>
              <a:t>[2] = </a:t>
            </a:r>
            <a:r>
              <a:rPr lang="en-CA" altLang="zh-CN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4 </a:t>
            </a:r>
            <a:r>
              <a:rPr lang="en-CA" altLang="zh-CN" dirty="0" smtClean="0">
                <a:latin typeface="Times New Roman" panose="02020603050405020304" pitchFamily="18" charset="0"/>
                <a:ea typeface="DengXian" panose="02010600030101010101" pitchFamily="2" charset="-122"/>
                <a:sym typeface="Wingdings" panose="05000000000000000000" pitchFamily="2" charset="2"/>
              </a:rPr>
              <a:t> shared SPS</a:t>
            </a:r>
            <a:endParaRPr lang="en-CA" altLang="zh-CN" dirty="0" smtClean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9" name="Rectangle 8"/>
          <p:cNvSpPr/>
          <p:nvPr/>
        </p:nvSpPr>
        <p:spPr>
          <a:xfrm>
            <a:off x="7474939" y="1884875"/>
            <a:ext cx="35461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sps_num_shared_layers_minus1 = 1</a:t>
            </a:r>
            <a:endParaRPr lang="zh-CN" altLang="en-US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7474939" y="2308618"/>
            <a:ext cx="2815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dirty="0" err="1" smtClean="0">
                <a:latin typeface="Times New Roman" panose="02020603050405020304" pitchFamily="18" charset="0"/>
                <a:ea typeface="DengXian" panose="02010600030101010101" pitchFamily="2" charset="-122"/>
              </a:rPr>
              <a:t>sps_shared_layer_idx</a:t>
            </a:r>
            <a:r>
              <a:rPr lang="en-CA" altLang="zh-CN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[0] = 1</a:t>
            </a:r>
            <a:endParaRPr lang="zh-CN" altLang="en-US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7474939" y="2616098"/>
            <a:ext cx="2815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dirty="0" err="1" smtClean="0">
                <a:latin typeface="Times New Roman" panose="02020603050405020304" pitchFamily="18" charset="0"/>
                <a:ea typeface="DengXian" panose="02010600030101010101" pitchFamily="2" charset="-122"/>
              </a:rPr>
              <a:t>sps_shared_layer_idx</a:t>
            </a:r>
            <a:r>
              <a:rPr lang="en-CA" altLang="zh-CN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[1] = 2</a:t>
            </a:r>
            <a:endParaRPr lang="zh-CN" altLang="en-US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077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2051" name="Picture 3" descr="C:\Users\b00499426\AppData\Roaming\eSpace_Desktop\UserData\b00499426\imagefiles\1017F3E8-BA86-4D15-BBA0-FFF5CB9316C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69" y="640631"/>
            <a:ext cx="9372600" cy="559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2298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b00499426\AppData\Roaming\eSpace_Desktop\UserData\b00499426\imagefiles\1BAD9587-73A5-4520-8C20-F85CA959B784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77" y="476730"/>
            <a:ext cx="7637420" cy="521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535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19050">
          <a:solidFill>
            <a:schemeClr val="tx1"/>
          </a:solidFill>
          <a:prstDash val="solid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12325</TotalTime>
  <Words>370</Words>
  <Application>Microsoft Office PowerPoint</Application>
  <PresentationFormat>Custom</PresentationFormat>
  <Paragraphs>53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21" baseType="lpstr">
      <vt:lpstr>DengXian</vt:lpstr>
      <vt:lpstr>DengXian</vt:lpstr>
      <vt:lpstr>Malgun Gothic</vt:lpstr>
      <vt:lpstr>Microsoft YaHei</vt:lpstr>
      <vt:lpstr>SimHei</vt:lpstr>
      <vt:lpstr>SimSun</vt:lpstr>
      <vt:lpstr>Arial</vt:lpstr>
      <vt:lpstr>Calibri</vt:lpstr>
      <vt:lpstr>Calibri Light</vt:lpstr>
      <vt:lpstr>Times New Roman</vt:lpstr>
      <vt:lpstr>Wingdings</vt:lpstr>
      <vt:lpstr>1_Title Slide</vt:lpstr>
      <vt:lpstr>Chart page</vt:lpstr>
      <vt:lpstr>4_Chart page</vt:lpstr>
      <vt:lpstr>End page</vt:lpstr>
      <vt:lpstr>AHG9: on signaling inter-layer dependency  information in SPS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biaowang</cp:lastModifiedBy>
  <cp:revision>2126</cp:revision>
  <dcterms:created xsi:type="dcterms:W3CDTF">2018-06-21T13:34:14Z</dcterms:created>
  <dcterms:modified xsi:type="dcterms:W3CDTF">2020-01-11T19:18:19Z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(3)MkfdPKn4ZC9tJ4uJCfHlJ/NT630mTLEpFYjVGJ7eeEP67pYOqD2Rkg5JtrG+ea/qYltirV0z
q+sUDvRqDN6eMmrlqj8XL5k6h+LBABVw+bPlaZe6/Vsht2/JuMjAQi7p43g7oiH5Ny2sBW+E
GNfEigHXheLIF+KMzuCJWhwCtUNbrc6alIgwfteQLm99j50w/AyYN9XLctTvIpUDV2/w5cmQ
t3iI3XKQiF1gXBehJ9</vt:lpwstr>
  </property>
  <property fmtid="{D5CDD505-2E9C-101B-9397-08002B2CF9AE}" pid="3" name="_2015_ms_pID_7253431">
    <vt:lpwstr>gitCXzu8O6T0rV6c6JhBiFh7Ie5yQh+BqkmcdHHyioEQ8VnpNNrPog
Ct5KAu1+YIZ0G7Ty25u44wJ5jV5njS01NqzruEgahKcT4MBdr06cj4L81BeUogv874TYntyt
cB5DjJ5eFNaYosYT5owjg3tJ2Mn6m9+ahaUWKm8t9geBG5rxSzw90yCKMEuNCXe08DAcwnQI
jd0pSeFWwYi6G/ZTNaid4n/fn6/B3b8Rk22h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1569932754</vt:lpwstr>
  </property>
</Properties>
</file>