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85" r:id="rId4"/>
    <p:sldId id="290" r:id="rId5"/>
    <p:sldId id="288" r:id="rId6"/>
    <p:sldId id="289" r:id="rId7"/>
    <p:sldId id="259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46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28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CE5-related: CCALF filter for 4:2:2 and 4:4:4 color format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JVET-Q0301)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Choi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625263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8-tap 3x4 diamond CCALF filter is designed for 4:2:0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sample structure 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Simplify CCALF filter for 4:2:2 and 4:4:4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sample structure </a:t>
            </a:r>
            <a:endParaRPr lang="en-US" altLang="ko-KR" dirty="0" smtClean="0"/>
          </a:p>
          <a:p>
            <a:pPr lvl="2"/>
            <a:r>
              <a:rPr lang="en-US" altLang="ko-KR" dirty="0"/>
              <a:t>CCALF filter shape is reduced </a:t>
            </a:r>
            <a:r>
              <a:rPr lang="en-US" altLang="ko-KR" dirty="0" smtClean="0"/>
              <a:t>to </a:t>
            </a:r>
            <a:r>
              <a:rPr lang="en-US" altLang="ko-KR" dirty="0"/>
              <a:t>3x3 diamond (square 5-tap) in 4:2:2 and 4:4:4 color </a:t>
            </a:r>
            <a:r>
              <a:rPr lang="en-US" altLang="ko-KR" dirty="0" smtClean="0"/>
              <a:t>format</a:t>
            </a:r>
            <a:endParaRPr lang="en-US" altLang="ko-KR" dirty="0"/>
          </a:p>
          <a:p>
            <a:pPr lvl="2"/>
            <a:r>
              <a:rPr lang="en-US" altLang="ko-KR" dirty="0" smtClean="0"/>
              <a:t>Symmetrical </a:t>
            </a:r>
            <a:r>
              <a:rPr lang="en-US" altLang="ko-KR" dirty="0" err="1"/>
              <a:t>luma</a:t>
            </a:r>
            <a:r>
              <a:rPr lang="en-US" altLang="ko-KR" dirty="0"/>
              <a:t> samples can be used for the </a:t>
            </a:r>
            <a:r>
              <a:rPr lang="en-US" altLang="ko-KR" dirty="0" err="1"/>
              <a:t>chroma</a:t>
            </a:r>
            <a:r>
              <a:rPr lang="en-US" altLang="ko-KR" dirty="0"/>
              <a:t> </a:t>
            </a:r>
            <a:r>
              <a:rPr lang="en-US" altLang="ko-KR" dirty="0" smtClean="0"/>
              <a:t>refinement</a:t>
            </a:r>
          </a:p>
          <a:p>
            <a:pPr lvl="2"/>
            <a:r>
              <a:rPr lang="en-US" altLang="ko-KR" dirty="0" smtClean="0"/>
              <a:t>CCALF </a:t>
            </a:r>
            <a:r>
              <a:rPr lang="en-US" altLang="ko-KR" dirty="0"/>
              <a:t>operations could be reduced by 38% without any syntax change of the CCALF common </a:t>
            </a:r>
            <a:r>
              <a:rPr lang="en-US" altLang="ko-KR" dirty="0" smtClean="0"/>
              <a:t>base</a:t>
            </a:r>
            <a:endParaRPr lang="ko-KR" altLang="ko-KR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sz="1800" dirty="0" smtClean="0"/>
              <a:t>Experimental results </a:t>
            </a:r>
            <a:r>
              <a:rPr lang="en-US" altLang="ko-KR" sz="1800" dirty="0" smtClean="0"/>
              <a:t>with 4:4:4 YUV test condition, based on CCALF common base anchor</a:t>
            </a:r>
            <a:endParaRPr lang="en-US" altLang="ko-KR" sz="1800" dirty="0" smtClean="0"/>
          </a:p>
          <a:p>
            <a:pPr lvl="2"/>
            <a:r>
              <a:rPr lang="en-US" altLang="ko-KR" dirty="0" smtClean="0"/>
              <a:t>Y, </a:t>
            </a:r>
            <a:r>
              <a:rPr lang="en-US" altLang="ko-KR" dirty="0" err="1" smtClean="0"/>
              <a:t>Cb</a:t>
            </a:r>
            <a:r>
              <a:rPr lang="en-US" altLang="ko-KR" dirty="0" smtClean="0"/>
              <a:t>, Cr / -0.01%, 0.15%, 0.16% (AI) / -0.02</a:t>
            </a:r>
            <a:r>
              <a:rPr lang="en-US" altLang="ko-KR" dirty="0"/>
              <a:t>%, </a:t>
            </a:r>
            <a:r>
              <a:rPr lang="en-US" altLang="ko-KR" dirty="0" smtClean="0"/>
              <a:t>0.17</a:t>
            </a:r>
            <a:r>
              <a:rPr lang="en-US" altLang="ko-KR" dirty="0"/>
              <a:t>%, </a:t>
            </a:r>
            <a:r>
              <a:rPr lang="en-US" altLang="ko-KR" dirty="0" smtClean="0"/>
              <a:t>0.22% (RA) / 0.02%, 0.36%, 0.26% (LDB)</a:t>
            </a:r>
            <a:endParaRPr lang="en-US" altLang="ko-KR" dirty="0" smtClean="0"/>
          </a:p>
          <a:p>
            <a:r>
              <a:rPr lang="en-US" altLang="ko-KR" dirty="0" smtClean="0"/>
              <a:t>Thanks </a:t>
            </a:r>
            <a:r>
              <a:rPr lang="en-US" altLang="ko-KR" dirty="0" smtClean="0"/>
              <a:t>to </a:t>
            </a:r>
            <a:r>
              <a:rPr lang="en-US" altLang="ko-KR" dirty="0" err="1" smtClean="0"/>
              <a:t>Tencent</a:t>
            </a:r>
            <a:r>
              <a:rPr lang="en-US" altLang="ko-KR" dirty="0" smtClean="0"/>
              <a:t> </a:t>
            </a:r>
            <a:r>
              <a:rPr lang="en-US" altLang="ko-KR" dirty="0" smtClean="0"/>
              <a:t>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5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7561"/>
            <a:ext cx="4701309" cy="1976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073" y="3371269"/>
            <a:ext cx="4197926" cy="19728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오른쪽 화살표 7"/>
          <p:cNvSpPr/>
          <p:nvPr/>
        </p:nvSpPr>
        <p:spPr>
          <a:xfrm>
            <a:off x="4840522" y="4023344"/>
            <a:ext cx="505690" cy="44334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Square </a:t>
            </a:r>
            <a:r>
              <a:rPr lang="en-US" altLang="ko-KR" dirty="0"/>
              <a:t>3x3 diamond filter (5-tap) is introduced for CCALF in 4:2:2 and 4:4:4 color </a:t>
            </a:r>
            <a:r>
              <a:rPr lang="en-US" altLang="ko-KR" dirty="0" smtClean="0"/>
              <a:t>format</a:t>
            </a:r>
          </a:p>
          <a:p>
            <a:pPr lvl="1"/>
            <a:r>
              <a:rPr lang="en-US" altLang="ko-KR" sz="1600" dirty="0" smtClean="0"/>
              <a:t>Chroma </a:t>
            </a:r>
            <a:r>
              <a:rPr lang="en-US" altLang="ko-KR" sz="1600" dirty="0"/>
              <a:t>sample can be refined using co-located neighbor 5 </a:t>
            </a:r>
            <a:r>
              <a:rPr lang="en-US" altLang="ko-KR" sz="1600" dirty="0" err="1"/>
              <a:t>luma</a:t>
            </a:r>
            <a:r>
              <a:rPr lang="en-US" altLang="ko-KR" sz="1600" dirty="0"/>
              <a:t> symmetry </a:t>
            </a:r>
            <a:r>
              <a:rPr lang="en-US" altLang="ko-KR" sz="1600" dirty="0" smtClean="0"/>
              <a:t>samples</a:t>
            </a:r>
          </a:p>
          <a:p>
            <a:pPr lvl="1"/>
            <a:r>
              <a:rPr lang="en-US" altLang="ko-KR" sz="1600" dirty="0" smtClean="0"/>
              <a:t>CCALF </a:t>
            </a:r>
            <a:r>
              <a:rPr lang="en-US" altLang="ko-KR" sz="1600" dirty="0"/>
              <a:t>operation complexity for 4:2:2 and 4:4:4 color format could be reduced by 38</a:t>
            </a:r>
            <a:r>
              <a:rPr lang="en-US" altLang="ko-KR" sz="1600" dirty="0" smtClean="0"/>
              <a:t>%</a:t>
            </a:r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4" name="그림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281" y="1782095"/>
            <a:ext cx="3525865" cy="19910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직사각형 4"/>
          <p:cNvSpPr/>
          <p:nvPr/>
        </p:nvSpPr>
        <p:spPr>
          <a:xfrm>
            <a:off x="1383799" y="3768741"/>
            <a:ext cx="74748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sz="1400" b="1" dirty="0" smtClean="0">
                <a:latin typeface="Times New Roman" panose="02020603050405020304" pitchFamily="18" charset="0"/>
              </a:rPr>
              <a:t>4:2:0, 4:2:2, and 4:4:4 </a:t>
            </a:r>
            <a:r>
              <a:rPr lang="en-US" altLang="ko-KR" sz="1400" b="1" dirty="0" err="1" smtClean="0">
                <a:latin typeface="Times New Roman" panose="02020603050405020304" pitchFamily="18" charset="0"/>
              </a:rPr>
              <a:t>chroma</a:t>
            </a:r>
            <a:r>
              <a:rPr lang="en-US" altLang="ko-KR" sz="1400" b="1" dirty="0" smtClean="0">
                <a:latin typeface="Times New Roman" panose="02020603050405020304" pitchFamily="18" charset="0"/>
              </a:rPr>
              <a:t> </a:t>
            </a:r>
            <a:r>
              <a:rPr lang="en-US" altLang="ko-KR" sz="1400" b="1" dirty="0">
                <a:latin typeface="Times New Roman" panose="02020603050405020304" pitchFamily="18" charset="0"/>
              </a:rPr>
              <a:t>format sampling structure and associated 3x4 diamond filter</a:t>
            </a:r>
            <a:endParaRPr lang="ko-KR" altLang="en-US" sz="140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그림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607" y="1764145"/>
            <a:ext cx="5149994" cy="200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그림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990" y="3990109"/>
            <a:ext cx="5593210" cy="21868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직사각형 19"/>
          <p:cNvSpPr/>
          <p:nvPr/>
        </p:nvSpPr>
        <p:spPr>
          <a:xfrm>
            <a:off x="1383799" y="6168889"/>
            <a:ext cx="74748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sz="1400" b="1" dirty="0" smtClean="0">
                <a:latin typeface="Times New Roman" panose="02020603050405020304" pitchFamily="18" charset="0"/>
              </a:rPr>
              <a:t>4:2:2, and 4:4:4 </a:t>
            </a:r>
            <a:r>
              <a:rPr lang="en-US" altLang="ko-KR" sz="1400" b="1" dirty="0" err="1" smtClean="0">
                <a:latin typeface="Times New Roman" panose="02020603050405020304" pitchFamily="18" charset="0"/>
              </a:rPr>
              <a:t>chroma</a:t>
            </a:r>
            <a:r>
              <a:rPr lang="en-US" altLang="ko-KR" sz="1400" b="1" dirty="0" smtClean="0">
                <a:latin typeface="Times New Roman" panose="02020603050405020304" pitchFamily="18" charset="0"/>
              </a:rPr>
              <a:t> </a:t>
            </a:r>
            <a:r>
              <a:rPr lang="en-US" altLang="ko-KR" sz="1400" b="1" dirty="0">
                <a:latin typeface="Times New Roman" panose="02020603050405020304" pitchFamily="18" charset="0"/>
              </a:rPr>
              <a:t>format sampling structure and associated </a:t>
            </a:r>
            <a:r>
              <a:rPr lang="en-US" altLang="ko-KR" sz="1400" b="1" dirty="0" smtClean="0">
                <a:latin typeface="Times New Roman" panose="02020603050405020304" pitchFamily="18" charset="0"/>
              </a:rPr>
              <a:t>proposed 3x3 </a:t>
            </a:r>
            <a:r>
              <a:rPr lang="en-US" altLang="ko-KR" sz="1400" b="1" dirty="0">
                <a:latin typeface="Times New Roman" panose="02020603050405020304" pitchFamily="18" charset="0"/>
              </a:rPr>
              <a:t>diamond filter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For the minimal change of the draft text of CCALF common base, only some semantics are </a:t>
            </a:r>
            <a:r>
              <a:rPr lang="en-US" altLang="ko-KR" dirty="0" smtClean="0"/>
              <a:t>added</a:t>
            </a:r>
            <a:endParaRPr lang="en-US" altLang="ko-KR" sz="1600" dirty="0" smtClean="0"/>
          </a:p>
          <a:p>
            <a:pPr lvl="1"/>
            <a:r>
              <a:rPr lang="en-US" altLang="ko-KR" sz="1600" dirty="0"/>
              <a:t>8 filter coefficients of CCALF </a:t>
            </a:r>
            <a:r>
              <a:rPr lang="en-US" altLang="ko-KR" sz="1600" dirty="0" smtClean="0"/>
              <a:t>are </a:t>
            </a:r>
            <a:r>
              <a:rPr lang="en-US" altLang="ko-KR" sz="1600" dirty="0"/>
              <a:t>always decoded, but only </a:t>
            </a:r>
            <a:r>
              <a:rPr lang="en-US" altLang="ko-KR" sz="1600" dirty="0" smtClean="0"/>
              <a:t>5 </a:t>
            </a:r>
            <a:r>
              <a:rPr lang="en-US" altLang="ko-KR" sz="1600" dirty="0"/>
              <a:t>filter coefficients are used </a:t>
            </a:r>
            <a:r>
              <a:rPr lang="en-US" altLang="ko-KR" sz="1600" dirty="0" smtClean="0"/>
              <a:t>for </a:t>
            </a:r>
            <a:r>
              <a:rPr lang="en-US" altLang="ko-KR" sz="1600" dirty="0"/>
              <a:t>CCALF in 4:2:2 and 4:4:4 </a:t>
            </a:r>
            <a:r>
              <a:rPr lang="en-US" altLang="ko-KR" sz="1600" dirty="0" smtClean="0"/>
              <a:t>color </a:t>
            </a:r>
            <a:r>
              <a:rPr lang="en-US" altLang="ko-KR" sz="1600" dirty="0"/>
              <a:t>format</a:t>
            </a:r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626" y="1799813"/>
            <a:ext cx="7768592" cy="43771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3078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/>
              <a:t>Experimental results with 4:4:4 YUV test condition, based on CCALF common base anchor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609" y="1031899"/>
            <a:ext cx="5732783" cy="174620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09" y="2778100"/>
            <a:ext cx="5732783" cy="187125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6609" y="4649356"/>
            <a:ext cx="5732783" cy="187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/>
              <a:t>Experimental results with 4:4:4 YUV test condition, based on </a:t>
            </a:r>
            <a:r>
              <a:rPr lang="en-US" altLang="ko-KR" sz="1800" dirty="0" smtClean="0"/>
              <a:t>VTM7.0 anchor</a:t>
            </a:r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81" y="1022663"/>
            <a:ext cx="5732783" cy="174620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880" y="2768864"/>
            <a:ext cx="5732783" cy="187125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1880" y="4605411"/>
            <a:ext cx="5732783" cy="187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6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CA" altLang="ko-KR" dirty="0"/>
              <a:t>This contribution proposes to use 3x3 diamond CCALF filter shape for 4:2:2 and 4:4:4 color format. </a:t>
            </a:r>
            <a:endParaRPr lang="en-CA" altLang="ko-KR" dirty="0"/>
          </a:p>
          <a:p>
            <a:pPr lvl="1" hangingPunct="0"/>
            <a:r>
              <a:rPr lang="en-CA" altLang="ko-KR" dirty="0" smtClean="0"/>
              <a:t>The </a:t>
            </a:r>
            <a:r>
              <a:rPr lang="en-CA" altLang="ko-KR" dirty="0"/>
              <a:t>proposed method provides the symmetrical CCALF filtering in 4:2:2 and 4:4:4 color format with the reduced computational complexity.</a:t>
            </a:r>
            <a:endParaRPr lang="ko-KR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4522</TotalTime>
  <Words>340</Words>
  <Application>Microsoft Office PowerPoint</Application>
  <PresentationFormat>A4 용지(210x297mm)</PresentationFormat>
  <Paragraphs>48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CE5-related: CCALF filter for 4:2:2 and 4:4:4 color format   (JVET-Q0301)</vt:lpstr>
      <vt:lpstr>Summary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최장원/선임연구원/차세대표준(연)AMT팀(jangwon84.choi@lge.com)</cp:lastModifiedBy>
  <cp:revision>250</cp:revision>
  <dcterms:created xsi:type="dcterms:W3CDTF">2016-10-06T06:23:02Z</dcterms:created>
  <dcterms:modified xsi:type="dcterms:W3CDTF">2020-01-08T09:06:16Z</dcterms:modified>
</cp:coreProperties>
</file>