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0"/>
  </p:notesMasterIdLst>
  <p:sldIdLst>
    <p:sldId id="261" r:id="rId3"/>
    <p:sldId id="355" r:id="rId4"/>
    <p:sldId id="344" r:id="rId5"/>
    <p:sldId id="357" r:id="rId6"/>
    <p:sldId id="332" r:id="rId7"/>
    <p:sldId id="358" r:id="rId8"/>
    <p:sldId id="328" r:id="rId9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0041C0"/>
    <a:srgbClr val="00B0F0"/>
    <a:srgbClr val="0099FF"/>
    <a:srgbClr val="FFFFFF"/>
    <a:srgbClr val="003EEE"/>
    <a:srgbClr val="FFCC00"/>
    <a:srgbClr val="0000EE"/>
    <a:srgbClr val="DA0000"/>
    <a:srgbClr val="6B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>
      <p:cViewPr varScale="1">
        <p:scale>
          <a:sx n="118" d="100"/>
          <a:sy n="118" d="100"/>
        </p:scale>
        <p:origin x="1374" y="120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10.01.2020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6722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4785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 dirty="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73943449-BFFB-47FB-B040-670109DED1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20688" y="4881563"/>
            <a:ext cx="50405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ja-JP" sz="600" dirty="0"/>
              <a:t>JVET-Q0125</a:t>
            </a:r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JVET-Q0125 CE5-related: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JC-CCALF with Alternative Filter Weight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Che-Wei Kuo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en-US" altLang="ja-JP" sz="1500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Li, Chong Soon Lim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Introduction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JC-CCALF in CE5-3.2 </a:t>
            </a:r>
          </a:p>
          <a:p>
            <a:pPr lvl="1"/>
            <a:r>
              <a:rPr lang="en-CA" dirty="0"/>
              <a:t>removes multiplication in </a:t>
            </a:r>
            <a:r>
              <a:rPr lang="en-CA" dirty="0" err="1"/>
              <a:t>Cb</a:t>
            </a:r>
            <a:r>
              <a:rPr lang="en-CA" dirty="0"/>
              <a:t> refinement value derivation</a:t>
            </a:r>
          </a:p>
          <a:p>
            <a:pPr lvl="1"/>
            <a:r>
              <a:rPr lang="en-CA" dirty="0"/>
              <a:t>halves filtering operations by weight multiplication in Cr refinement value derivation</a:t>
            </a:r>
          </a:p>
          <a:p>
            <a:pPr lvl="1"/>
            <a:endParaRPr lang="en-CA" dirty="0"/>
          </a:p>
          <a:p>
            <a:r>
              <a:rPr lang="en-CA" dirty="0"/>
              <a:t>Alternative filters for CCALF are tested in CE5 anchor, to adapt different content in the same slice</a:t>
            </a:r>
          </a:p>
          <a:p>
            <a:endParaRPr lang="en-CA" dirty="0"/>
          </a:p>
          <a:p>
            <a:r>
              <a:rPr lang="en-CA" dirty="0"/>
              <a:t>Motivation: JC-CCALF weight is essentially part of filter coefficients and need to be included in alternative filter design</a:t>
            </a:r>
            <a:endParaRPr lang="en-US" dirty="0"/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082965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Proposal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Propose to use individual JC-CCALF filter weight for each alternative filter (as filter coefficients)</a:t>
            </a:r>
          </a:p>
          <a:p>
            <a:pPr lvl="1"/>
            <a:r>
              <a:rPr lang="en-CA" dirty="0"/>
              <a:t>A filter weight map to indicate 4 weights for 4 filters in SH</a:t>
            </a:r>
          </a:p>
          <a:p>
            <a:pPr lvl="1"/>
            <a:r>
              <a:rPr lang="en-CA" dirty="0"/>
              <a:t>Current CTU selects the filter weight according to the filter index. </a:t>
            </a:r>
          </a:p>
          <a:p>
            <a:pPr marL="257175" lvl="1" indent="0">
              <a:buNone/>
            </a:pPr>
            <a:r>
              <a:rPr lang="en-CA" dirty="0"/>
              <a:t>   No further signaling overhead. </a:t>
            </a:r>
          </a:p>
          <a:p>
            <a:pPr lvl="1"/>
            <a:r>
              <a:rPr lang="en-CA" dirty="0"/>
              <a:t>Simplification: the weight map only includes sign flag changes,           e.g., +--+, w = +1, -1, -1, +1</a:t>
            </a:r>
          </a:p>
          <a:p>
            <a:pPr lvl="0"/>
            <a:endParaRPr lang="en-CA" dirty="0"/>
          </a:p>
          <a:p>
            <a:pPr lvl="0"/>
            <a:r>
              <a:rPr lang="en-CA" dirty="0"/>
              <a:t>Simulation results</a:t>
            </a:r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endParaRPr lang="en-CA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AA824EA-B5CA-4509-8E18-BD66A22F22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383058"/>
              </p:ext>
            </p:extLst>
          </p:nvPr>
        </p:nvGraphicFramePr>
        <p:xfrm>
          <a:off x="23813" y="3204190"/>
          <a:ext cx="6810374" cy="807720"/>
        </p:xfrm>
        <a:graphic>
          <a:graphicData uri="http://schemas.openxmlformats.org/drawingml/2006/table">
            <a:tbl>
              <a:tblPr firstRow="1" firstCol="1" bandRow="1"/>
              <a:tblGrid>
                <a:gridCol w="1101398">
                  <a:extLst>
                    <a:ext uri="{9D8B030D-6E8A-4147-A177-3AD203B41FA5}">
                      <a16:colId xmlns:a16="http://schemas.microsoft.com/office/drawing/2014/main" val="2706051701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729492807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92481029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6011783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202811835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059323288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589292986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428636045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33235105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871484884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220455064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17719832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287689780"/>
                    </a:ext>
                  </a:extLst>
                </a:gridCol>
              </a:tblGrid>
              <a:tr h="10795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020086"/>
                  </a:ext>
                </a:extLst>
              </a:tr>
              <a:tr h="1079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172143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CCALF (CE5 anchor)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-1.40%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-1.88%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-13.00%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-9.48%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83873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JC-CCALF (CE5-3.2)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-1.56%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-12.71%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1486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alternative filter weight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-9.39%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-1.74%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-13.03%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-10.11%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919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9638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CE5-3.2 </a:t>
            </a:r>
            <a:r>
              <a:rPr lang="en-US" dirty="0" err="1"/>
              <a:t>v.s</a:t>
            </a:r>
            <a:r>
              <a:rPr lang="en-US" dirty="0"/>
              <a:t>. Q0125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B3F27C8-7702-4E81-BA3E-0E9D1CC4641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63662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2168857833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8084794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29428985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73613780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96038267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311458128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953069737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032890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59789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4371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726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2644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2758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0042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9729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7220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1402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313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4477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7349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7551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9941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25079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8157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671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660592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3744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4599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1661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07808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38971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066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0938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6623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05783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608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3482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52245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1292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46284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8292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4941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03497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893714-26D3-4D0A-BED1-275F9B3E62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284773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310356601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15467790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72189248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91229529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51914570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249241917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63470453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9383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89593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3676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679875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17120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98477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3264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5964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07807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68467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9881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1138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3913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6502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2488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87976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0837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1421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1491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79016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20798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79067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5865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4738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8295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93884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74950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32453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51628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3669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2835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30305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-12.71%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948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9183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0849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182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212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CE5 anchor </a:t>
            </a:r>
            <a:r>
              <a:rPr lang="en-US" dirty="0" err="1"/>
              <a:t>v.s</a:t>
            </a:r>
            <a:r>
              <a:rPr lang="en-US" dirty="0"/>
              <a:t>. Q0125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B3F27C8-7702-4E81-BA3E-0E9D1CC464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320100"/>
              </p:ext>
            </p:extLst>
          </p:nvPr>
        </p:nvGraphicFramePr>
        <p:xfrm>
          <a:off x="3463662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2168857833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8084794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29428985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73613780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96038267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311458128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953069737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032890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59789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4371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726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2644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2758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0042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9729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7220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1402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313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4477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7349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7551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9941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25079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8157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671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660592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3744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4599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1661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07808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38971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066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0938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6623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05783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608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3482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52245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1292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46284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8292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4941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03497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79C2AA0-ED69-4E22-881E-DEB2358BAE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606299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3066656307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31955609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279071788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97277266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87662635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49857801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593379730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2474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987228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YUV*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059942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1075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901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9680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7635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40364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8503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11100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53466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47908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51359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29541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YUV*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5910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63853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5493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74374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7392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997826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295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2780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9324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8878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6373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711810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YUV*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62571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59312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4954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2864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02557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07724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467753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0429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7571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76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936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Q0125 on CE5 Anchor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41E7003-78B0-45FF-9086-B086C41F6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824401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204722618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676964421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272696217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24827305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124526702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60437686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221269939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0910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79814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59582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196488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581024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1171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546806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97232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95142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12888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2242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599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412490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28517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99812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54113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25149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54233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96383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232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61437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85657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4436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7169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3371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9983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332045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64550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39923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79200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0083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2944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0374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72681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6384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240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49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Propose to use individual JC-CCALF filter weight for each alternative filter (as part of filter coefficients)</a:t>
            </a:r>
          </a:p>
          <a:p>
            <a:endParaRPr lang="en-US" dirty="0"/>
          </a:p>
          <a:p>
            <a:pPr lvl="0"/>
            <a:r>
              <a:rPr lang="en-US" dirty="0"/>
              <a:t>Halves CCALF complexity while preserving 93% RA gains, when combined with CE5-3.2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Coding gains come from various </a:t>
            </a:r>
            <a:r>
              <a:rPr lang="en-CA" dirty="0"/>
              <a:t>filter options with minor signaling overhead in SH</a:t>
            </a:r>
            <a:endParaRPr lang="en-US" dirty="0"/>
          </a:p>
          <a:p>
            <a:endParaRPr lang="en-CA" dirty="0"/>
          </a:p>
          <a:p>
            <a:r>
              <a:rPr lang="en-US" altLang="ja-JP" dirty="0"/>
              <a:t>Thanks </a:t>
            </a:r>
            <a:r>
              <a:rPr lang="en-US" altLang="ja-JP" dirty="0" err="1"/>
              <a:t>InterDigital</a:t>
            </a:r>
            <a:r>
              <a:rPr lang="en-US" altLang="ja-JP" dirty="0"/>
              <a:t> for cross-checking</a:t>
            </a:r>
          </a:p>
          <a:p>
            <a:endParaRPr lang="en-CA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2478</Words>
  <Application>Microsoft Office PowerPoint</Application>
  <PresentationFormat>Custom</PresentationFormat>
  <Paragraphs>1107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top_blue_16_9</vt:lpstr>
      <vt:lpstr>inside_blue_16_9_14</vt:lpstr>
      <vt:lpstr>PowerPoint Presentation</vt:lpstr>
      <vt:lpstr>Introduction</vt:lpstr>
      <vt:lpstr>Proposal</vt:lpstr>
      <vt:lpstr>Simulation Results</vt:lpstr>
      <vt:lpstr>Simulation Results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2020-01-09T21:02:46Z</dcterms:modified>
</cp:coreProperties>
</file>