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1245" r:id="rId6"/>
    <p:sldId id="124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45"/>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C19C73-E219-4ACC-80F7-53D288C78AB0}" v="2" dt="2019-10-06T10:50:55.9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40" autoAdjust="0"/>
  </p:normalViewPr>
  <p:slideViewPr>
    <p:cSldViewPr snapToGrid="0">
      <p:cViewPr varScale="1">
        <p:scale>
          <a:sx n="85" d="100"/>
          <a:sy n="85" d="100"/>
        </p:scale>
        <p:origin x="590"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6BC19C73-E219-4ACC-80F7-53D288C78AB0}"/>
    <pc:docChg chg="addSld delSld modSld modSection">
      <pc:chgData name="Nan Hu" userId="3618843d-2054-4bcf-ad49-76f523b6d2da" providerId="ADAL" clId="{6BC19C73-E219-4ACC-80F7-53D288C78AB0}" dt="2019-10-06T10:51:04.821" v="177" actId="2696"/>
      <pc:docMkLst>
        <pc:docMk/>
      </pc:docMkLst>
      <pc:sldChg chg="modSp">
        <pc:chgData name="Nan Hu" userId="3618843d-2054-4bcf-ad49-76f523b6d2da" providerId="ADAL" clId="{6BC19C73-E219-4ACC-80F7-53D288C78AB0}" dt="2019-10-06T10:51:01.148" v="176" actId="20577"/>
        <pc:sldMkLst>
          <pc:docMk/>
          <pc:sldMk cId="3915202996" sldId="1245"/>
        </pc:sldMkLst>
        <pc:spChg chg="mod">
          <ac:chgData name="Nan Hu" userId="3618843d-2054-4bcf-ad49-76f523b6d2da" providerId="ADAL" clId="{6BC19C73-E219-4ACC-80F7-53D288C78AB0}" dt="2019-10-06T10:49:56.455" v="96" actId="1076"/>
          <ac:spMkLst>
            <pc:docMk/>
            <pc:sldMk cId="3915202996" sldId="1245"/>
            <ac:spMk id="10" creationId="{40C518C2-4877-4764-9D7B-65150FA4459F}"/>
          </ac:spMkLst>
        </pc:spChg>
        <pc:spChg chg="mod">
          <ac:chgData name="Nan Hu" userId="3618843d-2054-4bcf-ad49-76f523b6d2da" providerId="ADAL" clId="{6BC19C73-E219-4ACC-80F7-53D288C78AB0}" dt="2019-10-06T10:51:01.148" v="176" actId="20577"/>
          <ac:spMkLst>
            <pc:docMk/>
            <pc:sldMk cId="3915202996" sldId="1245"/>
            <ac:spMk id="13" creationId="{4AB5C4EB-6B49-43B7-9DAD-CD88E90F9209}"/>
          </ac:spMkLst>
        </pc:spChg>
        <pc:picChg chg="mod">
          <ac:chgData name="Nan Hu" userId="3618843d-2054-4bcf-ad49-76f523b6d2da" providerId="ADAL" clId="{6BC19C73-E219-4ACC-80F7-53D288C78AB0}" dt="2019-10-06T10:50:29.077" v="127" actId="1076"/>
          <ac:picMkLst>
            <pc:docMk/>
            <pc:sldMk cId="3915202996" sldId="1245"/>
            <ac:picMk id="4" creationId="{A42CBB37-A338-445A-8130-2EEC6F913EE7}"/>
          </ac:picMkLst>
        </pc:picChg>
      </pc:sldChg>
      <pc:sldChg chg="modSp add del">
        <pc:chgData name="Nan Hu" userId="3618843d-2054-4bcf-ad49-76f523b6d2da" providerId="ADAL" clId="{6BC19C73-E219-4ACC-80F7-53D288C78AB0}" dt="2019-10-06T10:51:04.821" v="177" actId="2696"/>
        <pc:sldMkLst>
          <pc:docMk/>
          <pc:sldMk cId="1485358507" sldId="1246"/>
        </pc:sldMkLst>
        <pc:spChg chg="mod">
          <ac:chgData name="Nan Hu" userId="3618843d-2054-4bcf-ad49-76f523b6d2da" providerId="ADAL" clId="{6BC19C73-E219-4ACC-80F7-53D288C78AB0}" dt="2019-10-06T10:49:14.006" v="45" actId="20577"/>
          <ac:spMkLst>
            <pc:docMk/>
            <pc:sldMk cId="1485358507" sldId="1246"/>
            <ac:spMk id="3" creationId="{B18C351F-A6CC-458C-8B27-0C141200B47E}"/>
          </ac:spMkLst>
        </pc:spChg>
        <pc:spChg chg="mod">
          <ac:chgData name="Nan Hu" userId="3618843d-2054-4bcf-ad49-76f523b6d2da" providerId="ADAL" clId="{6BC19C73-E219-4ACC-80F7-53D288C78AB0}" dt="2019-10-06T10:49:45.018" v="94" actId="20577"/>
          <ac:spMkLst>
            <pc:docMk/>
            <pc:sldMk cId="1485358507" sldId="1246"/>
            <ac:spMk id="4" creationId="{F8665F17-A18C-415A-8469-B9D05B841F8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10/6/2019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06.10.2019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195085"/>
            <a:ext cx="7055035" cy="961930"/>
          </a:xfrm>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908782"/>
            <a:ext cx="7415930" cy="2168863"/>
          </a:xfrm>
        </p:spPr>
        <p:txBody>
          <a:bodyPr/>
          <a:lstStyle/>
          <a:p>
            <a:r>
              <a:rPr lang="en-US" sz="5400" spc="-300" dirty="0"/>
              <a:t>JVET-P0665: Non-CE5: Spec fix for ALF filter and transpose index calculation</a:t>
            </a:r>
            <a:endParaRPr lang="en-US" sz="5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0"/>
            <a:ext cx="11187112" cy="439479"/>
          </a:xfrm>
        </p:spPr>
        <p:txBody>
          <a:bodyPr/>
          <a:lstStyle/>
          <a:p>
            <a:r>
              <a:rPr lang="en-US" dirty="0"/>
              <a:t>ALF filter and transpose index calculation in VVC draft 6</a:t>
            </a:r>
          </a:p>
        </p:txBody>
      </p:sp>
      <p:sp>
        <p:nvSpPr>
          <p:cNvPr id="13" name="Content Placeholder 12">
            <a:extLst>
              <a:ext uri="{FF2B5EF4-FFF2-40B4-BE49-F238E27FC236}">
                <a16:creationId xmlns:a16="http://schemas.microsoft.com/office/drawing/2014/main" id="{4AB5C4EB-6B49-43B7-9DAD-CD88E90F9209}"/>
              </a:ext>
            </a:extLst>
          </p:cNvPr>
          <p:cNvSpPr>
            <a:spLocks noGrp="1"/>
          </p:cNvSpPr>
          <p:nvPr>
            <p:ph sz="quarter" idx="14"/>
          </p:nvPr>
        </p:nvSpPr>
        <p:spPr>
          <a:xfrm>
            <a:off x="495300" y="439478"/>
            <a:ext cx="11187112" cy="6418521"/>
          </a:xfrm>
        </p:spPr>
        <p:txBody>
          <a:bodyPr/>
          <a:lstStyle/>
          <a:p>
            <a:r>
              <a:rPr lang="en-US" sz="2000" dirty="0"/>
              <a:t>1</a:t>
            </a:r>
            <a:r>
              <a:rPr lang="en-US" sz="2000" baseline="30000" dirty="0"/>
              <a:t>st</a:t>
            </a:r>
            <a:r>
              <a:rPr lang="en-US" sz="2000" baseline="-25000" dirty="0"/>
              <a:t> </a:t>
            </a:r>
            <a:r>
              <a:rPr lang="en-US" sz="2000" dirty="0"/>
              <a:t>: Fill the samples of the whole </a:t>
            </a:r>
            <a:r>
              <a:rPr lang="en-US" sz="2000" dirty="0" err="1"/>
              <a:t>luma</a:t>
            </a:r>
            <a:r>
              <a:rPr lang="en-US" sz="2000" dirty="0"/>
              <a:t> CTB </a:t>
            </a:r>
          </a:p>
          <a:p>
            <a:r>
              <a:rPr lang="en-US" sz="2000" dirty="0"/>
              <a:t>2</a:t>
            </a:r>
            <a:r>
              <a:rPr lang="en-US" sz="2000" baseline="30000" dirty="0"/>
              <a:t>nd</a:t>
            </a:r>
            <a:r>
              <a:rPr lang="en-US" sz="2000" dirty="0"/>
              <a:t>: Calculate 2D Laplacian values based on the filled samples</a:t>
            </a:r>
          </a:p>
          <a:p>
            <a:r>
              <a:rPr lang="en-US" sz="2000" dirty="0"/>
              <a:t>3</a:t>
            </a:r>
            <a:r>
              <a:rPr lang="en-US" sz="2000" baseline="30000" dirty="0"/>
              <a:t>rd</a:t>
            </a:r>
            <a:r>
              <a:rPr lang="en-US" sz="2000" dirty="0"/>
              <a:t>: Derive filter and transpose index for a 4x4 block based on a window of 2D Laplacian values</a:t>
            </a:r>
          </a:p>
          <a:p>
            <a:r>
              <a:rPr lang="en-US" sz="2000" dirty="0"/>
              <a:t>Problem: when there is boundaries (360/Virtual boundary) inside a CTB, some samples may have different values when used for blocks at different sides of a boundary</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Fix: Fill the samples of the whole </a:t>
            </a:r>
            <a:r>
              <a:rPr lang="en-US" sz="2000" dirty="0" err="1"/>
              <a:t>luma</a:t>
            </a:r>
            <a:r>
              <a:rPr lang="en-US" sz="2000" dirty="0"/>
              <a:t> CTB -&gt; Fill the samples of each 4x4 sub-block</a:t>
            </a:r>
          </a:p>
          <a:p>
            <a:endParaRPr lang="en-US" sz="2000" dirty="0"/>
          </a:p>
        </p:txBody>
      </p:sp>
      <p:pic>
        <p:nvPicPr>
          <p:cNvPr id="4" name="Picture 3">
            <a:extLst>
              <a:ext uri="{FF2B5EF4-FFF2-40B4-BE49-F238E27FC236}">
                <a16:creationId xmlns:a16="http://schemas.microsoft.com/office/drawing/2014/main" id="{A42CBB37-A338-445A-8130-2EEC6F913EE7}"/>
              </a:ext>
            </a:extLst>
          </p:cNvPr>
          <p:cNvPicPr/>
          <p:nvPr/>
        </p:nvPicPr>
        <p:blipFill>
          <a:blip r:embed="rId2"/>
          <a:stretch>
            <a:fillRect/>
          </a:stretch>
        </p:blipFill>
        <p:spPr>
          <a:xfrm>
            <a:off x="2215681" y="2501153"/>
            <a:ext cx="9018495" cy="2985246"/>
          </a:xfrm>
          <a:prstGeom prst="rect">
            <a:avLst/>
          </a:prstGeom>
        </p:spPr>
      </p:pic>
    </p:spTree>
    <p:extLst>
      <p:ext uri="{BB962C8B-B14F-4D97-AF65-F5344CB8AC3E}">
        <p14:creationId xmlns:p14="http://schemas.microsoft.com/office/powerpoint/2010/main" val="391520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4D952B-2CC9-4759-9F29-35E7F380B72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34A881F-9BAB-4166-B10D-BB3A54222B36}">
  <ds:schemaRefs>
    <ds:schemaRef ds:uri="http://schemas.microsoft.com/sharepoint/v3/contenttype/forms"/>
  </ds:schemaRefs>
</ds:datastoreItem>
</file>

<file path=customXml/itemProps3.xml><?xml version="1.0" encoding="utf-8"?>
<ds:datastoreItem xmlns:ds="http://schemas.openxmlformats.org/officeDocument/2006/customXml" ds:itemID="{D03EC22F-C9C7-42A4-9CC4-49C4C03BC0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11</TotalTime>
  <Words>122</Words>
  <Application>Microsoft Office PowerPoint</Application>
  <PresentationFormat>Widescreen</PresentationFormat>
  <Paragraphs>15</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Executive External</vt:lpstr>
      <vt:lpstr>JVET-P0665: Non-CE5: Spec fix for ALF filter and transpose index calculation</vt:lpstr>
      <vt:lpstr>ALF filter and transpose index calculation in VVC draft 6</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JVET-P0665: Non-CE5: Spec fix for ALF filter and transpose index calculation</dc:title>
  <dc:creator>Nan Hu</dc:creator>
  <cp:lastModifiedBy>Nan Hu</cp:lastModifiedBy>
  <cp:revision>1</cp:revision>
  <dcterms:created xsi:type="dcterms:W3CDTF">2019-10-04T15:49:23Z</dcterms:created>
  <dcterms:modified xsi:type="dcterms:W3CDTF">2019-10-06T10:51:13Z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