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5"/>
  </p:notesMasterIdLst>
  <p:handoutMasterIdLst>
    <p:handoutMasterId r:id="rId16"/>
  </p:handoutMasterIdLst>
  <p:sldIdLst>
    <p:sldId id="1116" r:id="rId5"/>
    <p:sldId id="887" r:id="rId6"/>
    <p:sldId id="1245" r:id="rId7"/>
    <p:sldId id="1246" r:id="rId8"/>
    <p:sldId id="1247" r:id="rId9"/>
    <p:sldId id="1248" r:id="rId10"/>
    <p:sldId id="1244" r:id="rId11"/>
    <p:sldId id="1250" r:id="rId12"/>
    <p:sldId id="1251" r:id="rId13"/>
    <p:sldId id="125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887"/>
            <p14:sldId id="1245"/>
            <p14:sldId id="1246"/>
            <p14:sldId id="1247"/>
            <p14:sldId id="1248"/>
            <p14:sldId id="1244"/>
            <p14:sldId id="1250"/>
            <p14:sldId id="1251"/>
            <p14:sldId id="125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E73F30-42A0-4FDB-ACCA-E88D4F4BC902}" v="26" dt="2019-10-07T08:33:51.9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140" autoAdjust="0"/>
  </p:normalViewPr>
  <p:slideViewPr>
    <p:cSldViewPr snapToGrid="0">
      <p:cViewPr varScale="1">
        <p:scale>
          <a:sx n="85" d="100"/>
          <a:sy n="85" d="100"/>
        </p:scale>
        <p:origin x="590"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06E73F30-42A0-4FDB-ACCA-E88D4F4BC902}"/>
    <pc:docChg chg="undo custSel addSld delSld modSld modSection">
      <pc:chgData name="Nan Hu" userId="3618843d-2054-4bcf-ad49-76f523b6d2da" providerId="ADAL" clId="{06E73F30-42A0-4FDB-ACCA-E88D4F4BC902}" dt="2019-10-07T08:34:14.234" v="1227" actId="1076"/>
      <pc:docMkLst>
        <pc:docMk/>
      </pc:docMkLst>
      <pc:sldChg chg="addSp delSp modSp">
        <pc:chgData name="Nan Hu" userId="3618843d-2054-4bcf-ad49-76f523b6d2da" providerId="ADAL" clId="{06E73F30-42A0-4FDB-ACCA-E88D4F4BC902}" dt="2019-10-06T10:00:22.229" v="984" actId="20577"/>
        <pc:sldMkLst>
          <pc:docMk/>
          <pc:sldMk cId="1257219346" sldId="887"/>
        </pc:sldMkLst>
        <pc:spChg chg="mod">
          <ac:chgData name="Nan Hu" userId="3618843d-2054-4bcf-ad49-76f523b6d2da" providerId="ADAL" clId="{06E73F30-42A0-4FDB-ACCA-E88D4F4BC902}" dt="2019-10-04T17:04:38.874" v="191" actId="20577"/>
          <ac:spMkLst>
            <pc:docMk/>
            <pc:sldMk cId="1257219346" sldId="887"/>
            <ac:spMk id="10" creationId="{40C518C2-4877-4764-9D7B-65150FA4459F}"/>
          </ac:spMkLst>
        </pc:spChg>
        <pc:spChg chg="mod">
          <ac:chgData name="Nan Hu" userId="3618843d-2054-4bcf-ad49-76f523b6d2da" providerId="ADAL" clId="{06E73F30-42A0-4FDB-ACCA-E88D4F4BC902}" dt="2019-10-06T10:00:22.229" v="984" actId="20577"/>
          <ac:spMkLst>
            <pc:docMk/>
            <pc:sldMk cId="1257219346" sldId="887"/>
            <ac:spMk id="13" creationId="{4AB5C4EB-6B49-43B7-9DAD-CD88E90F9209}"/>
          </ac:spMkLst>
        </pc:spChg>
        <pc:graphicFrameChg chg="add del">
          <ac:chgData name="Nan Hu" userId="3618843d-2054-4bcf-ad49-76f523b6d2da" providerId="ADAL" clId="{06E73F30-42A0-4FDB-ACCA-E88D4F4BC902}" dt="2019-10-04T17:04:46.178" v="194"/>
          <ac:graphicFrameMkLst>
            <pc:docMk/>
            <pc:sldMk cId="1257219346" sldId="887"/>
            <ac:graphicFrameMk id="2" creationId="{A6A87A4D-118B-409C-B234-225C84783E1B}"/>
          </ac:graphicFrameMkLst>
        </pc:graphicFrameChg>
        <pc:graphicFrameChg chg="add mod modGraphic">
          <ac:chgData name="Nan Hu" userId="3618843d-2054-4bcf-ad49-76f523b6d2da" providerId="ADAL" clId="{06E73F30-42A0-4FDB-ACCA-E88D4F4BC902}" dt="2019-10-04T17:05:03.043" v="204" actId="1076"/>
          <ac:graphicFrameMkLst>
            <pc:docMk/>
            <pc:sldMk cId="1257219346" sldId="887"/>
            <ac:graphicFrameMk id="3" creationId="{D6A9961D-FDEE-4AE8-8613-4D6FDE2153FF}"/>
          </ac:graphicFrameMkLst>
        </pc:graphicFrameChg>
      </pc:sldChg>
      <pc:sldChg chg="del">
        <pc:chgData name="Nan Hu" userId="3618843d-2054-4bcf-ad49-76f523b6d2da" providerId="ADAL" clId="{06E73F30-42A0-4FDB-ACCA-E88D4F4BC902}" dt="2019-10-04T17:05:55.159" v="295" actId="2696"/>
        <pc:sldMkLst>
          <pc:docMk/>
          <pc:sldMk cId="1172688196" sldId="907"/>
        </pc:sldMkLst>
      </pc:sldChg>
      <pc:sldChg chg="del">
        <pc:chgData name="Nan Hu" userId="3618843d-2054-4bcf-ad49-76f523b6d2da" providerId="ADAL" clId="{06E73F30-42A0-4FDB-ACCA-E88D4F4BC902}" dt="2019-10-04T17:05:56.829" v="296" actId="2696"/>
        <pc:sldMkLst>
          <pc:docMk/>
          <pc:sldMk cId="1331188159" sldId="941"/>
        </pc:sldMkLst>
      </pc:sldChg>
      <pc:sldChg chg="del">
        <pc:chgData name="Nan Hu" userId="3618843d-2054-4bcf-ad49-76f523b6d2da" providerId="ADAL" clId="{06E73F30-42A0-4FDB-ACCA-E88D4F4BC902}" dt="2019-10-04T17:05:57.792" v="297" actId="2696"/>
        <pc:sldMkLst>
          <pc:docMk/>
          <pc:sldMk cId="1682356128" sldId="942"/>
        </pc:sldMkLst>
      </pc:sldChg>
      <pc:sldChg chg="addSp delSp modSp">
        <pc:chgData name="Nan Hu" userId="3618843d-2054-4bcf-ad49-76f523b6d2da" providerId="ADAL" clId="{06E73F30-42A0-4FDB-ACCA-E88D4F4BC902}" dt="2019-10-04T17:17:02.990" v="809" actId="20577"/>
        <pc:sldMkLst>
          <pc:docMk/>
          <pc:sldMk cId="1371011236" sldId="1116"/>
        </pc:sldMkLst>
        <pc:spChg chg="mod">
          <ac:chgData name="Nan Hu" userId="3618843d-2054-4bcf-ad49-76f523b6d2da" providerId="ADAL" clId="{06E73F30-42A0-4FDB-ACCA-E88D4F4BC902}" dt="2019-10-04T17:16:55.833" v="807" actId="404"/>
          <ac:spMkLst>
            <pc:docMk/>
            <pc:sldMk cId="1371011236" sldId="1116"/>
            <ac:spMk id="3" creationId="{2584845F-75C2-415A-8317-9BE337A0A649}"/>
          </ac:spMkLst>
        </pc:spChg>
        <pc:spChg chg="add del mod">
          <ac:chgData name="Nan Hu" userId="3618843d-2054-4bcf-ad49-76f523b6d2da" providerId="ADAL" clId="{06E73F30-42A0-4FDB-ACCA-E88D4F4BC902}" dt="2019-10-04T17:00:59.382" v="1" actId="478"/>
          <ac:spMkLst>
            <pc:docMk/>
            <pc:sldMk cId="1371011236" sldId="1116"/>
            <ac:spMk id="4" creationId="{84BDF5A1-390A-4C7E-92AC-F89A80B58F61}"/>
          </ac:spMkLst>
        </pc:spChg>
        <pc:spChg chg="add del mod">
          <ac:chgData name="Nan Hu" userId="3618843d-2054-4bcf-ad49-76f523b6d2da" providerId="ADAL" clId="{06E73F30-42A0-4FDB-ACCA-E88D4F4BC902}" dt="2019-10-04T17:01:01.640" v="3" actId="478"/>
          <ac:spMkLst>
            <pc:docMk/>
            <pc:sldMk cId="1371011236" sldId="1116"/>
            <ac:spMk id="6" creationId="{9D380672-5179-424A-B679-F7BBB71506DF}"/>
          </ac:spMkLst>
        </pc:spChg>
        <pc:spChg chg="add del mod">
          <ac:chgData name="Nan Hu" userId="3618843d-2054-4bcf-ad49-76f523b6d2da" providerId="ADAL" clId="{06E73F30-42A0-4FDB-ACCA-E88D4F4BC902}" dt="2019-10-04T17:01:04.638" v="5" actId="478"/>
          <ac:spMkLst>
            <pc:docMk/>
            <pc:sldMk cId="1371011236" sldId="1116"/>
            <ac:spMk id="8" creationId="{08FE3A54-C988-4767-9726-7290851EC895}"/>
          </ac:spMkLst>
        </pc:spChg>
        <pc:spChg chg="del">
          <ac:chgData name="Nan Hu" userId="3618843d-2054-4bcf-ad49-76f523b6d2da" providerId="ADAL" clId="{06E73F30-42A0-4FDB-ACCA-E88D4F4BC902}" dt="2019-10-04T17:01:00.881" v="2" actId="478"/>
          <ac:spMkLst>
            <pc:docMk/>
            <pc:sldMk cId="1371011236" sldId="1116"/>
            <ac:spMk id="40" creationId="{21351918-77FB-479C-8F11-8354CFE4DB2E}"/>
          </ac:spMkLst>
        </pc:spChg>
        <pc:spChg chg="del">
          <ac:chgData name="Nan Hu" userId="3618843d-2054-4bcf-ad49-76f523b6d2da" providerId="ADAL" clId="{06E73F30-42A0-4FDB-ACCA-E88D4F4BC902}" dt="2019-10-04T17:00:57.621" v="0" actId="478"/>
          <ac:spMkLst>
            <pc:docMk/>
            <pc:sldMk cId="1371011236" sldId="1116"/>
            <ac:spMk id="42" creationId="{6A84C862-6DCC-4568-BD22-A3E24B33B940}"/>
          </ac:spMkLst>
        </pc:spChg>
        <pc:spChg chg="del">
          <ac:chgData name="Nan Hu" userId="3618843d-2054-4bcf-ad49-76f523b6d2da" providerId="ADAL" clId="{06E73F30-42A0-4FDB-ACCA-E88D4F4BC902}" dt="2019-10-04T17:01:03.250" v="4" actId="478"/>
          <ac:spMkLst>
            <pc:docMk/>
            <pc:sldMk cId="1371011236" sldId="1116"/>
            <ac:spMk id="44" creationId="{7E4D7D96-1FE9-4A55-9F59-71FDA213D4FD}"/>
          </ac:spMkLst>
        </pc:spChg>
        <pc:spChg chg="mod">
          <ac:chgData name="Nan Hu" userId="3618843d-2054-4bcf-ad49-76f523b6d2da" providerId="ADAL" clId="{06E73F30-42A0-4FDB-ACCA-E88D4F4BC902}" dt="2019-10-04T17:17:02.990" v="809" actId="20577"/>
          <ac:spMkLst>
            <pc:docMk/>
            <pc:sldMk cId="1371011236" sldId="1116"/>
            <ac:spMk id="47" creationId="{938A968C-5DDC-4091-9567-74EF32CFAE27}"/>
          </ac:spMkLst>
        </pc:spChg>
      </pc:sldChg>
      <pc:sldChg chg="del">
        <pc:chgData name="Nan Hu" userId="3618843d-2054-4bcf-ad49-76f523b6d2da" providerId="ADAL" clId="{06E73F30-42A0-4FDB-ACCA-E88D4F4BC902}" dt="2019-10-04T17:04:21.738" v="143" actId="2696"/>
        <pc:sldMkLst>
          <pc:docMk/>
          <pc:sldMk cId="763656273" sldId="1242"/>
        </pc:sldMkLst>
      </pc:sldChg>
      <pc:sldChg chg="addSp delSp modSp add">
        <pc:chgData name="Nan Hu" userId="3618843d-2054-4bcf-ad49-76f523b6d2da" providerId="ADAL" clId="{06E73F30-42A0-4FDB-ACCA-E88D4F4BC902}" dt="2019-10-04T17:14:46.468" v="806" actId="1076"/>
        <pc:sldMkLst>
          <pc:docMk/>
          <pc:sldMk cId="3153056089" sldId="1245"/>
        </pc:sldMkLst>
        <pc:spChg chg="mod">
          <ac:chgData name="Nan Hu" userId="3618843d-2054-4bcf-ad49-76f523b6d2da" providerId="ADAL" clId="{06E73F30-42A0-4FDB-ACCA-E88D4F4BC902}" dt="2019-10-04T17:06:10.029" v="320" actId="20577"/>
          <ac:spMkLst>
            <pc:docMk/>
            <pc:sldMk cId="3153056089" sldId="1245"/>
            <ac:spMk id="3" creationId="{3B04479B-4937-49DE-8873-E2E8D579A4B8}"/>
          </ac:spMkLst>
        </pc:spChg>
        <pc:spChg chg="mod">
          <ac:chgData name="Nan Hu" userId="3618843d-2054-4bcf-ad49-76f523b6d2da" providerId="ADAL" clId="{06E73F30-42A0-4FDB-ACCA-E88D4F4BC902}" dt="2019-10-04T17:14:04.988" v="799" actId="20577"/>
          <ac:spMkLst>
            <pc:docMk/>
            <pc:sldMk cId="3153056089" sldId="1245"/>
            <ac:spMk id="4" creationId="{F24239ED-E513-4FCF-BBAC-71687CB53E8A}"/>
          </ac:spMkLst>
        </pc:spChg>
        <pc:spChg chg="del">
          <ac:chgData name="Nan Hu" userId="3618843d-2054-4bcf-ad49-76f523b6d2da" providerId="ADAL" clId="{06E73F30-42A0-4FDB-ACCA-E88D4F4BC902}" dt="2019-10-04T17:06:13.854" v="321" actId="478"/>
          <ac:spMkLst>
            <pc:docMk/>
            <pc:sldMk cId="3153056089" sldId="1245"/>
            <ac:spMk id="5" creationId="{BC5CF46C-D944-4F91-9F86-8E798F4C3D91}"/>
          </ac:spMkLst>
        </pc:spChg>
        <pc:graphicFrameChg chg="add mod modGraphic">
          <ac:chgData name="Nan Hu" userId="3618843d-2054-4bcf-ad49-76f523b6d2da" providerId="ADAL" clId="{06E73F30-42A0-4FDB-ACCA-E88D4F4BC902}" dt="2019-10-04T17:14:46.468" v="806" actId="1076"/>
          <ac:graphicFrameMkLst>
            <pc:docMk/>
            <pc:sldMk cId="3153056089" sldId="1245"/>
            <ac:graphicFrameMk id="6" creationId="{AC3750FD-9D19-41EE-A1B5-0B6BCC690093}"/>
          </ac:graphicFrameMkLst>
        </pc:graphicFrameChg>
      </pc:sldChg>
      <pc:sldChg chg="addSp modSp add">
        <pc:chgData name="Nan Hu" userId="3618843d-2054-4bcf-ad49-76f523b6d2da" providerId="ADAL" clId="{06E73F30-42A0-4FDB-ACCA-E88D4F4BC902}" dt="2019-10-04T17:13:58.486" v="793" actId="1076"/>
        <pc:sldMkLst>
          <pc:docMk/>
          <pc:sldMk cId="917702807" sldId="1246"/>
        </pc:sldMkLst>
        <pc:spChg chg="mod">
          <ac:chgData name="Nan Hu" userId="3618843d-2054-4bcf-ad49-76f523b6d2da" providerId="ADAL" clId="{06E73F30-42A0-4FDB-ACCA-E88D4F4BC902}" dt="2019-10-04T17:13:50.279" v="787" actId="6549"/>
          <ac:spMkLst>
            <pc:docMk/>
            <pc:sldMk cId="917702807" sldId="1246"/>
            <ac:spMk id="4" creationId="{F24239ED-E513-4FCF-BBAC-71687CB53E8A}"/>
          </ac:spMkLst>
        </pc:spChg>
        <pc:graphicFrameChg chg="add mod modGraphic">
          <ac:chgData name="Nan Hu" userId="3618843d-2054-4bcf-ad49-76f523b6d2da" providerId="ADAL" clId="{06E73F30-42A0-4FDB-ACCA-E88D4F4BC902}" dt="2019-10-04T17:13:58.486" v="793" actId="1076"/>
          <ac:graphicFrameMkLst>
            <pc:docMk/>
            <pc:sldMk cId="917702807" sldId="1246"/>
            <ac:graphicFrameMk id="5" creationId="{1FB80A6C-091A-4129-B2E4-F52C0BB0308F}"/>
          </ac:graphicFrameMkLst>
        </pc:graphicFrameChg>
      </pc:sldChg>
      <pc:sldChg chg="addSp modSp add">
        <pc:chgData name="Nan Hu" userId="3618843d-2054-4bcf-ad49-76f523b6d2da" providerId="ADAL" clId="{06E73F30-42A0-4FDB-ACCA-E88D4F4BC902}" dt="2019-10-04T17:13:07.963" v="768" actId="1076"/>
        <pc:sldMkLst>
          <pc:docMk/>
          <pc:sldMk cId="1619818197" sldId="1247"/>
        </pc:sldMkLst>
        <pc:spChg chg="mod">
          <ac:chgData name="Nan Hu" userId="3618843d-2054-4bcf-ad49-76f523b6d2da" providerId="ADAL" clId="{06E73F30-42A0-4FDB-ACCA-E88D4F4BC902}" dt="2019-10-04T17:13:02.147" v="763" actId="6549"/>
          <ac:spMkLst>
            <pc:docMk/>
            <pc:sldMk cId="1619818197" sldId="1247"/>
            <ac:spMk id="4" creationId="{F24239ED-E513-4FCF-BBAC-71687CB53E8A}"/>
          </ac:spMkLst>
        </pc:spChg>
        <pc:graphicFrameChg chg="add mod modGraphic">
          <ac:chgData name="Nan Hu" userId="3618843d-2054-4bcf-ad49-76f523b6d2da" providerId="ADAL" clId="{06E73F30-42A0-4FDB-ACCA-E88D4F4BC902}" dt="2019-10-04T17:13:07.963" v="768" actId="1076"/>
          <ac:graphicFrameMkLst>
            <pc:docMk/>
            <pc:sldMk cId="1619818197" sldId="1247"/>
            <ac:graphicFrameMk id="5" creationId="{C054CE0C-AE42-4CEB-BAE7-FA006452797B}"/>
          </ac:graphicFrameMkLst>
        </pc:graphicFrameChg>
      </pc:sldChg>
      <pc:sldChg chg="addSp modSp add">
        <pc:chgData name="Nan Hu" userId="3618843d-2054-4bcf-ad49-76f523b6d2da" providerId="ADAL" clId="{06E73F30-42A0-4FDB-ACCA-E88D4F4BC902}" dt="2019-10-04T17:12:42.729" v="747" actId="1076"/>
        <pc:sldMkLst>
          <pc:docMk/>
          <pc:sldMk cId="1361025831" sldId="1248"/>
        </pc:sldMkLst>
        <pc:spChg chg="mod">
          <ac:chgData name="Nan Hu" userId="3618843d-2054-4bcf-ad49-76f523b6d2da" providerId="ADAL" clId="{06E73F30-42A0-4FDB-ACCA-E88D4F4BC902}" dt="2019-10-04T17:12:26.694" v="739" actId="20577"/>
          <ac:spMkLst>
            <pc:docMk/>
            <pc:sldMk cId="1361025831" sldId="1248"/>
            <ac:spMk id="4" creationId="{F24239ED-E513-4FCF-BBAC-71687CB53E8A}"/>
          </ac:spMkLst>
        </pc:spChg>
        <pc:graphicFrameChg chg="add mod modGraphic">
          <ac:chgData name="Nan Hu" userId="3618843d-2054-4bcf-ad49-76f523b6d2da" providerId="ADAL" clId="{06E73F30-42A0-4FDB-ACCA-E88D4F4BC902}" dt="2019-10-04T17:12:42.729" v="747" actId="1076"/>
          <ac:graphicFrameMkLst>
            <pc:docMk/>
            <pc:sldMk cId="1361025831" sldId="1248"/>
            <ac:graphicFrameMk id="5" creationId="{56801FAD-4297-4AA7-8921-C551AE20F649}"/>
          </ac:graphicFrameMkLst>
        </pc:graphicFrameChg>
      </pc:sldChg>
      <pc:sldChg chg="modSp add del">
        <pc:chgData name="Nan Hu" userId="3618843d-2054-4bcf-ad49-76f523b6d2da" providerId="ADAL" clId="{06E73F30-42A0-4FDB-ACCA-E88D4F4BC902}" dt="2019-10-04T17:10:38.546" v="675" actId="2696"/>
        <pc:sldMkLst>
          <pc:docMk/>
          <pc:sldMk cId="2161947805" sldId="1248"/>
        </pc:sldMkLst>
        <pc:spChg chg="mod">
          <ac:chgData name="Nan Hu" userId="3618843d-2054-4bcf-ad49-76f523b6d2da" providerId="ADAL" clId="{06E73F30-42A0-4FDB-ACCA-E88D4F4BC902}" dt="2019-10-04T17:09:52.786" v="638" actId="20577"/>
          <ac:spMkLst>
            <pc:docMk/>
            <pc:sldMk cId="2161947805" sldId="1248"/>
            <ac:spMk id="4" creationId="{F24239ED-E513-4FCF-BBAC-71687CB53E8A}"/>
          </ac:spMkLst>
        </pc:spChg>
      </pc:sldChg>
      <pc:sldChg chg="add del">
        <pc:chgData name="Nan Hu" userId="3618843d-2054-4bcf-ad49-76f523b6d2da" providerId="ADAL" clId="{06E73F30-42A0-4FDB-ACCA-E88D4F4BC902}" dt="2019-10-06T10:00:32.994" v="987" actId="2696"/>
        <pc:sldMkLst>
          <pc:docMk/>
          <pc:sldMk cId="480236252" sldId="1249"/>
        </pc:sldMkLst>
      </pc:sldChg>
      <pc:sldChg chg="addSp delSp modSp add">
        <pc:chgData name="Nan Hu" userId="3618843d-2054-4bcf-ad49-76f523b6d2da" providerId="ADAL" clId="{06E73F30-42A0-4FDB-ACCA-E88D4F4BC902}" dt="2019-10-06T10:03:57.645" v="1154" actId="14100"/>
        <pc:sldMkLst>
          <pc:docMk/>
          <pc:sldMk cId="2982743247" sldId="1250"/>
        </pc:sldMkLst>
        <pc:spChg chg="mod">
          <ac:chgData name="Nan Hu" userId="3618843d-2054-4bcf-ad49-76f523b6d2da" providerId="ADAL" clId="{06E73F30-42A0-4FDB-ACCA-E88D4F4BC902}" dt="2019-10-06T10:01:08.457" v="1054" actId="1076"/>
          <ac:spMkLst>
            <pc:docMk/>
            <pc:sldMk cId="2982743247" sldId="1250"/>
            <ac:spMk id="3" creationId="{3B04479B-4937-49DE-8873-E2E8D579A4B8}"/>
          </ac:spMkLst>
        </pc:spChg>
        <pc:spChg chg="mod">
          <ac:chgData name="Nan Hu" userId="3618843d-2054-4bcf-ad49-76f523b6d2da" providerId="ADAL" clId="{06E73F30-42A0-4FDB-ACCA-E88D4F4BC902}" dt="2019-10-06T10:03:14.473" v="1146" actId="20577"/>
          <ac:spMkLst>
            <pc:docMk/>
            <pc:sldMk cId="2982743247" sldId="1250"/>
            <ac:spMk id="4" creationId="{F24239ED-E513-4FCF-BBAC-71687CB53E8A}"/>
          </ac:spMkLst>
        </pc:spChg>
        <pc:graphicFrameChg chg="del modGraphic">
          <ac:chgData name="Nan Hu" userId="3618843d-2054-4bcf-ad49-76f523b6d2da" providerId="ADAL" clId="{06E73F30-42A0-4FDB-ACCA-E88D4F4BC902}" dt="2019-10-06T10:00:56.229" v="991" actId="478"/>
          <ac:graphicFrameMkLst>
            <pc:docMk/>
            <pc:sldMk cId="2982743247" sldId="1250"/>
            <ac:graphicFrameMk id="5" creationId="{56801FAD-4297-4AA7-8921-C551AE20F649}"/>
          </ac:graphicFrameMkLst>
        </pc:graphicFrameChg>
        <pc:graphicFrameChg chg="add mod modGraphic">
          <ac:chgData name="Nan Hu" userId="3618843d-2054-4bcf-ad49-76f523b6d2da" providerId="ADAL" clId="{06E73F30-42A0-4FDB-ACCA-E88D4F4BC902}" dt="2019-10-06T10:02:45.353" v="1100" actId="1076"/>
          <ac:graphicFrameMkLst>
            <pc:docMk/>
            <pc:sldMk cId="2982743247" sldId="1250"/>
            <ac:graphicFrameMk id="6" creationId="{5290CD4B-0FF4-42A4-B1DF-BE20FE48E9E4}"/>
          </ac:graphicFrameMkLst>
        </pc:graphicFrameChg>
        <pc:graphicFrameChg chg="add mod modGraphic">
          <ac:chgData name="Nan Hu" userId="3618843d-2054-4bcf-ad49-76f523b6d2da" providerId="ADAL" clId="{06E73F30-42A0-4FDB-ACCA-E88D4F4BC902}" dt="2019-10-06T10:03:57.645" v="1154" actId="14100"/>
          <ac:graphicFrameMkLst>
            <pc:docMk/>
            <pc:sldMk cId="2982743247" sldId="1250"/>
            <ac:graphicFrameMk id="7" creationId="{C350D5A5-FE7F-49F1-A7C4-D16A6FCAD34E}"/>
          </ac:graphicFrameMkLst>
        </pc:graphicFrameChg>
      </pc:sldChg>
      <pc:sldChg chg="addSp delSp modSp add">
        <pc:chgData name="Nan Hu" userId="3618843d-2054-4bcf-ad49-76f523b6d2da" providerId="ADAL" clId="{06E73F30-42A0-4FDB-ACCA-E88D4F4BC902}" dt="2019-10-07T08:34:14.234" v="1227" actId="1076"/>
        <pc:sldMkLst>
          <pc:docMk/>
          <pc:sldMk cId="2647062940" sldId="1251"/>
        </pc:sldMkLst>
        <pc:spChg chg="mod">
          <ac:chgData name="Nan Hu" userId="3618843d-2054-4bcf-ad49-76f523b6d2da" providerId="ADAL" clId="{06E73F30-42A0-4FDB-ACCA-E88D4F4BC902}" dt="2019-10-06T10:04:23.456" v="1166" actId="20577"/>
          <ac:spMkLst>
            <pc:docMk/>
            <pc:sldMk cId="2647062940" sldId="1251"/>
            <ac:spMk id="4" creationId="{F24239ED-E513-4FCF-BBAC-71687CB53E8A}"/>
          </ac:spMkLst>
        </pc:spChg>
        <pc:graphicFrameChg chg="add del">
          <ac:chgData name="Nan Hu" userId="3618843d-2054-4bcf-ad49-76f523b6d2da" providerId="ADAL" clId="{06E73F30-42A0-4FDB-ACCA-E88D4F4BC902}" dt="2019-10-06T10:06:23.063" v="1189" actId="478"/>
          <ac:graphicFrameMkLst>
            <pc:docMk/>
            <pc:sldMk cId="2647062940" sldId="1251"/>
            <ac:graphicFrameMk id="5" creationId="{6CC3022B-DB18-44E1-8644-6306EB0DD955}"/>
          </ac:graphicFrameMkLst>
        </pc:graphicFrameChg>
        <pc:graphicFrameChg chg="add mod modGraphic">
          <ac:chgData name="Nan Hu" userId="3618843d-2054-4bcf-ad49-76f523b6d2da" providerId="ADAL" clId="{06E73F30-42A0-4FDB-ACCA-E88D4F4BC902}" dt="2019-10-07T08:34:07.548" v="1226" actId="1076"/>
          <ac:graphicFrameMkLst>
            <pc:docMk/>
            <pc:sldMk cId="2647062940" sldId="1251"/>
            <ac:graphicFrameMk id="5" creationId="{9E624E37-BA5D-418F-B377-F6D3F7335272}"/>
          </ac:graphicFrameMkLst>
        </pc:graphicFrameChg>
        <pc:graphicFrameChg chg="del modGraphic">
          <ac:chgData name="Nan Hu" userId="3618843d-2054-4bcf-ad49-76f523b6d2da" providerId="ADAL" clId="{06E73F30-42A0-4FDB-ACCA-E88D4F4BC902}" dt="2019-10-06T10:06:15.240" v="1186" actId="478"/>
          <ac:graphicFrameMkLst>
            <pc:docMk/>
            <pc:sldMk cId="2647062940" sldId="1251"/>
            <ac:graphicFrameMk id="6" creationId="{5290CD4B-0FF4-42A4-B1DF-BE20FE48E9E4}"/>
          </ac:graphicFrameMkLst>
        </pc:graphicFrameChg>
        <pc:graphicFrameChg chg="del">
          <ac:chgData name="Nan Hu" userId="3618843d-2054-4bcf-ad49-76f523b6d2da" providerId="ADAL" clId="{06E73F30-42A0-4FDB-ACCA-E88D4F4BC902}" dt="2019-10-06T10:06:17.169" v="1187" actId="478"/>
          <ac:graphicFrameMkLst>
            <pc:docMk/>
            <pc:sldMk cId="2647062940" sldId="1251"/>
            <ac:graphicFrameMk id="7" creationId="{C350D5A5-FE7F-49F1-A7C4-D16A6FCAD34E}"/>
          </ac:graphicFrameMkLst>
        </pc:graphicFrameChg>
        <pc:graphicFrameChg chg="add del mod modGraphic">
          <ac:chgData name="Nan Hu" userId="3618843d-2054-4bcf-ad49-76f523b6d2da" providerId="ADAL" clId="{06E73F30-42A0-4FDB-ACCA-E88D4F4BC902}" dt="2019-10-07T08:33:50.557" v="1221" actId="478"/>
          <ac:graphicFrameMkLst>
            <pc:docMk/>
            <pc:sldMk cId="2647062940" sldId="1251"/>
            <ac:graphicFrameMk id="8" creationId="{2EA9EF9A-1EE6-4430-B13B-6DD70386DD6C}"/>
          </ac:graphicFrameMkLst>
        </pc:graphicFrameChg>
        <pc:graphicFrameChg chg="add mod modGraphic">
          <ac:chgData name="Nan Hu" userId="3618843d-2054-4bcf-ad49-76f523b6d2da" providerId="ADAL" clId="{06E73F30-42A0-4FDB-ACCA-E88D4F4BC902}" dt="2019-10-07T08:34:14.234" v="1227" actId="1076"/>
          <ac:graphicFrameMkLst>
            <pc:docMk/>
            <pc:sldMk cId="2647062940" sldId="1251"/>
            <ac:graphicFrameMk id="9" creationId="{16A6B9AE-5FAC-410D-B9C4-E1A20DAD2CB9}"/>
          </ac:graphicFrameMkLst>
        </pc:graphicFrameChg>
      </pc:sldChg>
      <pc:sldChg chg="addSp delSp modSp add">
        <pc:chgData name="Nan Hu" userId="3618843d-2054-4bcf-ad49-76f523b6d2da" providerId="ADAL" clId="{06E73F30-42A0-4FDB-ACCA-E88D4F4BC902}" dt="2019-10-07T08:31:11.147" v="1220" actId="1076"/>
        <pc:sldMkLst>
          <pc:docMk/>
          <pc:sldMk cId="2680377378" sldId="1252"/>
        </pc:sldMkLst>
        <pc:spChg chg="mod">
          <ac:chgData name="Nan Hu" userId="3618843d-2054-4bcf-ad49-76f523b6d2da" providerId="ADAL" clId="{06E73F30-42A0-4FDB-ACCA-E88D4F4BC902}" dt="2019-10-06T10:04:41.589" v="1184" actId="20577"/>
          <ac:spMkLst>
            <pc:docMk/>
            <pc:sldMk cId="2680377378" sldId="1252"/>
            <ac:spMk id="4" creationId="{F24239ED-E513-4FCF-BBAC-71687CB53E8A}"/>
          </ac:spMkLst>
        </pc:spChg>
        <pc:graphicFrameChg chg="add del mod modGraphic">
          <ac:chgData name="Nan Hu" userId="3618843d-2054-4bcf-ad49-76f523b6d2da" providerId="ADAL" clId="{06E73F30-42A0-4FDB-ACCA-E88D4F4BC902}" dt="2019-10-07T08:28:39.633" v="1210" actId="478"/>
          <ac:graphicFrameMkLst>
            <pc:docMk/>
            <pc:sldMk cId="2680377378" sldId="1252"/>
            <ac:graphicFrameMk id="5" creationId="{B3B531FD-CE27-4E75-8F3E-82D87C73EA60}"/>
          </ac:graphicFrameMkLst>
        </pc:graphicFrameChg>
        <pc:graphicFrameChg chg="add mod modGraphic">
          <ac:chgData name="Nan Hu" userId="3618843d-2054-4bcf-ad49-76f523b6d2da" providerId="ADAL" clId="{06E73F30-42A0-4FDB-ACCA-E88D4F4BC902}" dt="2019-10-07T08:31:11.147" v="1220" actId="1076"/>
          <ac:graphicFrameMkLst>
            <pc:docMk/>
            <pc:sldMk cId="2680377378" sldId="1252"/>
            <ac:graphicFrameMk id="6" creationId="{189144E4-86EB-4721-91AC-F3EDCC98AA2F}"/>
          </ac:graphicFrameMkLst>
        </pc:graphicFrameChg>
        <pc:graphicFrameChg chg="del modGraphic">
          <ac:chgData name="Nan Hu" userId="3618843d-2054-4bcf-ad49-76f523b6d2da" providerId="ADAL" clId="{06E73F30-42A0-4FDB-ACCA-E88D4F4BC902}" dt="2019-10-06T10:09:14.811" v="1201" actId="478"/>
          <ac:graphicFrameMkLst>
            <pc:docMk/>
            <pc:sldMk cId="2680377378" sldId="1252"/>
            <ac:graphicFrameMk id="6" creationId="{5290CD4B-0FF4-42A4-B1DF-BE20FE48E9E4}"/>
          </ac:graphicFrameMkLst>
        </pc:graphicFrameChg>
        <pc:graphicFrameChg chg="del">
          <ac:chgData name="Nan Hu" userId="3618843d-2054-4bcf-ad49-76f523b6d2da" providerId="ADAL" clId="{06E73F30-42A0-4FDB-ACCA-E88D4F4BC902}" dt="2019-10-06T10:09:13.776" v="1200" actId="478"/>
          <ac:graphicFrameMkLst>
            <pc:docMk/>
            <pc:sldMk cId="2680377378" sldId="1252"/>
            <ac:graphicFrameMk id="7" creationId="{C350D5A5-FE7F-49F1-A7C4-D16A6FCAD34E}"/>
          </ac:graphicFrameMkLst>
        </pc:graphicFrameChg>
        <pc:graphicFrameChg chg="add mod modGraphic">
          <ac:chgData name="Nan Hu" userId="3618843d-2054-4bcf-ad49-76f523b6d2da" providerId="ADAL" clId="{06E73F30-42A0-4FDB-ACCA-E88D4F4BC902}" dt="2019-10-06T10:11:24.057" v="1209" actId="1076"/>
          <ac:graphicFrameMkLst>
            <pc:docMk/>
            <pc:sldMk cId="2680377378" sldId="1252"/>
            <ac:graphicFrameMk id="8" creationId="{F63379B8-CA68-45C2-BE6A-75622AB52CF2}"/>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10/7/2019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Jie Dong,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543088"/>
            <a:ext cx="7415930" cy="3534557"/>
          </a:xfrm>
        </p:spPr>
        <p:txBody>
          <a:bodyPr/>
          <a:lstStyle/>
          <a:p>
            <a:r>
              <a:rPr lang="en-US" sz="6600" spc="-300" dirty="0"/>
              <a:t>CE5-related: Multiplication removal for cross component adaptive loop filter</a:t>
            </a:r>
            <a:endParaRPr lang="en-US" sz="6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333936" y="0"/>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9" y="439479"/>
            <a:ext cx="12055521" cy="4681727"/>
          </a:xfrm>
        </p:spPr>
        <p:txBody>
          <a:bodyPr/>
          <a:lstStyle/>
          <a:p>
            <a:r>
              <a:rPr lang="en-US" dirty="0"/>
              <a:t>Method 8 (timing is not accurate): </a:t>
            </a:r>
          </a:p>
          <a:p>
            <a:pPr lvl="1"/>
            <a:r>
              <a:rPr lang="en-US" dirty="0"/>
              <a:t>Allowed coefficients: -8, -4, -2, -1, 0, 1, 2, 4, 8</a:t>
            </a:r>
          </a:p>
          <a:p>
            <a:pPr lvl="1"/>
            <a:r>
              <a:rPr lang="en-US" dirty="0" err="1"/>
              <a:t>Signalled</a:t>
            </a:r>
            <a:r>
              <a:rPr lang="en-US" dirty="0"/>
              <a:t> values:       -4,  -3,-2, -1, 0, 1, 2, 3, 4</a:t>
            </a:r>
          </a:p>
          <a:p>
            <a:pPr lvl="1"/>
            <a:r>
              <a:rPr lang="en-US" dirty="0"/>
              <a:t>EG1 + Sign  					                   Unary + Sign                                                  </a:t>
            </a:r>
          </a:p>
        </p:txBody>
      </p:sp>
      <p:graphicFrame>
        <p:nvGraphicFramePr>
          <p:cNvPr id="8" name="Table 7">
            <a:extLst>
              <a:ext uri="{FF2B5EF4-FFF2-40B4-BE49-F238E27FC236}">
                <a16:creationId xmlns:a16="http://schemas.microsoft.com/office/drawing/2014/main" id="{F63379B8-CA68-45C2-BE6A-75622AB52CF2}"/>
              </a:ext>
            </a:extLst>
          </p:cNvPr>
          <p:cNvGraphicFramePr>
            <a:graphicFrameLocks noGrp="1"/>
          </p:cNvGraphicFramePr>
          <p:nvPr>
            <p:extLst>
              <p:ext uri="{D42A27DB-BD31-4B8C-83A1-F6EECF244321}">
                <p14:modId xmlns:p14="http://schemas.microsoft.com/office/powerpoint/2010/main" val="1301472344"/>
              </p:ext>
            </p:extLst>
          </p:nvPr>
        </p:nvGraphicFramePr>
        <p:xfrm>
          <a:off x="1898038" y="1477856"/>
          <a:ext cx="3504837" cy="5114735"/>
        </p:xfrm>
        <a:graphic>
          <a:graphicData uri="http://schemas.openxmlformats.org/drawingml/2006/table">
            <a:tbl>
              <a:tblPr/>
              <a:tblGrid>
                <a:gridCol w="974227">
                  <a:extLst>
                    <a:ext uri="{9D8B030D-6E8A-4147-A177-3AD203B41FA5}">
                      <a16:colId xmlns:a16="http://schemas.microsoft.com/office/drawing/2014/main" val="2112711143"/>
                    </a:ext>
                  </a:extLst>
                </a:gridCol>
                <a:gridCol w="506122">
                  <a:extLst>
                    <a:ext uri="{9D8B030D-6E8A-4147-A177-3AD203B41FA5}">
                      <a16:colId xmlns:a16="http://schemas.microsoft.com/office/drawing/2014/main" val="4229904681"/>
                    </a:ext>
                  </a:extLst>
                </a:gridCol>
                <a:gridCol w="506122">
                  <a:extLst>
                    <a:ext uri="{9D8B030D-6E8A-4147-A177-3AD203B41FA5}">
                      <a16:colId xmlns:a16="http://schemas.microsoft.com/office/drawing/2014/main" val="1616807869"/>
                    </a:ext>
                  </a:extLst>
                </a:gridCol>
                <a:gridCol w="506122">
                  <a:extLst>
                    <a:ext uri="{9D8B030D-6E8A-4147-A177-3AD203B41FA5}">
                      <a16:colId xmlns:a16="http://schemas.microsoft.com/office/drawing/2014/main" val="2661870933"/>
                    </a:ext>
                  </a:extLst>
                </a:gridCol>
                <a:gridCol w="506122">
                  <a:extLst>
                    <a:ext uri="{9D8B030D-6E8A-4147-A177-3AD203B41FA5}">
                      <a16:colId xmlns:a16="http://schemas.microsoft.com/office/drawing/2014/main" val="1231746971"/>
                    </a:ext>
                  </a:extLst>
                </a:gridCol>
                <a:gridCol w="506122">
                  <a:extLst>
                    <a:ext uri="{9D8B030D-6E8A-4147-A177-3AD203B41FA5}">
                      <a16:colId xmlns:a16="http://schemas.microsoft.com/office/drawing/2014/main" val="3207933431"/>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32783597"/>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1032419"/>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9602537"/>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69357640"/>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59386159"/>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62177208"/>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37491395"/>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8435475"/>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959873"/>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185858"/>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2488071"/>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1813003"/>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37541836"/>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12919815"/>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2943417"/>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68948243"/>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9050228"/>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0408484"/>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1976092"/>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0257233"/>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197846"/>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-0.61%</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76330356"/>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918756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3064946"/>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66427670"/>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931218"/>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7028145"/>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48204811"/>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6245304"/>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96238169"/>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51037853"/>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1168010"/>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5660419"/>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84318035"/>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901884"/>
                  </a:ext>
                </a:extLst>
              </a:tr>
            </a:tbl>
          </a:graphicData>
        </a:graphic>
      </p:graphicFrame>
      <p:graphicFrame>
        <p:nvGraphicFramePr>
          <p:cNvPr id="6" name="Table 5">
            <a:extLst>
              <a:ext uri="{FF2B5EF4-FFF2-40B4-BE49-F238E27FC236}">
                <a16:creationId xmlns:a16="http://schemas.microsoft.com/office/drawing/2014/main" id="{189144E4-86EB-4721-91AC-F3EDCC98AA2F}"/>
              </a:ext>
            </a:extLst>
          </p:cNvPr>
          <p:cNvGraphicFramePr>
            <a:graphicFrameLocks noGrp="1"/>
          </p:cNvGraphicFramePr>
          <p:nvPr>
            <p:extLst>
              <p:ext uri="{D42A27DB-BD31-4B8C-83A1-F6EECF244321}">
                <p14:modId xmlns:p14="http://schemas.microsoft.com/office/powerpoint/2010/main" val="1001987536"/>
              </p:ext>
            </p:extLst>
          </p:nvPr>
        </p:nvGraphicFramePr>
        <p:xfrm>
          <a:off x="7527873" y="1477856"/>
          <a:ext cx="3839372" cy="5114735"/>
        </p:xfrm>
        <a:graphic>
          <a:graphicData uri="http://schemas.openxmlformats.org/drawingml/2006/table">
            <a:tbl>
              <a:tblPr/>
              <a:tblGrid>
                <a:gridCol w="1067217">
                  <a:extLst>
                    <a:ext uri="{9D8B030D-6E8A-4147-A177-3AD203B41FA5}">
                      <a16:colId xmlns:a16="http://schemas.microsoft.com/office/drawing/2014/main" val="690956393"/>
                    </a:ext>
                  </a:extLst>
                </a:gridCol>
                <a:gridCol w="554431">
                  <a:extLst>
                    <a:ext uri="{9D8B030D-6E8A-4147-A177-3AD203B41FA5}">
                      <a16:colId xmlns:a16="http://schemas.microsoft.com/office/drawing/2014/main" val="373473390"/>
                    </a:ext>
                  </a:extLst>
                </a:gridCol>
                <a:gridCol w="554431">
                  <a:extLst>
                    <a:ext uri="{9D8B030D-6E8A-4147-A177-3AD203B41FA5}">
                      <a16:colId xmlns:a16="http://schemas.microsoft.com/office/drawing/2014/main" val="3579242099"/>
                    </a:ext>
                  </a:extLst>
                </a:gridCol>
                <a:gridCol w="554431">
                  <a:extLst>
                    <a:ext uri="{9D8B030D-6E8A-4147-A177-3AD203B41FA5}">
                      <a16:colId xmlns:a16="http://schemas.microsoft.com/office/drawing/2014/main" val="4048151414"/>
                    </a:ext>
                  </a:extLst>
                </a:gridCol>
                <a:gridCol w="554431">
                  <a:extLst>
                    <a:ext uri="{9D8B030D-6E8A-4147-A177-3AD203B41FA5}">
                      <a16:colId xmlns:a16="http://schemas.microsoft.com/office/drawing/2014/main" val="3887618368"/>
                    </a:ext>
                  </a:extLst>
                </a:gridCol>
                <a:gridCol w="554431">
                  <a:extLst>
                    <a:ext uri="{9D8B030D-6E8A-4147-A177-3AD203B41FA5}">
                      <a16:colId xmlns:a16="http://schemas.microsoft.com/office/drawing/2014/main" val="1301673192"/>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96478237"/>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55777061"/>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500377"/>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56124874"/>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9398149"/>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69235435"/>
                  </a:ext>
                </a:extLst>
              </a:tr>
              <a:tr h="128780">
                <a:tc>
                  <a:txBody>
                    <a:bodyPr/>
                    <a:lstStyle/>
                    <a:p>
                      <a:pPr algn="ctr" fontAlgn="ctr"/>
                      <a:r>
                        <a:rPr lang="en-US" sz="800" b="0" i="0" u="none" strike="noStrike" dirty="0">
                          <a:solidFill>
                            <a:srgbClr val="000000"/>
                          </a:solidFill>
                          <a:effectLst/>
                          <a:latin typeface="Arial" panose="020B0604020202020204" pitchFamily="34" charset="0"/>
                        </a:rPr>
                        <a:t>Class</a:t>
                      </a:r>
                      <a:r>
                        <a:rPr lang="en-US" sz="900" b="0" i="0" u="none" strike="noStrike" dirty="0">
                          <a:solidFill>
                            <a:srgbClr val="000000"/>
                          </a:solidFill>
                          <a:effectLst/>
                          <a:latin typeface="Arial" panose="020B0604020202020204" pitchFamily="34" charset="0"/>
                        </a:rPr>
                        <a:t>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26942078"/>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7229598"/>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3377523"/>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09239118"/>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422048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705930"/>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13828616"/>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1903630"/>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8507968"/>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0727257"/>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1.31%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39560193"/>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6633105"/>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24372809"/>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0816868"/>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3358684"/>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-0.90%</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10800914"/>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3855130"/>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167610"/>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726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8759234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8167144"/>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93105905"/>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60159217"/>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68056797"/>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66639428"/>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367970"/>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4994070"/>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1585211"/>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8856266"/>
                  </a:ext>
                </a:extLst>
              </a:tr>
            </a:tbl>
          </a:graphicData>
        </a:graphic>
      </p:graphicFrame>
    </p:spTree>
    <p:extLst>
      <p:ext uri="{BB962C8B-B14F-4D97-AF65-F5344CB8AC3E}">
        <p14:creationId xmlns:p14="http://schemas.microsoft.com/office/powerpoint/2010/main" val="268037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0C518C2-4877-4764-9D7B-65150FA4459F}"/>
              </a:ext>
            </a:extLst>
          </p:cNvPr>
          <p:cNvSpPr>
            <a:spLocks noGrp="1"/>
          </p:cNvSpPr>
          <p:nvPr>
            <p:ph type="title"/>
          </p:nvPr>
        </p:nvSpPr>
        <p:spPr>
          <a:xfrm>
            <a:off x="495300" y="565125"/>
            <a:ext cx="11187112" cy="439479"/>
          </a:xfrm>
        </p:spPr>
        <p:txBody>
          <a:bodyPr/>
          <a:lstStyle/>
          <a:p>
            <a:r>
              <a:rPr lang="en-US" dirty="0"/>
              <a:t>Cross component ALF in CE5-2.1</a:t>
            </a:r>
          </a:p>
        </p:txBody>
      </p:sp>
      <p:sp>
        <p:nvSpPr>
          <p:cNvPr id="13" name="Content Placeholder 12">
            <a:extLst>
              <a:ext uri="{FF2B5EF4-FFF2-40B4-BE49-F238E27FC236}">
                <a16:creationId xmlns:a16="http://schemas.microsoft.com/office/drawing/2014/main" id="{4AB5C4EB-6B49-43B7-9DAD-CD88E90F9209}"/>
              </a:ext>
            </a:extLst>
          </p:cNvPr>
          <p:cNvSpPr>
            <a:spLocks noGrp="1"/>
          </p:cNvSpPr>
          <p:nvPr>
            <p:ph sz="quarter" idx="14"/>
          </p:nvPr>
        </p:nvSpPr>
        <p:spPr>
          <a:xfrm>
            <a:off x="495300" y="3429000"/>
            <a:ext cx="11187112" cy="2971799"/>
          </a:xfrm>
        </p:spPr>
        <p:txBody>
          <a:bodyPr/>
          <a:lstStyle/>
          <a:p>
            <a:pPr lvl="6"/>
            <a:r>
              <a:rPr lang="en-US" sz="2400" dirty="0"/>
              <a:t>14 coefficients, each is at least 8-bit </a:t>
            </a:r>
            <a:r>
              <a:rPr lang="en-US" sz="2400" dirty="0" err="1"/>
              <a:t>coeff</a:t>
            </a:r>
            <a:r>
              <a:rPr lang="en-US" sz="2400" dirty="0"/>
              <a:t> * </a:t>
            </a:r>
            <a:r>
              <a:rPr lang="en-US" sz="2400" dirty="0" err="1"/>
              <a:t>luma_sample</a:t>
            </a:r>
            <a:r>
              <a:rPr lang="en-US" sz="2400" dirty="0"/>
              <a:t>, 14 multiplications per chroma sample</a:t>
            </a:r>
          </a:p>
          <a:p>
            <a:pPr lvl="6"/>
            <a:endParaRPr lang="en-US" sz="2400" dirty="0"/>
          </a:p>
          <a:p>
            <a:pPr lvl="6"/>
            <a:r>
              <a:rPr lang="en-US" sz="2400" dirty="0"/>
              <a:t>Proposed method:</a:t>
            </a:r>
          </a:p>
          <a:p>
            <a:pPr lvl="6"/>
            <a:r>
              <a:rPr lang="en-US" sz="2400" dirty="0"/>
              <a:t>Multiplication removal: coefficients are only allowed to be values which are powers of 2.</a:t>
            </a:r>
          </a:p>
          <a:p>
            <a:endParaRPr lang="en-US" dirty="0"/>
          </a:p>
        </p:txBody>
      </p:sp>
      <p:graphicFrame>
        <p:nvGraphicFramePr>
          <p:cNvPr id="3" name="Table 2">
            <a:extLst>
              <a:ext uri="{FF2B5EF4-FFF2-40B4-BE49-F238E27FC236}">
                <a16:creationId xmlns:a16="http://schemas.microsoft.com/office/drawing/2014/main" id="{D6A9961D-FDEE-4AE8-8613-4D6FDE2153FF}"/>
              </a:ext>
            </a:extLst>
          </p:cNvPr>
          <p:cNvGraphicFramePr>
            <a:graphicFrameLocks noGrp="1"/>
          </p:cNvGraphicFramePr>
          <p:nvPr>
            <p:extLst>
              <p:ext uri="{D42A27DB-BD31-4B8C-83A1-F6EECF244321}">
                <p14:modId xmlns:p14="http://schemas.microsoft.com/office/powerpoint/2010/main" val="1587655400"/>
              </p:ext>
            </p:extLst>
          </p:nvPr>
        </p:nvGraphicFramePr>
        <p:xfrm>
          <a:off x="4224798" y="1096662"/>
          <a:ext cx="2721912" cy="2240280"/>
        </p:xfrm>
        <a:graphic>
          <a:graphicData uri="http://schemas.openxmlformats.org/drawingml/2006/table">
            <a:tbl>
              <a:tblPr/>
              <a:tblGrid>
                <a:gridCol w="540893">
                  <a:extLst>
                    <a:ext uri="{9D8B030D-6E8A-4147-A177-3AD203B41FA5}">
                      <a16:colId xmlns:a16="http://schemas.microsoft.com/office/drawing/2014/main" val="1987737012"/>
                    </a:ext>
                  </a:extLst>
                </a:gridCol>
                <a:gridCol w="488548">
                  <a:extLst>
                    <a:ext uri="{9D8B030D-6E8A-4147-A177-3AD203B41FA5}">
                      <a16:colId xmlns:a16="http://schemas.microsoft.com/office/drawing/2014/main" val="2113657278"/>
                    </a:ext>
                  </a:extLst>
                </a:gridCol>
                <a:gridCol w="575789">
                  <a:extLst>
                    <a:ext uri="{9D8B030D-6E8A-4147-A177-3AD203B41FA5}">
                      <a16:colId xmlns:a16="http://schemas.microsoft.com/office/drawing/2014/main" val="3773250373"/>
                    </a:ext>
                  </a:extLst>
                </a:gridCol>
                <a:gridCol w="558341">
                  <a:extLst>
                    <a:ext uri="{9D8B030D-6E8A-4147-A177-3AD203B41FA5}">
                      <a16:colId xmlns:a16="http://schemas.microsoft.com/office/drawing/2014/main" val="720338730"/>
                    </a:ext>
                  </a:extLst>
                </a:gridCol>
                <a:gridCol w="558341">
                  <a:extLst>
                    <a:ext uri="{9D8B030D-6E8A-4147-A177-3AD203B41FA5}">
                      <a16:colId xmlns:a16="http://schemas.microsoft.com/office/drawing/2014/main" val="146816858"/>
                    </a:ext>
                  </a:extLst>
                </a:gridCol>
              </a:tblGrid>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2484880952"/>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9418642"/>
                  </a:ext>
                </a:extLst>
              </a:tr>
              <a:tr h="182880">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3258492"/>
                  </a:ext>
                </a:extLst>
              </a:tr>
              <a:tr h="182880">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8381653"/>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f11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400" b="0" i="0" u="none" strike="noStrike">
                          <a:solidFill>
                            <a:srgbClr val="000000"/>
                          </a:solidFill>
                          <a:effectLst/>
                          <a:latin typeface="Calibri" panose="020F0502020204030204" pitchFamily="34" charset="0"/>
                        </a:rPr>
                        <a:t>f13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6987714"/>
                  </a:ext>
                </a:extLst>
              </a:tr>
              <a:tr h="182880">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r>
                        <a:rPr lang="en-US" sz="2400" b="0" i="0" u="none" strike="noStrike">
                          <a:solidFill>
                            <a:srgbClr val="000000"/>
                          </a:solidFill>
                          <a:effectLst/>
                          <a:latin typeface="Calibri" panose="020F0502020204030204" pitchFamily="34" charset="0"/>
                        </a:rPr>
                        <a:t>f0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24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4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val="2553473978"/>
                  </a:ext>
                </a:extLst>
              </a:tr>
            </a:tbl>
          </a:graphicData>
        </a:graphic>
      </p:graphicFrame>
    </p:spTree>
    <p:extLst>
      <p:ext uri="{BB962C8B-B14F-4D97-AF65-F5344CB8AC3E}">
        <p14:creationId xmlns:p14="http://schemas.microsoft.com/office/powerpoint/2010/main" val="125721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495300" y="565125"/>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8" y="1186809"/>
            <a:ext cx="12055521" cy="4681727"/>
          </a:xfrm>
        </p:spPr>
        <p:txBody>
          <a:bodyPr/>
          <a:lstStyle/>
          <a:p>
            <a:r>
              <a:rPr lang="en-US" dirty="0"/>
              <a:t>Method 1: </a:t>
            </a:r>
          </a:p>
          <a:p>
            <a:pPr lvl="1"/>
            <a:r>
              <a:rPr lang="en-US" dirty="0"/>
              <a:t>Allowed coefficients: -128, -64, -32, -16, -8, -4, -2, -1, 0, 1, 2, 4, 8, 16, 32, 64, 128</a:t>
            </a:r>
          </a:p>
          <a:p>
            <a:pPr lvl="1"/>
            <a:r>
              <a:rPr lang="en-US" dirty="0" err="1"/>
              <a:t>Signalled</a:t>
            </a:r>
            <a:r>
              <a:rPr lang="en-US" dirty="0"/>
              <a:t> values:         -8  ,  -7,   -6,   -5,  -4,  -3,-2, -1, 0, 1, 2, 3, 4,  5,  6,    7,    8                   </a:t>
            </a:r>
          </a:p>
          <a:p>
            <a:pPr marL="192024" lvl="1" indent="0">
              <a:buNone/>
            </a:pPr>
            <a:r>
              <a:rPr lang="en-US" dirty="0"/>
              <a:t>   EG3 + sign</a:t>
            </a:r>
          </a:p>
        </p:txBody>
      </p:sp>
      <p:graphicFrame>
        <p:nvGraphicFramePr>
          <p:cNvPr id="6" name="Table 5">
            <a:extLst>
              <a:ext uri="{FF2B5EF4-FFF2-40B4-BE49-F238E27FC236}">
                <a16:creationId xmlns:a16="http://schemas.microsoft.com/office/drawing/2014/main" id="{AC3750FD-9D19-41EE-A1B5-0B6BCC690093}"/>
              </a:ext>
            </a:extLst>
          </p:cNvPr>
          <p:cNvGraphicFramePr>
            <a:graphicFrameLocks noGrp="1"/>
          </p:cNvGraphicFramePr>
          <p:nvPr>
            <p:extLst>
              <p:ext uri="{D42A27DB-BD31-4B8C-83A1-F6EECF244321}">
                <p14:modId xmlns:p14="http://schemas.microsoft.com/office/powerpoint/2010/main" val="1325979451"/>
              </p:ext>
            </p:extLst>
          </p:nvPr>
        </p:nvGraphicFramePr>
        <p:xfrm>
          <a:off x="8177575" y="751052"/>
          <a:ext cx="3504837" cy="5812800"/>
        </p:xfrm>
        <a:graphic>
          <a:graphicData uri="http://schemas.openxmlformats.org/drawingml/2006/table">
            <a:tbl>
              <a:tblPr/>
              <a:tblGrid>
                <a:gridCol w="974227">
                  <a:extLst>
                    <a:ext uri="{9D8B030D-6E8A-4147-A177-3AD203B41FA5}">
                      <a16:colId xmlns:a16="http://schemas.microsoft.com/office/drawing/2014/main" val="406416752"/>
                    </a:ext>
                  </a:extLst>
                </a:gridCol>
                <a:gridCol w="506122">
                  <a:extLst>
                    <a:ext uri="{9D8B030D-6E8A-4147-A177-3AD203B41FA5}">
                      <a16:colId xmlns:a16="http://schemas.microsoft.com/office/drawing/2014/main" val="1098054159"/>
                    </a:ext>
                  </a:extLst>
                </a:gridCol>
                <a:gridCol w="506122">
                  <a:extLst>
                    <a:ext uri="{9D8B030D-6E8A-4147-A177-3AD203B41FA5}">
                      <a16:colId xmlns:a16="http://schemas.microsoft.com/office/drawing/2014/main" val="724683268"/>
                    </a:ext>
                  </a:extLst>
                </a:gridCol>
                <a:gridCol w="506122">
                  <a:extLst>
                    <a:ext uri="{9D8B030D-6E8A-4147-A177-3AD203B41FA5}">
                      <a16:colId xmlns:a16="http://schemas.microsoft.com/office/drawing/2014/main" val="3037302918"/>
                    </a:ext>
                  </a:extLst>
                </a:gridCol>
                <a:gridCol w="506122">
                  <a:extLst>
                    <a:ext uri="{9D8B030D-6E8A-4147-A177-3AD203B41FA5}">
                      <a16:colId xmlns:a16="http://schemas.microsoft.com/office/drawing/2014/main" val="2263729791"/>
                    </a:ext>
                  </a:extLst>
                </a:gridCol>
                <a:gridCol w="506122">
                  <a:extLst>
                    <a:ext uri="{9D8B030D-6E8A-4147-A177-3AD203B41FA5}">
                      <a16:colId xmlns:a16="http://schemas.microsoft.com/office/drawing/2014/main" val="1998875927"/>
                    </a:ext>
                  </a:extLst>
                </a:gridCol>
              </a:tblGrid>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25824635"/>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058303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462769"/>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54291083"/>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22594023"/>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39795769"/>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30803938"/>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6408755"/>
                  </a:ext>
                </a:extLst>
              </a:tr>
              <a:tr h="128780">
                <a:tc>
                  <a:txBody>
                    <a:bodyPr/>
                    <a:lstStyle/>
                    <a:p>
                      <a:pPr algn="ctr" fontAlgn="ctr"/>
                      <a:r>
                        <a:rPr lang="en-US" sz="105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8655452"/>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00264632"/>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9486435"/>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1848464"/>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6209704"/>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9643774"/>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242226"/>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0.40%</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87831013"/>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0.56%</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0.46%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40922864"/>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0.24%</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47683565"/>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31947655"/>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0002583"/>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0.31%</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04635"/>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0.10%</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60928064"/>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805853"/>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4025757"/>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3518782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036971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5075845"/>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42162035"/>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8135262"/>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0.30%</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56362011"/>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0.21%</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-0.20%</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2609759"/>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-0.85%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489653"/>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5045601"/>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91323812"/>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0.15%</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0.65%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666257"/>
                  </a:ext>
                </a:extLst>
              </a:tr>
            </a:tbl>
          </a:graphicData>
        </a:graphic>
      </p:graphicFrame>
    </p:spTree>
    <p:extLst>
      <p:ext uri="{BB962C8B-B14F-4D97-AF65-F5344CB8AC3E}">
        <p14:creationId xmlns:p14="http://schemas.microsoft.com/office/powerpoint/2010/main" val="315305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495300" y="565125"/>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8" y="1186809"/>
            <a:ext cx="12055521" cy="4681727"/>
          </a:xfrm>
        </p:spPr>
        <p:txBody>
          <a:bodyPr/>
          <a:lstStyle/>
          <a:p>
            <a:r>
              <a:rPr lang="en-US" dirty="0"/>
              <a:t>Method 2: </a:t>
            </a:r>
          </a:p>
          <a:p>
            <a:pPr lvl="1"/>
            <a:r>
              <a:rPr lang="en-US" dirty="0"/>
              <a:t>Allowed coefficients: -128, -64, -32, -16, -8, -4, -2, -1, 0, 1, 2, 4, 8, 16, 32, 64, 128</a:t>
            </a:r>
          </a:p>
          <a:p>
            <a:pPr lvl="1"/>
            <a:r>
              <a:rPr lang="en-US" dirty="0" err="1"/>
              <a:t>Signalled</a:t>
            </a:r>
            <a:r>
              <a:rPr lang="en-US" dirty="0"/>
              <a:t> values:         -8  ,  -7,   -6,   -5,  -4,  -3,-2, -1, 0, 1, 2, 3, 4,  5,  6,    7,    8    </a:t>
            </a:r>
          </a:p>
          <a:p>
            <a:pPr lvl="1"/>
            <a:r>
              <a:rPr lang="en-US" dirty="0"/>
              <a:t>EG1   + sign</a:t>
            </a:r>
          </a:p>
        </p:txBody>
      </p:sp>
      <p:graphicFrame>
        <p:nvGraphicFramePr>
          <p:cNvPr id="5" name="Table 4">
            <a:extLst>
              <a:ext uri="{FF2B5EF4-FFF2-40B4-BE49-F238E27FC236}">
                <a16:creationId xmlns:a16="http://schemas.microsoft.com/office/drawing/2014/main" id="{1FB80A6C-091A-4129-B2E4-F52C0BB0308F}"/>
              </a:ext>
            </a:extLst>
          </p:cNvPr>
          <p:cNvGraphicFramePr>
            <a:graphicFrameLocks noGrp="1"/>
          </p:cNvGraphicFramePr>
          <p:nvPr>
            <p:extLst>
              <p:ext uri="{D42A27DB-BD31-4B8C-83A1-F6EECF244321}">
                <p14:modId xmlns:p14="http://schemas.microsoft.com/office/powerpoint/2010/main" val="3531072928"/>
              </p:ext>
            </p:extLst>
          </p:nvPr>
        </p:nvGraphicFramePr>
        <p:xfrm>
          <a:off x="8021334" y="721314"/>
          <a:ext cx="3504837" cy="5812800"/>
        </p:xfrm>
        <a:graphic>
          <a:graphicData uri="http://schemas.openxmlformats.org/drawingml/2006/table">
            <a:tbl>
              <a:tblPr/>
              <a:tblGrid>
                <a:gridCol w="974227">
                  <a:extLst>
                    <a:ext uri="{9D8B030D-6E8A-4147-A177-3AD203B41FA5}">
                      <a16:colId xmlns:a16="http://schemas.microsoft.com/office/drawing/2014/main" val="620941497"/>
                    </a:ext>
                  </a:extLst>
                </a:gridCol>
                <a:gridCol w="506122">
                  <a:extLst>
                    <a:ext uri="{9D8B030D-6E8A-4147-A177-3AD203B41FA5}">
                      <a16:colId xmlns:a16="http://schemas.microsoft.com/office/drawing/2014/main" val="1649696964"/>
                    </a:ext>
                  </a:extLst>
                </a:gridCol>
                <a:gridCol w="506122">
                  <a:extLst>
                    <a:ext uri="{9D8B030D-6E8A-4147-A177-3AD203B41FA5}">
                      <a16:colId xmlns:a16="http://schemas.microsoft.com/office/drawing/2014/main" val="2239137436"/>
                    </a:ext>
                  </a:extLst>
                </a:gridCol>
                <a:gridCol w="506122">
                  <a:extLst>
                    <a:ext uri="{9D8B030D-6E8A-4147-A177-3AD203B41FA5}">
                      <a16:colId xmlns:a16="http://schemas.microsoft.com/office/drawing/2014/main" val="1082492612"/>
                    </a:ext>
                  </a:extLst>
                </a:gridCol>
                <a:gridCol w="506122">
                  <a:extLst>
                    <a:ext uri="{9D8B030D-6E8A-4147-A177-3AD203B41FA5}">
                      <a16:colId xmlns:a16="http://schemas.microsoft.com/office/drawing/2014/main" val="3941851323"/>
                    </a:ext>
                  </a:extLst>
                </a:gridCol>
                <a:gridCol w="506122">
                  <a:extLst>
                    <a:ext uri="{9D8B030D-6E8A-4147-A177-3AD203B41FA5}">
                      <a16:colId xmlns:a16="http://schemas.microsoft.com/office/drawing/2014/main" val="2666574112"/>
                    </a:ext>
                  </a:extLst>
                </a:gridCol>
              </a:tblGrid>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12315572"/>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111065"/>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4195585"/>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43083390"/>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6621484"/>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3170359"/>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32435335"/>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6324181"/>
                  </a:ext>
                </a:extLst>
              </a:tr>
              <a:tr h="128780">
                <a:tc>
                  <a:txBody>
                    <a:bodyPr/>
                    <a:lstStyle/>
                    <a:p>
                      <a:pPr algn="ctr" fontAlgn="ctr"/>
                      <a:r>
                        <a:rPr lang="en-US" sz="105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4935321"/>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25217447"/>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0472538"/>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807199"/>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58372287"/>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74622041"/>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297216"/>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97844750"/>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0.55%</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0.45%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4393192"/>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83173304"/>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-0.10%</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11483871"/>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4380792"/>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1222595"/>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-0.62%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83287523"/>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9019179"/>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229222"/>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4186923"/>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0618326"/>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6760135"/>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09210122"/>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8855898"/>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8943910"/>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-0.30%</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70358456"/>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9321170"/>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0730123"/>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5100273"/>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0.30%</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075675"/>
                  </a:ext>
                </a:extLst>
              </a:tr>
            </a:tbl>
          </a:graphicData>
        </a:graphic>
      </p:graphicFrame>
    </p:spTree>
    <p:extLst>
      <p:ext uri="{BB962C8B-B14F-4D97-AF65-F5344CB8AC3E}">
        <p14:creationId xmlns:p14="http://schemas.microsoft.com/office/powerpoint/2010/main" val="91770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495300" y="565125"/>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8" y="1186809"/>
            <a:ext cx="12055521" cy="4681727"/>
          </a:xfrm>
        </p:spPr>
        <p:txBody>
          <a:bodyPr/>
          <a:lstStyle/>
          <a:p>
            <a:r>
              <a:rPr lang="en-US" dirty="0"/>
              <a:t>Method 3: </a:t>
            </a:r>
          </a:p>
          <a:p>
            <a:pPr lvl="1"/>
            <a:r>
              <a:rPr lang="en-US" dirty="0"/>
              <a:t>Allowed coefficients: -64, -32, -16, -8, -4, -2, -1, 0, 1, 2, 4, 8, 16, 32, 64</a:t>
            </a:r>
          </a:p>
          <a:p>
            <a:pPr lvl="1"/>
            <a:r>
              <a:rPr lang="en-US" dirty="0" err="1"/>
              <a:t>Signalled</a:t>
            </a:r>
            <a:r>
              <a:rPr lang="en-US" dirty="0"/>
              <a:t> values:         -7,   -6,   -5,  -4,  -3,-2, -1, 0, 1, 2, 3, 4,  5,  6,    7        </a:t>
            </a:r>
          </a:p>
          <a:p>
            <a:pPr lvl="1"/>
            <a:r>
              <a:rPr lang="en-US" dirty="0"/>
              <a:t>FLC + sign</a:t>
            </a:r>
          </a:p>
        </p:txBody>
      </p:sp>
      <p:graphicFrame>
        <p:nvGraphicFramePr>
          <p:cNvPr id="5" name="Table 4">
            <a:extLst>
              <a:ext uri="{FF2B5EF4-FFF2-40B4-BE49-F238E27FC236}">
                <a16:creationId xmlns:a16="http://schemas.microsoft.com/office/drawing/2014/main" id="{C054CE0C-AE42-4CEB-BAE7-FA006452797B}"/>
              </a:ext>
            </a:extLst>
          </p:cNvPr>
          <p:cNvGraphicFramePr>
            <a:graphicFrameLocks noGrp="1"/>
          </p:cNvGraphicFramePr>
          <p:nvPr>
            <p:extLst>
              <p:ext uri="{D42A27DB-BD31-4B8C-83A1-F6EECF244321}">
                <p14:modId xmlns:p14="http://schemas.microsoft.com/office/powerpoint/2010/main" val="1623580302"/>
              </p:ext>
            </p:extLst>
          </p:nvPr>
        </p:nvGraphicFramePr>
        <p:xfrm>
          <a:off x="7721083" y="764700"/>
          <a:ext cx="3504837" cy="5812800"/>
        </p:xfrm>
        <a:graphic>
          <a:graphicData uri="http://schemas.openxmlformats.org/drawingml/2006/table">
            <a:tbl>
              <a:tblPr/>
              <a:tblGrid>
                <a:gridCol w="974227">
                  <a:extLst>
                    <a:ext uri="{9D8B030D-6E8A-4147-A177-3AD203B41FA5}">
                      <a16:colId xmlns:a16="http://schemas.microsoft.com/office/drawing/2014/main" val="1385477279"/>
                    </a:ext>
                  </a:extLst>
                </a:gridCol>
                <a:gridCol w="506122">
                  <a:extLst>
                    <a:ext uri="{9D8B030D-6E8A-4147-A177-3AD203B41FA5}">
                      <a16:colId xmlns:a16="http://schemas.microsoft.com/office/drawing/2014/main" val="719062281"/>
                    </a:ext>
                  </a:extLst>
                </a:gridCol>
                <a:gridCol w="506122">
                  <a:extLst>
                    <a:ext uri="{9D8B030D-6E8A-4147-A177-3AD203B41FA5}">
                      <a16:colId xmlns:a16="http://schemas.microsoft.com/office/drawing/2014/main" val="3249267469"/>
                    </a:ext>
                  </a:extLst>
                </a:gridCol>
                <a:gridCol w="506122">
                  <a:extLst>
                    <a:ext uri="{9D8B030D-6E8A-4147-A177-3AD203B41FA5}">
                      <a16:colId xmlns:a16="http://schemas.microsoft.com/office/drawing/2014/main" val="3764812939"/>
                    </a:ext>
                  </a:extLst>
                </a:gridCol>
                <a:gridCol w="506122">
                  <a:extLst>
                    <a:ext uri="{9D8B030D-6E8A-4147-A177-3AD203B41FA5}">
                      <a16:colId xmlns:a16="http://schemas.microsoft.com/office/drawing/2014/main" val="2453976490"/>
                    </a:ext>
                  </a:extLst>
                </a:gridCol>
                <a:gridCol w="506122">
                  <a:extLst>
                    <a:ext uri="{9D8B030D-6E8A-4147-A177-3AD203B41FA5}">
                      <a16:colId xmlns:a16="http://schemas.microsoft.com/office/drawing/2014/main" val="3173690466"/>
                    </a:ext>
                  </a:extLst>
                </a:gridCol>
              </a:tblGrid>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9232587"/>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910460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613987"/>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30226596"/>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96750738"/>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3887697"/>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83640105"/>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74302"/>
                  </a:ext>
                </a:extLst>
              </a:tr>
              <a:tr h="128780">
                <a:tc>
                  <a:txBody>
                    <a:bodyPr/>
                    <a:lstStyle/>
                    <a:p>
                      <a:pPr algn="ctr" fontAlgn="ctr"/>
                      <a:r>
                        <a:rPr lang="en-US" sz="105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1810618"/>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-0.20%</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7083655"/>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547718"/>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7200560"/>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5164341"/>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138693"/>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0713918"/>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0.34%</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41253023"/>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0.52%</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0.44%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59615824"/>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50029213"/>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8451939"/>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965727"/>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0.20%</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2406411"/>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95876996"/>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716206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4778612"/>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23534518"/>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7684650"/>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9023417"/>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75467876"/>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26843592"/>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0.46%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1915139"/>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46230114"/>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-0.68%</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533340"/>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9557508"/>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85920839"/>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8564950"/>
                  </a:ext>
                </a:extLst>
              </a:tr>
            </a:tbl>
          </a:graphicData>
        </a:graphic>
      </p:graphicFrame>
    </p:spTree>
    <p:extLst>
      <p:ext uri="{BB962C8B-B14F-4D97-AF65-F5344CB8AC3E}">
        <p14:creationId xmlns:p14="http://schemas.microsoft.com/office/powerpoint/2010/main" val="161981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495300" y="565125"/>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8" y="1186809"/>
            <a:ext cx="12055521" cy="4681727"/>
          </a:xfrm>
        </p:spPr>
        <p:txBody>
          <a:bodyPr/>
          <a:lstStyle/>
          <a:p>
            <a:r>
              <a:rPr lang="en-US" dirty="0"/>
              <a:t>Method 4: </a:t>
            </a:r>
          </a:p>
          <a:p>
            <a:pPr lvl="1"/>
            <a:r>
              <a:rPr lang="en-US" dirty="0"/>
              <a:t>Allowed coefficients: -4, -2, -1, 0, 1, 2, 4</a:t>
            </a:r>
          </a:p>
          <a:p>
            <a:pPr lvl="1"/>
            <a:r>
              <a:rPr lang="en-US" dirty="0" err="1"/>
              <a:t>Signalled</a:t>
            </a:r>
            <a:r>
              <a:rPr lang="en-US" dirty="0"/>
              <a:t> values:        -3,-2, -1, 0, 1, 2, 3                     </a:t>
            </a:r>
          </a:p>
          <a:p>
            <a:pPr lvl="1"/>
            <a:r>
              <a:rPr lang="en-US" dirty="0"/>
              <a:t>FLC + sign</a:t>
            </a:r>
          </a:p>
        </p:txBody>
      </p:sp>
      <p:graphicFrame>
        <p:nvGraphicFramePr>
          <p:cNvPr id="5" name="Table 4">
            <a:extLst>
              <a:ext uri="{FF2B5EF4-FFF2-40B4-BE49-F238E27FC236}">
                <a16:creationId xmlns:a16="http://schemas.microsoft.com/office/drawing/2014/main" id="{56801FAD-4297-4AA7-8921-C551AE20F649}"/>
              </a:ext>
            </a:extLst>
          </p:cNvPr>
          <p:cNvGraphicFramePr>
            <a:graphicFrameLocks noGrp="1"/>
          </p:cNvGraphicFramePr>
          <p:nvPr>
            <p:extLst>
              <p:ext uri="{D42A27DB-BD31-4B8C-83A1-F6EECF244321}">
                <p14:modId xmlns:p14="http://schemas.microsoft.com/office/powerpoint/2010/main" val="4015237628"/>
              </p:ext>
            </p:extLst>
          </p:nvPr>
        </p:nvGraphicFramePr>
        <p:xfrm>
          <a:off x="5740144" y="838269"/>
          <a:ext cx="3504837" cy="5812800"/>
        </p:xfrm>
        <a:graphic>
          <a:graphicData uri="http://schemas.openxmlformats.org/drawingml/2006/table">
            <a:tbl>
              <a:tblPr/>
              <a:tblGrid>
                <a:gridCol w="974227">
                  <a:extLst>
                    <a:ext uri="{9D8B030D-6E8A-4147-A177-3AD203B41FA5}">
                      <a16:colId xmlns:a16="http://schemas.microsoft.com/office/drawing/2014/main" val="2957740958"/>
                    </a:ext>
                  </a:extLst>
                </a:gridCol>
                <a:gridCol w="506122">
                  <a:extLst>
                    <a:ext uri="{9D8B030D-6E8A-4147-A177-3AD203B41FA5}">
                      <a16:colId xmlns:a16="http://schemas.microsoft.com/office/drawing/2014/main" val="32397987"/>
                    </a:ext>
                  </a:extLst>
                </a:gridCol>
                <a:gridCol w="506122">
                  <a:extLst>
                    <a:ext uri="{9D8B030D-6E8A-4147-A177-3AD203B41FA5}">
                      <a16:colId xmlns:a16="http://schemas.microsoft.com/office/drawing/2014/main" val="762376864"/>
                    </a:ext>
                  </a:extLst>
                </a:gridCol>
                <a:gridCol w="506122">
                  <a:extLst>
                    <a:ext uri="{9D8B030D-6E8A-4147-A177-3AD203B41FA5}">
                      <a16:colId xmlns:a16="http://schemas.microsoft.com/office/drawing/2014/main" val="2830056402"/>
                    </a:ext>
                  </a:extLst>
                </a:gridCol>
                <a:gridCol w="506122">
                  <a:extLst>
                    <a:ext uri="{9D8B030D-6E8A-4147-A177-3AD203B41FA5}">
                      <a16:colId xmlns:a16="http://schemas.microsoft.com/office/drawing/2014/main" val="2826131519"/>
                    </a:ext>
                  </a:extLst>
                </a:gridCol>
                <a:gridCol w="506122">
                  <a:extLst>
                    <a:ext uri="{9D8B030D-6E8A-4147-A177-3AD203B41FA5}">
                      <a16:colId xmlns:a16="http://schemas.microsoft.com/office/drawing/2014/main" val="2038832019"/>
                    </a:ext>
                  </a:extLst>
                </a:gridCol>
              </a:tblGrid>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dirty="0">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71629271"/>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36343693"/>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117798"/>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0.65%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0.67%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5366095"/>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2.10%</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3.06%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solidFill>
                      <a:srgbClr val="FFC7CE"/>
                    </a:solidFill>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9232685"/>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0.63%</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4500676"/>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8242988"/>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9755611"/>
                  </a:ext>
                </a:extLst>
              </a:tr>
              <a:tr h="128780">
                <a:tc>
                  <a:txBody>
                    <a:bodyPr/>
                    <a:lstStyle/>
                    <a:p>
                      <a:pPr algn="ctr" fontAlgn="ctr"/>
                      <a:r>
                        <a:rPr lang="en-US" sz="105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0.66%</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622502"/>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32964104"/>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0.17%</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1095459"/>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9548394"/>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6541053"/>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17699466"/>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009565"/>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1.48%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0.92%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60701400"/>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2.47%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2.99%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9660819"/>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0.59%</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11629138"/>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-0.17%</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84150430"/>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4810414"/>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0.94%</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942790"/>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-0.80%</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1893279"/>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0.38%</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2936400"/>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05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8089078"/>
                  </a:ext>
                </a:extLst>
              </a:tr>
              <a:tr h="163627">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957792"/>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11986107"/>
                  </a:ext>
                </a:extLst>
              </a:tr>
              <a:tr h="128780">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4407085"/>
                  </a:ext>
                </a:extLst>
              </a:tr>
              <a:tr h="128780">
                <a:tc>
                  <a:txBody>
                    <a:bodyPr/>
                    <a:lstStyle/>
                    <a:p>
                      <a:pPr algn="ctr" fontAlgn="ctr"/>
                      <a:r>
                        <a:rPr lang="en-US" sz="105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87588736"/>
                  </a:ext>
                </a:extLst>
              </a:tr>
              <a:tr h="128780">
                <a:tc>
                  <a:txBody>
                    <a:bodyPr/>
                    <a:lstStyle/>
                    <a:p>
                      <a:pPr algn="ctr" fontAlgn="ctr"/>
                      <a:r>
                        <a:rPr lang="en-US" sz="105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74517926"/>
                  </a:ext>
                </a:extLst>
              </a:tr>
              <a:tr h="128780">
                <a:tc>
                  <a:txBody>
                    <a:bodyPr/>
                    <a:lstStyle/>
                    <a:p>
                      <a:pPr algn="ctr" fontAlgn="ctr"/>
                      <a:r>
                        <a:rPr lang="en-US" sz="105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1.23%</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8529614"/>
                  </a:ext>
                </a:extLst>
              </a:tr>
              <a:tr h="128780">
                <a:tc>
                  <a:txBody>
                    <a:bodyPr/>
                    <a:lstStyle/>
                    <a:p>
                      <a:pPr algn="ctr" fontAlgn="ctr"/>
                      <a:r>
                        <a:rPr lang="en-US" sz="105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-0.31%</a:t>
                      </a:r>
                    </a:p>
                  </a:txBody>
                  <a:tcPr marL="6060" marR="6060" marT="606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-0.30%</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3409308"/>
                  </a:ext>
                </a:extLst>
              </a:tr>
              <a:tr h="128780">
                <a:tc>
                  <a:txBody>
                    <a:bodyPr/>
                    <a:lstStyle/>
                    <a:p>
                      <a:pPr algn="ctr" fontAlgn="ctr"/>
                      <a:r>
                        <a:rPr lang="en-US" sz="105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-0.24%</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-0.70%</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4264965"/>
                  </a:ext>
                </a:extLst>
              </a:tr>
              <a:tr h="128780">
                <a:tc>
                  <a:txBody>
                    <a:bodyPr/>
                    <a:lstStyle/>
                    <a:p>
                      <a:pPr algn="ctr" fontAlgn="ctr"/>
                      <a:r>
                        <a:rPr lang="en-US" sz="105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0.23%</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8406552"/>
                  </a:ext>
                </a:extLst>
              </a:tr>
              <a:tr h="128780">
                <a:tc>
                  <a:txBody>
                    <a:bodyPr/>
                    <a:lstStyle/>
                    <a:p>
                      <a:pPr algn="ctr" fontAlgn="ctr"/>
                      <a:r>
                        <a:rPr lang="en-US" sz="105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-0.36%</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-0.55%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92242015"/>
                  </a:ext>
                </a:extLst>
              </a:tr>
              <a:tr h="128780">
                <a:tc>
                  <a:txBody>
                    <a:bodyPr/>
                    <a:lstStyle/>
                    <a:p>
                      <a:pPr algn="ctr" fontAlgn="ctr"/>
                      <a:r>
                        <a:rPr lang="en-US" sz="105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0.09%</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134608"/>
                  </a:ext>
                </a:extLst>
              </a:tr>
            </a:tbl>
          </a:graphicData>
        </a:graphic>
      </p:graphicFrame>
    </p:spTree>
    <p:extLst>
      <p:ext uri="{BB962C8B-B14F-4D97-AF65-F5344CB8AC3E}">
        <p14:creationId xmlns:p14="http://schemas.microsoft.com/office/powerpoint/2010/main" val="136102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333936" y="0"/>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9" y="439479"/>
            <a:ext cx="12055521" cy="4681727"/>
          </a:xfrm>
        </p:spPr>
        <p:txBody>
          <a:bodyPr/>
          <a:lstStyle/>
          <a:p>
            <a:r>
              <a:rPr lang="en-US" dirty="0"/>
              <a:t>Method 5 (timing is not accurate): </a:t>
            </a:r>
          </a:p>
          <a:p>
            <a:pPr lvl="1"/>
            <a:r>
              <a:rPr lang="en-US" dirty="0"/>
              <a:t>Allowed coefficients: -32, -16, -8, -4, -2, -1, 0, 1, 2, 4, 8, 16, 32</a:t>
            </a:r>
          </a:p>
          <a:p>
            <a:pPr lvl="1"/>
            <a:r>
              <a:rPr lang="en-US" dirty="0" err="1"/>
              <a:t>Signalled</a:t>
            </a:r>
            <a:r>
              <a:rPr lang="en-US" dirty="0"/>
              <a:t> values:         -6,   -5,  -4,  -3,-2, -1, 0, 1, 2, 3, 4,  5,  6        </a:t>
            </a:r>
          </a:p>
          <a:p>
            <a:pPr lvl="1"/>
            <a:r>
              <a:rPr lang="en-US" dirty="0"/>
              <a:t>EG1 + Sign  					                   Unary + Sign                                                  </a:t>
            </a:r>
          </a:p>
        </p:txBody>
      </p:sp>
      <p:graphicFrame>
        <p:nvGraphicFramePr>
          <p:cNvPr id="6" name="Table 5">
            <a:extLst>
              <a:ext uri="{FF2B5EF4-FFF2-40B4-BE49-F238E27FC236}">
                <a16:creationId xmlns:a16="http://schemas.microsoft.com/office/drawing/2014/main" id="{5290CD4B-0FF4-42A4-B1DF-BE20FE48E9E4}"/>
              </a:ext>
            </a:extLst>
          </p:cNvPr>
          <p:cNvGraphicFramePr>
            <a:graphicFrameLocks noGrp="1"/>
          </p:cNvGraphicFramePr>
          <p:nvPr>
            <p:extLst>
              <p:ext uri="{D42A27DB-BD31-4B8C-83A1-F6EECF244321}">
                <p14:modId xmlns:p14="http://schemas.microsoft.com/office/powerpoint/2010/main" val="3567860646"/>
              </p:ext>
            </p:extLst>
          </p:nvPr>
        </p:nvGraphicFramePr>
        <p:xfrm>
          <a:off x="1422908" y="1536334"/>
          <a:ext cx="3504837" cy="5114735"/>
        </p:xfrm>
        <a:graphic>
          <a:graphicData uri="http://schemas.openxmlformats.org/drawingml/2006/table">
            <a:tbl>
              <a:tblPr/>
              <a:tblGrid>
                <a:gridCol w="974227">
                  <a:extLst>
                    <a:ext uri="{9D8B030D-6E8A-4147-A177-3AD203B41FA5}">
                      <a16:colId xmlns:a16="http://schemas.microsoft.com/office/drawing/2014/main" val="1859400669"/>
                    </a:ext>
                  </a:extLst>
                </a:gridCol>
                <a:gridCol w="506122">
                  <a:extLst>
                    <a:ext uri="{9D8B030D-6E8A-4147-A177-3AD203B41FA5}">
                      <a16:colId xmlns:a16="http://schemas.microsoft.com/office/drawing/2014/main" val="3256924030"/>
                    </a:ext>
                  </a:extLst>
                </a:gridCol>
                <a:gridCol w="506122">
                  <a:extLst>
                    <a:ext uri="{9D8B030D-6E8A-4147-A177-3AD203B41FA5}">
                      <a16:colId xmlns:a16="http://schemas.microsoft.com/office/drawing/2014/main" val="2125218372"/>
                    </a:ext>
                  </a:extLst>
                </a:gridCol>
                <a:gridCol w="506122">
                  <a:extLst>
                    <a:ext uri="{9D8B030D-6E8A-4147-A177-3AD203B41FA5}">
                      <a16:colId xmlns:a16="http://schemas.microsoft.com/office/drawing/2014/main" val="991015353"/>
                    </a:ext>
                  </a:extLst>
                </a:gridCol>
                <a:gridCol w="506122">
                  <a:extLst>
                    <a:ext uri="{9D8B030D-6E8A-4147-A177-3AD203B41FA5}">
                      <a16:colId xmlns:a16="http://schemas.microsoft.com/office/drawing/2014/main" val="1400560419"/>
                    </a:ext>
                  </a:extLst>
                </a:gridCol>
                <a:gridCol w="506122">
                  <a:extLst>
                    <a:ext uri="{9D8B030D-6E8A-4147-A177-3AD203B41FA5}">
                      <a16:colId xmlns:a16="http://schemas.microsoft.com/office/drawing/2014/main" val="3268555805"/>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39066669"/>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4587641"/>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3331333"/>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10644370"/>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48648852"/>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44891059"/>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50725991"/>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753335"/>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5272841"/>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37019420"/>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455085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9422059"/>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6960057"/>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84819863"/>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915888"/>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26410127"/>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46429971"/>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4276453"/>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52024832"/>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2325456"/>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0395750"/>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82665986"/>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4784880"/>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9687646"/>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49866663"/>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5090882"/>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0301823"/>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60976493"/>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94437251"/>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79023943"/>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122%</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382306"/>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5368588"/>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9361575"/>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7958961"/>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1695589"/>
                  </a:ext>
                </a:extLst>
              </a:tr>
            </a:tbl>
          </a:graphicData>
        </a:graphic>
      </p:graphicFrame>
      <p:graphicFrame>
        <p:nvGraphicFramePr>
          <p:cNvPr id="7" name="Table 6">
            <a:extLst>
              <a:ext uri="{FF2B5EF4-FFF2-40B4-BE49-F238E27FC236}">
                <a16:creationId xmlns:a16="http://schemas.microsoft.com/office/drawing/2014/main" id="{C350D5A5-FE7F-49F1-A7C4-D16A6FCAD34E}"/>
              </a:ext>
            </a:extLst>
          </p:cNvPr>
          <p:cNvGraphicFramePr>
            <a:graphicFrameLocks noGrp="1"/>
          </p:cNvGraphicFramePr>
          <p:nvPr>
            <p:extLst>
              <p:ext uri="{D42A27DB-BD31-4B8C-83A1-F6EECF244321}">
                <p14:modId xmlns:p14="http://schemas.microsoft.com/office/powerpoint/2010/main" val="3580210225"/>
              </p:ext>
            </p:extLst>
          </p:nvPr>
        </p:nvGraphicFramePr>
        <p:xfrm>
          <a:off x="6918275" y="1536333"/>
          <a:ext cx="3504837" cy="5125069"/>
        </p:xfrm>
        <a:graphic>
          <a:graphicData uri="http://schemas.openxmlformats.org/drawingml/2006/table">
            <a:tbl>
              <a:tblPr/>
              <a:tblGrid>
                <a:gridCol w="974227">
                  <a:extLst>
                    <a:ext uri="{9D8B030D-6E8A-4147-A177-3AD203B41FA5}">
                      <a16:colId xmlns:a16="http://schemas.microsoft.com/office/drawing/2014/main" val="1391577258"/>
                    </a:ext>
                  </a:extLst>
                </a:gridCol>
                <a:gridCol w="506122">
                  <a:extLst>
                    <a:ext uri="{9D8B030D-6E8A-4147-A177-3AD203B41FA5}">
                      <a16:colId xmlns:a16="http://schemas.microsoft.com/office/drawing/2014/main" val="3431889902"/>
                    </a:ext>
                  </a:extLst>
                </a:gridCol>
                <a:gridCol w="506122">
                  <a:extLst>
                    <a:ext uri="{9D8B030D-6E8A-4147-A177-3AD203B41FA5}">
                      <a16:colId xmlns:a16="http://schemas.microsoft.com/office/drawing/2014/main" val="1691241257"/>
                    </a:ext>
                  </a:extLst>
                </a:gridCol>
                <a:gridCol w="506122">
                  <a:extLst>
                    <a:ext uri="{9D8B030D-6E8A-4147-A177-3AD203B41FA5}">
                      <a16:colId xmlns:a16="http://schemas.microsoft.com/office/drawing/2014/main" val="1183403301"/>
                    </a:ext>
                  </a:extLst>
                </a:gridCol>
                <a:gridCol w="506122">
                  <a:extLst>
                    <a:ext uri="{9D8B030D-6E8A-4147-A177-3AD203B41FA5}">
                      <a16:colId xmlns:a16="http://schemas.microsoft.com/office/drawing/2014/main" val="3087183759"/>
                    </a:ext>
                  </a:extLst>
                </a:gridCol>
                <a:gridCol w="506122">
                  <a:extLst>
                    <a:ext uri="{9D8B030D-6E8A-4147-A177-3AD203B41FA5}">
                      <a16:colId xmlns:a16="http://schemas.microsoft.com/office/drawing/2014/main" val="1274362690"/>
                    </a:ext>
                  </a:extLst>
                </a:gridCol>
              </a:tblGrid>
              <a:tr h="17553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8639093"/>
                  </a:ext>
                </a:extLst>
              </a:tr>
              <a:tr h="163233">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6118510"/>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234412"/>
                  </a:ext>
                </a:extLst>
              </a:tr>
              <a:tr h="142875">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05804251"/>
                  </a:ext>
                </a:extLst>
              </a:tr>
              <a:tr h="142875">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7956449"/>
                  </a:ext>
                </a:extLst>
              </a:tr>
              <a:tr h="142875">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2721579"/>
                  </a:ext>
                </a:extLst>
              </a:tr>
              <a:tr h="142875">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0802020"/>
                  </a:ext>
                </a:extLst>
              </a:tr>
              <a:tr h="142875">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9577111"/>
                  </a:ext>
                </a:extLst>
              </a:tr>
              <a:tr h="142875">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9989600"/>
                  </a:ext>
                </a:extLst>
              </a:tr>
              <a:tr h="142875">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3848812"/>
                  </a:ext>
                </a:extLst>
              </a:tr>
              <a:tr h="142875">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1272230"/>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9657797"/>
                  </a:ext>
                </a:extLst>
              </a:tr>
              <a:tr h="163233">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5145101"/>
                  </a:ext>
                </a:extLst>
              </a:tr>
              <a:tr h="163233">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76943044"/>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171076"/>
                  </a:ext>
                </a:extLst>
              </a:tr>
              <a:tr h="142875">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26635412"/>
                  </a:ext>
                </a:extLst>
              </a:tr>
              <a:tr h="142875">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6393374"/>
                  </a:ext>
                </a:extLst>
              </a:tr>
              <a:tr h="142875">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47994412"/>
                  </a:ext>
                </a:extLst>
              </a:tr>
              <a:tr h="142875">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53470426"/>
                  </a:ext>
                </a:extLst>
              </a:tr>
              <a:tr h="142875">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773035"/>
                  </a:ext>
                </a:extLst>
              </a:tr>
              <a:tr h="142875">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7707641"/>
                  </a:ext>
                </a:extLst>
              </a:tr>
              <a:tr h="142875">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-0.91%</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88565546"/>
                  </a:ext>
                </a:extLst>
              </a:tr>
              <a:tr h="142875">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0687404"/>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180546"/>
                  </a:ext>
                </a:extLst>
              </a:tr>
              <a:tr h="163233">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0713556"/>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2372502"/>
                  </a:ext>
                </a:extLst>
              </a:tr>
              <a:tr h="142875">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2289645"/>
                  </a:ext>
                </a:extLst>
              </a:tr>
              <a:tr h="142875">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65182091"/>
                  </a:ext>
                </a:extLst>
              </a:tr>
              <a:tr h="142875">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2480588"/>
                  </a:ext>
                </a:extLst>
              </a:tr>
              <a:tr h="142875">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5481571"/>
                  </a:ext>
                </a:extLst>
              </a:tr>
              <a:tr h="142875">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121%</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4791837"/>
                  </a:ext>
                </a:extLst>
              </a:tr>
              <a:tr h="142875">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0720705"/>
                  </a:ext>
                </a:extLst>
              </a:tr>
              <a:tr h="142875">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5769044"/>
                  </a:ext>
                </a:extLst>
              </a:tr>
              <a:tr h="142875">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-0.77%</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119%</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02354609"/>
                  </a:ext>
                </a:extLst>
              </a:tr>
              <a:tr h="142875">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117%</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3636471"/>
                  </a:ext>
                </a:extLst>
              </a:tr>
            </a:tbl>
          </a:graphicData>
        </a:graphic>
      </p:graphicFrame>
    </p:spTree>
    <p:extLst>
      <p:ext uri="{BB962C8B-B14F-4D97-AF65-F5344CB8AC3E}">
        <p14:creationId xmlns:p14="http://schemas.microsoft.com/office/powerpoint/2010/main" val="2982743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E8AF3AE-4C33-4914-A076-E1304D6F967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3B04479B-4937-49DE-8873-E2E8D579A4B8}"/>
              </a:ext>
            </a:extLst>
          </p:cNvPr>
          <p:cNvSpPr>
            <a:spLocks noGrp="1"/>
          </p:cNvSpPr>
          <p:nvPr>
            <p:ph type="title"/>
          </p:nvPr>
        </p:nvSpPr>
        <p:spPr>
          <a:xfrm>
            <a:off x="333936" y="0"/>
            <a:ext cx="11187112" cy="439479"/>
          </a:xfrm>
        </p:spPr>
        <p:txBody>
          <a:bodyPr/>
          <a:lstStyle/>
          <a:p>
            <a:r>
              <a:rPr lang="en-US" dirty="0"/>
              <a:t>Multiplication removal</a:t>
            </a:r>
          </a:p>
        </p:txBody>
      </p:sp>
      <p:sp>
        <p:nvSpPr>
          <p:cNvPr id="4" name="Content Placeholder 3">
            <a:extLst>
              <a:ext uri="{FF2B5EF4-FFF2-40B4-BE49-F238E27FC236}">
                <a16:creationId xmlns:a16="http://schemas.microsoft.com/office/drawing/2014/main" id="{F24239ED-E513-4FCF-BBAC-71687CB53E8A}"/>
              </a:ext>
            </a:extLst>
          </p:cNvPr>
          <p:cNvSpPr>
            <a:spLocks noGrp="1"/>
          </p:cNvSpPr>
          <p:nvPr>
            <p:ph sz="quarter" idx="14"/>
          </p:nvPr>
        </p:nvSpPr>
        <p:spPr>
          <a:xfrm>
            <a:off x="136479" y="439479"/>
            <a:ext cx="12055521" cy="4681727"/>
          </a:xfrm>
        </p:spPr>
        <p:txBody>
          <a:bodyPr/>
          <a:lstStyle/>
          <a:p>
            <a:r>
              <a:rPr lang="en-US" dirty="0"/>
              <a:t>Method 7 (timing is not accurate): </a:t>
            </a:r>
          </a:p>
          <a:p>
            <a:pPr lvl="1"/>
            <a:r>
              <a:rPr lang="en-US" dirty="0"/>
              <a:t>Allowed coefficients: -16, -8, -4, -2, -1, 0, 1, 2, 4, 8, 16</a:t>
            </a:r>
          </a:p>
          <a:p>
            <a:pPr lvl="1"/>
            <a:r>
              <a:rPr lang="en-US" dirty="0" err="1"/>
              <a:t>Signalled</a:t>
            </a:r>
            <a:r>
              <a:rPr lang="en-US" dirty="0"/>
              <a:t> values:         -5,  -4,  -3,-2, -1, 0, 1, 2, 3, 4,  5       </a:t>
            </a:r>
          </a:p>
          <a:p>
            <a:pPr lvl="1"/>
            <a:r>
              <a:rPr lang="en-US" dirty="0"/>
              <a:t>EG1 + Sign  					                   Unary + Sign                                                  </a:t>
            </a:r>
          </a:p>
        </p:txBody>
      </p:sp>
      <p:graphicFrame>
        <p:nvGraphicFramePr>
          <p:cNvPr id="9" name="Table 8">
            <a:extLst>
              <a:ext uri="{FF2B5EF4-FFF2-40B4-BE49-F238E27FC236}">
                <a16:creationId xmlns:a16="http://schemas.microsoft.com/office/drawing/2014/main" id="{16A6B9AE-5FAC-410D-B9C4-E1A20DAD2CB9}"/>
              </a:ext>
            </a:extLst>
          </p:cNvPr>
          <p:cNvGraphicFramePr>
            <a:graphicFrameLocks noGrp="1"/>
          </p:cNvGraphicFramePr>
          <p:nvPr>
            <p:extLst>
              <p:ext uri="{D42A27DB-BD31-4B8C-83A1-F6EECF244321}">
                <p14:modId xmlns:p14="http://schemas.microsoft.com/office/powerpoint/2010/main" val="935988496"/>
              </p:ext>
            </p:extLst>
          </p:nvPr>
        </p:nvGraphicFramePr>
        <p:xfrm>
          <a:off x="7542906" y="1419379"/>
          <a:ext cx="3504837" cy="5114735"/>
        </p:xfrm>
        <a:graphic>
          <a:graphicData uri="http://schemas.openxmlformats.org/drawingml/2006/table">
            <a:tbl>
              <a:tblPr/>
              <a:tblGrid>
                <a:gridCol w="974227">
                  <a:extLst>
                    <a:ext uri="{9D8B030D-6E8A-4147-A177-3AD203B41FA5}">
                      <a16:colId xmlns:a16="http://schemas.microsoft.com/office/drawing/2014/main" val="2113932023"/>
                    </a:ext>
                  </a:extLst>
                </a:gridCol>
                <a:gridCol w="506122">
                  <a:extLst>
                    <a:ext uri="{9D8B030D-6E8A-4147-A177-3AD203B41FA5}">
                      <a16:colId xmlns:a16="http://schemas.microsoft.com/office/drawing/2014/main" val="321641493"/>
                    </a:ext>
                  </a:extLst>
                </a:gridCol>
                <a:gridCol w="506122">
                  <a:extLst>
                    <a:ext uri="{9D8B030D-6E8A-4147-A177-3AD203B41FA5}">
                      <a16:colId xmlns:a16="http://schemas.microsoft.com/office/drawing/2014/main" val="1269825459"/>
                    </a:ext>
                  </a:extLst>
                </a:gridCol>
                <a:gridCol w="506122">
                  <a:extLst>
                    <a:ext uri="{9D8B030D-6E8A-4147-A177-3AD203B41FA5}">
                      <a16:colId xmlns:a16="http://schemas.microsoft.com/office/drawing/2014/main" val="4163636255"/>
                    </a:ext>
                  </a:extLst>
                </a:gridCol>
                <a:gridCol w="506122">
                  <a:extLst>
                    <a:ext uri="{9D8B030D-6E8A-4147-A177-3AD203B41FA5}">
                      <a16:colId xmlns:a16="http://schemas.microsoft.com/office/drawing/2014/main" val="837493019"/>
                    </a:ext>
                  </a:extLst>
                </a:gridCol>
                <a:gridCol w="506122">
                  <a:extLst>
                    <a:ext uri="{9D8B030D-6E8A-4147-A177-3AD203B41FA5}">
                      <a16:colId xmlns:a16="http://schemas.microsoft.com/office/drawing/2014/main" val="476479922"/>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2567245"/>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88924681"/>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1899962"/>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37435675"/>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8043928"/>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2128147"/>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78797968"/>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0698012"/>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9856000"/>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03440780"/>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4678883"/>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759273"/>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20484698"/>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43523377"/>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5810600"/>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53620887"/>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0.59%</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79401124"/>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84008972"/>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90873379"/>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4312010"/>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3411640"/>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-0.91%</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45306166"/>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8023657"/>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4581038"/>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89587794"/>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57384678"/>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6742324"/>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87311687"/>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1753709"/>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00635323"/>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6830128"/>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2422198"/>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575787"/>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-0.78%</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-0.45%</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108%</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12989646"/>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#NUM!</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#NUM!</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132063"/>
                  </a:ext>
                </a:extLst>
              </a:tr>
            </a:tbl>
          </a:graphicData>
        </a:graphic>
      </p:graphicFrame>
      <p:graphicFrame>
        <p:nvGraphicFramePr>
          <p:cNvPr id="5" name="Table 4">
            <a:extLst>
              <a:ext uri="{FF2B5EF4-FFF2-40B4-BE49-F238E27FC236}">
                <a16:creationId xmlns:a16="http://schemas.microsoft.com/office/drawing/2014/main" id="{9E624E37-BA5D-418F-B377-F6D3F7335272}"/>
              </a:ext>
            </a:extLst>
          </p:cNvPr>
          <p:cNvGraphicFramePr>
            <a:graphicFrameLocks noGrp="1"/>
          </p:cNvGraphicFramePr>
          <p:nvPr>
            <p:extLst>
              <p:ext uri="{D42A27DB-BD31-4B8C-83A1-F6EECF244321}">
                <p14:modId xmlns:p14="http://schemas.microsoft.com/office/powerpoint/2010/main" val="3477913816"/>
              </p:ext>
            </p:extLst>
          </p:nvPr>
        </p:nvGraphicFramePr>
        <p:xfrm>
          <a:off x="1889074" y="1477856"/>
          <a:ext cx="3504837" cy="5114735"/>
        </p:xfrm>
        <a:graphic>
          <a:graphicData uri="http://schemas.openxmlformats.org/drawingml/2006/table">
            <a:tbl>
              <a:tblPr/>
              <a:tblGrid>
                <a:gridCol w="974227">
                  <a:extLst>
                    <a:ext uri="{9D8B030D-6E8A-4147-A177-3AD203B41FA5}">
                      <a16:colId xmlns:a16="http://schemas.microsoft.com/office/drawing/2014/main" val="1092032261"/>
                    </a:ext>
                  </a:extLst>
                </a:gridCol>
                <a:gridCol w="506122">
                  <a:extLst>
                    <a:ext uri="{9D8B030D-6E8A-4147-A177-3AD203B41FA5}">
                      <a16:colId xmlns:a16="http://schemas.microsoft.com/office/drawing/2014/main" val="1485008502"/>
                    </a:ext>
                  </a:extLst>
                </a:gridCol>
                <a:gridCol w="506122">
                  <a:extLst>
                    <a:ext uri="{9D8B030D-6E8A-4147-A177-3AD203B41FA5}">
                      <a16:colId xmlns:a16="http://schemas.microsoft.com/office/drawing/2014/main" val="1277043566"/>
                    </a:ext>
                  </a:extLst>
                </a:gridCol>
                <a:gridCol w="506122">
                  <a:extLst>
                    <a:ext uri="{9D8B030D-6E8A-4147-A177-3AD203B41FA5}">
                      <a16:colId xmlns:a16="http://schemas.microsoft.com/office/drawing/2014/main" val="1563276225"/>
                    </a:ext>
                  </a:extLst>
                </a:gridCol>
                <a:gridCol w="506122">
                  <a:extLst>
                    <a:ext uri="{9D8B030D-6E8A-4147-A177-3AD203B41FA5}">
                      <a16:colId xmlns:a16="http://schemas.microsoft.com/office/drawing/2014/main" val="666397313"/>
                    </a:ext>
                  </a:extLst>
                </a:gridCol>
                <a:gridCol w="506122">
                  <a:extLst>
                    <a:ext uri="{9D8B030D-6E8A-4147-A177-3AD203B41FA5}">
                      <a16:colId xmlns:a16="http://schemas.microsoft.com/office/drawing/2014/main" val="3434863114"/>
                    </a:ext>
                  </a:extLst>
                </a:gridCol>
              </a:tblGrid>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65726884"/>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0212766"/>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6747070"/>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30710539"/>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0.81%</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05322099"/>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88%</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17090365"/>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94%</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12793387"/>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5609562"/>
                  </a:ext>
                </a:extLst>
              </a:tr>
              <a:tr h="128780">
                <a:tc>
                  <a:txBody>
                    <a:bodyPr/>
                    <a:lstStyle/>
                    <a:p>
                      <a:pPr algn="ctr" fontAlgn="ctr"/>
                      <a:r>
                        <a:rPr lang="en-US" sz="900" b="1" i="0" u="none" strike="noStrike">
                          <a:solidFill>
                            <a:srgbClr val="000000"/>
                          </a:solidFill>
                          <a:effectLst/>
                          <a:latin typeface="Arial" panose="020B0604020202020204" pitchFamily="34" charset="0"/>
                        </a:rPr>
                        <a:t>Overall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94%</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7383166"/>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1263112"/>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3482233"/>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370927"/>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5432210"/>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25315687"/>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7808175"/>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10287026"/>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0.79%</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94%</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9325339"/>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67284128"/>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53251864"/>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2955567"/>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772806"/>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-0.37%</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106%</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2819620"/>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08684"/>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6060" marR="6060" marT="606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5431932"/>
                  </a:ext>
                </a:extLst>
              </a:tr>
              <a:tr h="163627">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37978483"/>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VTM-6.0-CE5.2.1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51678735"/>
                  </a:ext>
                </a:extLst>
              </a:tr>
              <a:tr h="128780">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0748255"/>
                  </a:ext>
                </a:extLst>
              </a:tr>
              <a:tr h="128780">
                <a:tc>
                  <a:txBody>
                    <a:bodyPr/>
                    <a:lstStyle/>
                    <a:p>
                      <a:pPr algn="ctr" fontAlgn="ctr"/>
                      <a:r>
                        <a:rPr lang="en-US" sz="900" b="0" i="0" u="none" strike="noStrike">
                          <a:solidFill>
                            <a:srgbClr val="000000"/>
                          </a:solidFill>
                          <a:effectLst/>
                          <a:latin typeface="Arial" panose="020B0604020202020204" pitchFamily="34" charset="0"/>
                        </a:rPr>
                        <a:t>Class A1</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24828196"/>
                  </a:ext>
                </a:extLst>
              </a:tr>
              <a:tr h="128780">
                <a:tc>
                  <a:txBody>
                    <a:bodyPr/>
                    <a:lstStyle/>
                    <a:p>
                      <a:pPr algn="ctr" fontAlgn="ctr"/>
                      <a:r>
                        <a:rPr lang="en-US" sz="900" b="0" i="0" u="none" strike="noStrike">
                          <a:solidFill>
                            <a:srgbClr val="000000"/>
                          </a:solidFill>
                          <a:effectLst/>
                          <a:latin typeface="Arial" panose="020B0604020202020204" pitchFamily="34" charset="0"/>
                        </a:rPr>
                        <a:t>Class A2</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59051026"/>
                  </a:ext>
                </a:extLst>
              </a:tr>
              <a:tr h="128780">
                <a:tc>
                  <a:txBody>
                    <a:bodyPr/>
                    <a:lstStyle/>
                    <a:p>
                      <a:pPr algn="ctr" fontAlgn="ctr"/>
                      <a:r>
                        <a:rPr lang="en-US" sz="900" b="0" i="0" u="none" strike="noStrike">
                          <a:solidFill>
                            <a:srgbClr val="000000"/>
                          </a:solidFill>
                          <a:effectLst/>
                          <a:latin typeface="Arial" panose="020B0604020202020204" pitchFamily="34" charset="0"/>
                        </a:rPr>
                        <a:t>Class B</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52254084"/>
                  </a:ext>
                </a:extLst>
              </a:tr>
              <a:tr h="128780">
                <a:tc>
                  <a:txBody>
                    <a:bodyPr/>
                    <a:lstStyle/>
                    <a:p>
                      <a:pPr algn="ctr" fontAlgn="ctr"/>
                      <a:r>
                        <a:rPr lang="en-US" sz="900" b="0" i="0" u="none" strike="noStrike">
                          <a:solidFill>
                            <a:srgbClr val="000000"/>
                          </a:solidFill>
                          <a:effectLst/>
                          <a:latin typeface="Arial" panose="020B0604020202020204" pitchFamily="34" charset="0"/>
                        </a:rPr>
                        <a:t>Class C</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6060" marR="6060" marT="606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060" marR="6060" marT="606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-0.34%</a:t>
                      </a:r>
                    </a:p>
                  </a:txBody>
                  <a:tcPr marL="6060" marR="6060" marT="606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112%</a:t>
                      </a:r>
                    </a:p>
                  </a:txBody>
                  <a:tcPr marL="6060" marR="6060" marT="606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111%</a:t>
                      </a:r>
                    </a:p>
                  </a:txBody>
                  <a:tcPr marL="6060" marR="6060" marT="606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20154751"/>
                  </a:ext>
                </a:extLst>
              </a:tr>
              <a:tr h="128780">
                <a:tc>
                  <a:txBody>
                    <a:bodyPr/>
                    <a:lstStyle/>
                    <a:p>
                      <a:pPr algn="ctr" fontAlgn="ctr"/>
                      <a:r>
                        <a:rPr lang="en-US" sz="900" b="0" i="0" u="none" strike="noStrike">
                          <a:solidFill>
                            <a:srgbClr val="000000"/>
                          </a:solidFill>
                          <a:effectLst/>
                          <a:latin typeface="Arial" panose="020B0604020202020204" pitchFamily="34" charset="0"/>
                        </a:rPr>
                        <a:t>Class E</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-0.72%</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048478"/>
                  </a:ext>
                </a:extLst>
              </a:tr>
              <a:tr h="128780">
                <a:tc>
                  <a:txBody>
                    <a:bodyPr/>
                    <a:lstStyle/>
                    <a:p>
                      <a:pPr algn="ctr" fontAlgn="ctr"/>
                      <a:r>
                        <a:rPr lang="en-US" sz="900" b="1" i="0" u="none" strike="noStrike">
                          <a:solidFill>
                            <a:srgbClr val="000000"/>
                          </a:solidFill>
                          <a:effectLst/>
                          <a:latin typeface="Arial" panose="020B0604020202020204" pitchFamily="34" charset="0"/>
                        </a:rPr>
                        <a:t>Overall</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060" marR="6060" marT="606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2655508"/>
                  </a:ext>
                </a:extLst>
              </a:tr>
              <a:tr h="128780">
                <a:tc>
                  <a:txBody>
                    <a:bodyPr/>
                    <a:lstStyle/>
                    <a:p>
                      <a:pPr algn="ctr" fontAlgn="ctr"/>
                      <a:r>
                        <a:rPr lang="en-US" sz="900" b="0" i="0" u="none" strike="noStrike">
                          <a:solidFill>
                            <a:srgbClr val="000000"/>
                          </a:solidFill>
                          <a:effectLst/>
                          <a:latin typeface="Arial" panose="020B0604020202020204" pitchFamily="34" charset="0"/>
                        </a:rPr>
                        <a:t>Class D</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6060" marR="6060" marT="606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6060" marR="6060" marT="606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6060" marR="6060" marT="606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113%</a:t>
                      </a:r>
                    </a:p>
                  </a:txBody>
                  <a:tcPr marL="6060" marR="6060" marT="606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114%</a:t>
                      </a:r>
                    </a:p>
                  </a:txBody>
                  <a:tcPr marL="6060" marR="6060" marT="606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0508385"/>
                  </a:ext>
                </a:extLst>
              </a:tr>
              <a:tr h="128780">
                <a:tc>
                  <a:txBody>
                    <a:bodyPr/>
                    <a:lstStyle/>
                    <a:p>
                      <a:pPr algn="ctr" fontAlgn="ctr"/>
                      <a:r>
                        <a:rPr lang="en-US" sz="900" b="0" i="0" u="none" strike="noStrike">
                          <a:solidFill>
                            <a:srgbClr val="000000"/>
                          </a:solidFill>
                          <a:effectLst/>
                          <a:latin typeface="Arial" panose="020B0604020202020204" pitchFamily="34" charset="0"/>
                        </a:rPr>
                        <a:t>Class F</a:t>
                      </a:r>
                    </a:p>
                  </a:txBody>
                  <a:tcPr marL="6060" marR="6060" marT="606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060" marR="6060" marT="606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0.39%</a:t>
                      </a:r>
                    </a:p>
                  </a:txBody>
                  <a:tcPr marL="6060" marR="6060" marT="606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6060" marR="6060" marT="606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060" marR="6060" marT="606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6060" marR="6060" marT="606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5148712"/>
                  </a:ext>
                </a:extLst>
              </a:tr>
            </a:tbl>
          </a:graphicData>
        </a:graphic>
      </p:graphicFrame>
    </p:spTree>
    <p:extLst>
      <p:ext uri="{BB962C8B-B14F-4D97-AF65-F5344CB8AC3E}">
        <p14:creationId xmlns:p14="http://schemas.microsoft.com/office/powerpoint/2010/main" val="2647062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DCBD7E-2ECF-43E3-A1F5-89A38AD295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C2C6E8-E352-4107-8C08-53E9062143C7}">
  <ds:schemaRefs>
    <ds:schemaRef ds:uri="http://schemas.microsoft.com/sharepoint/v3/contenttype/forms"/>
  </ds:schemaRefs>
</ds:datastoreItem>
</file>

<file path=customXml/itemProps3.xml><?xml version="1.0" encoding="utf-8"?>
<ds:datastoreItem xmlns:ds="http://schemas.openxmlformats.org/officeDocument/2006/customXml" ds:itemID="{88F94C61-42F7-4401-9FF5-17052223981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38</TotalTime>
  <Words>3772</Words>
  <Application>Microsoft Office PowerPoint</Application>
  <PresentationFormat>Widescreen</PresentationFormat>
  <Paragraphs>1698</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Microsoft Sans Serif</vt:lpstr>
      <vt:lpstr>Qualcomm Executive External</vt:lpstr>
      <vt:lpstr>CE5-related: Multiplication removal for cross component adaptive loop filter</vt:lpstr>
      <vt:lpstr>Cross component ALF in CE5-2.1</vt:lpstr>
      <vt:lpstr>Multiplication removal</vt:lpstr>
      <vt:lpstr>Multiplication removal</vt:lpstr>
      <vt:lpstr>Multiplication removal</vt:lpstr>
      <vt:lpstr>Multiplication removal</vt:lpstr>
      <vt:lpstr>PowerPoint Presentation</vt:lpstr>
      <vt:lpstr>Multiplication removal</vt:lpstr>
      <vt:lpstr>Multiplication removal</vt:lpstr>
      <vt:lpstr>Multiplication removal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Template</dc:title>
  <dc:creator>Nan Hu</dc:creator>
  <cp:lastModifiedBy>Nan Hu</cp:lastModifiedBy>
  <cp:revision>1</cp:revision>
  <dcterms:created xsi:type="dcterms:W3CDTF">2019-10-04T16:59:57Z</dcterms:created>
  <dcterms:modified xsi:type="dcterms:W3CDTF">2019-10-07T08:34:18Z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