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91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JVET-P0527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Non-CE6: On context model for coding last NZ position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TC Ma,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Y.-W. Chen, X. Xiu, H.-J. Jhu, X. Wang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Align context model selection of last NZ </a:t>
            </a:r>
            <a:r>
              <a:rPr lang="en-US" sz="3200" dirty="0" err="1"/>
              <a:t>coeff</a:t>
            </a:r>
            <a:r>
              <a:rPr lang="en-US" sz="3200" dirty="0"/>
              <a:t> </a:t>
            </a:r>
            <a:r>
              <a:rPr lang="en-US" sz="3200" dirty="0" err="1"/>
              <a:t>posision</a:t>
            </a:r>
            <a:r>
              <a:rPr lang="en-US" sz="3200" dirty="0"/>
              <a:t> with the size of zero-out TUs</a:t>
            </a:r>
          </a:p>
          <a:p>
            <a:pPr hangingPunct="0"/>
            <a:r>
              <a:rPr lang="en-CA" dirty="0"/>
              <a:t>Reduce 10 context model out of 48 for </a:t>
            </a:r>
            <a:r>
              <a:rPr lang="en-CA" dirty="0" err="1"/>
              <a:t>lastX</a:t>
            </a:r>
            <a:r>
              <a:rPr lang="en-CA" dirty="0"/>
              <a:t> and </a:t>
            </a:r>
            <a:r>
              <a:rPr lang="en-CA" dirty="0" err="1"/>
              <a:t>lastY</a:t>
            </a:r>
            <a:endParaRPr lang="en-CA" dirty="0"/>
          </a:p>
          <a:p>
            <a:pPr hangingPunct="0"/>
            <a:endParaRPr lang="en-CA" dirty="0"/>
          </a:p>
          <a:p>
            <a:pPr hangingPunct="0"/>
            <a:r>
              <a:rPr lang="en-CA" dirty="0"/>
              <a:t>Coding performance</a:t>
            </a:r>
          </a:p>
          <a:p>
            <a:pPr lvl="1" hangingPunct="0"/>
            <a:r>
              <a:rPr lang="en-CA" dirty="0"/>
              <a:t>AI : 0.02%, RA : 0.03%, LDB : 0.02%</a:t>
            </a:r>
          </a:p>
          <a:p>
            <a:pPr hangingPunct="0"/>
            <a:endParaRPr lang="en-CA" sz="2800" dirty="0"/>
          </a:p>
          <a:p>
            <a:pPr hangingPunct="0"/>
            <a:endParaRPr lang="en-CA" sz="2800" dirty="0"/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6BC63-AD24-4811-8EC0-E359AE694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8156A55-BEC1-4348-BE73-C286F4892C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6823751"/>
              </p:ext>
            </p:extLst>
          </p:nvPr>
        </p:nvGraphicFramePr>
        <p:xfrm>
          <a:off x="838199" y="1485899"/>
          <a:ext cx="5003308" cy="2562312"/>
        </p:xfrm>
        <a:graphic>
          <a:graphicData uri="http://schemas.openxmlformats.org/drawingml/2006/table">
            <a:tbl>
              <a:tblPr/>
              <a:tblGrid>
                <a:gridCol w="1178093">
                  <a:extLst>
                    <a:ext uri="{9D8B030D-6E8A-4147-A177-3AD203B41FA5}">
                      <a16:colId xmlns:a16="http://schemas.microsoft.com/office/drawing/2014/main" val="1819287438"/>
                    </a:ext>
                  </a:extLst>
                </a:gridCol>
                <a:gridCol w="765043">
                  <a:extLst>
                    <a:ext uri="{9D8B030D-6E8A-4147-A177-3AD203B41FA5}">
                      <a16:colId xmlns:a16="http://schemas.microsoft.com/office/drawing/2014/main" val="3490388406"/>
                    </a:ext>
                  </a:extLst>
                </a:gridCol>
                <a:gridCol w="765043">
                  <a:extLst>
                    <a:ext uri="{9D8B030D-6E8A-4147-A177-3AD203B41FA5}">
                      <a16:colId xmlns:a16="http://schemas.microsoft.com/office/drawing/2014/main" val="590226627"/>
                    </a:ext>
                  </a:extLst>
                </a:gridCol>
                <a:gridCol w="765043">
                  <a:extLst>
                    <a:ext uri="{9D8B030D-6E8A-4147-A177-3AD203B41FA5}">
                      <a16:colId xmlns:a16="http://schemas.microsoft.com/office/drawing/2014/main" val="540548336"/>
                    </a:ext>
                  </a:extLst>
                </a:gridCol>
                <a:gridCol w="765043">
                  <a:extLst>
                    <a:ext uri="{9D8B030D-6E8A-4147-A177-3AD203B41FA5}">
                      <a16:colId xmlns:a16="http://schemas.microsoft.com/office/drawing/2014/main" val="4014962076"/>
                    </a:ext>
                  </a:extLst>
                </a:gridCol>
                <a:gridCol w="765043">
                  <a:extLst>
                    <a:ext uri="{9D8B030D-6E8A-4147-A177-3AD203B41FA5}">
                      <a16:colId xmlns:a16="http://schemas.microsoft.com/office/drawing/2014/main" val="2999345146"/>
                    </a:ext>
                  </a:extLst>
                </a:gridCol>
              </a:tblGrid>
              <a:tr h="21352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704080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4294146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859873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406302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254241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846749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5364162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308045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432535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361531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000575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48893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24BF39A-7DA6-488D-BC89-F168FAF440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614760"/>
              </p:ext>
            </p:extLst>
          </p:nvPr>
        </p:nvGraphicFramePr>
        <p:xfrm>
          <a:off x="6493706" y="514348"/>
          <a:ext cx="5340226" cy="2562312"/>
        </p:xfrm>
        <a:graphic>
          <a:graphicData uri="http://schemas.openxmlformats.org/drawingml/2006/table">
            <a:tbl>
              <a:tblPr/>
              <a:tblGrid>
                <a:gridCol w="1257426">
                  <a:extLst>
                    <a:ext uri="{9D8B030D-6E8A-4147-A177-3AD203B41FA5}">
                      <a16:colId xmlns:a16="http://schemas.microsoft.com/office/drawing/2014/main" val="1137978187"/>
                    </a:ext>
                  </a:extLst>
                </a:gridCol>
                <a:gridCol w="816560">
                  <a:extLst>
                    <a:ext uri="{9D8B030D-6E8A-4147-A177-3AD203B41FA5}">
                      <a16:colId xmlns:a16="http://schemas.microsoft.com/office/drawing/2014/main" val="3600267713"/>
                    </a:ext>
                  </a:extLst>
                </a:gridCol>
                <a:gridCol w="816560">
                  <a:extLst>
                    <a:ext uri="{9D8B030D-6E8A-4147-A177-3AD203B41FA5}">
                      <a16:colId xmlns:a16="http://schemas.microsoft.com/office/drawing/2014/main" val="3184273414"/>
                    </a:ext>
                  </a:extLst>
                </a:gridCol>
                <a:gridCol w="816560">
                  <a:extLst>
                    <a:ext uri="{9D8B030D-6E8A-4147-A177-3AD203B41FA5}">
                      <a16:colId xmlns:a16="http://schemas.microsoft.com/office/drawing/2014/main" val="2681261413"/>
                    </a:ext>
                  </a:extLst>
                </a:gridCol>
                <a:gridCol w="816560">
                  <a:extLst>
                    <a:ext uri="{9D8B030D-6E8A-4147-A177-3AD203B41FA5}">
                      <a16:colId xmlns:a16="http://schemas.microsoft.com/office/drawing/2014/main" val="984557848"/>
                    </a:ext>
                  </a:extLst>
                </a:gridCol>
                <a:gridCol w="816560">
                  <a:extLst>
                    <a:ext uri="{9D8B030D-6E8A-4147-A177-3AD203B41FA5}">
                      <a16:colId xmlns:a16="http://schemas.microsoft.com/office/drawing/2014/main" val="3082652649"/>
                    </a:ext>
                  </a:extLst>
                </a:gridCol>
              </a:tblGrid>
              <a:tr h="21352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716993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627320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209374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589352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771632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686040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9722493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7308021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7119278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749850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10421"/>
                  </a:ext>
                </a:extLst>
              </a:tr>
              <a:tr h="2135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605889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7057BAB-F101-433F-8527-8BB8C48B2B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6697"/>
              </p:ext>
            </p:extLst>
          </p:nvPr>
        </p:nvGraphicFramePr>
        <p:xfrm>
          <a:off x="6493706" y="3469497"/>
          <a:ext cx="5455640" cy="2807016"/>
        </p:xfrm>
        <a:graphic>
          <a:graphicData uri="http://schemas.openxmlformats.org/drawingml/2006/table">
            <a:tbl>
              <a:tblPr/>
              <a:tblGrid>
                <a:gridCol w="1284600">
                  <a:extLst>
                    <a:ext uri="{9D8B030D-6E8A-4147-A177-3AD203B41FA5}">
                      <a16:colId xmlns:a16="http://schemas.microsoft.com/office/drawing/2014/main" val="3801764911"/>
                    </a:ext>
                  </a:extLst>
                </a:gridCol>
                <a:gridCol w="834208">
                  <a:extLst>
                    <a:ext uri="{9D8B030D-6E8A-4147-A177-3AD203B41FA5}">
                      <a16:colId xmlns:a16="http://schemas.microsoft.com/office/drawing/2014/main" val="2186422046"/>
                    </a:ext>
                  </a:extLst>
                </a:gridCol>
                <a:gridCol w="834208">
                  <a:extLst>
                    <a:ext uri="{9D8B030D-6E8A-4147-A177-3AD203B41FA5}">
                      <a16:colId xmlns:a16="http://schemas.microsoft.com/office/drawing/2014/main" val="982443308"/>
                    </a:ext>
                  </a:extLst>
                </a:gridCol>
                <a:gridCol w="834208">
                  <a:extLst>
                    <a:ext uri="{9D8B030D-6E8A-4147-A177-3AD203B41FA5}">
                      <a16:colId xmlns:a16="http://schemas.microsoft.com/office/drawing/2014/main" val="3029804096"/>
                    </a:ext>
                  </a:extLst>
                </a:gridCol>
                <a:gridCol w="834208">
                  <a:extLst>
                    <a:ext uri="{9D8B030D-6E8A-4147-A177-3AD203B41FA5}">
                      <a16:colId xmlns:a16="http://schemas.microsoft.com/office/drawing/2014/main" val="1289278134"/>
                    </a:ext>
                  </a:extLst>
                </a:gridCol>
                <a:gridCol w="834208">
                  <a:extLst>
                    <a:ext uri="{9D8B030D-6E8A-4147-A177-3AD203B41FA5}">
                      <a16:colId xmlns:a16="http://schemas.microsoft.com/office/drawing/2014/main" val="3561641402"/>
                    </a:ext>
                  </a:extLst>
                </a:gridCol>
              </a:tblGrid>
              <a:tr h="2339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3177214"/>
                  </a:ext>
                </a:extLst>
              </a:tr>
              <a:tr h="2339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346139"/>
                  </a:ext>
                </a:extLst>
              </a:tr>
              <a:tr h="2339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400266"/>
                  </a:ext>
                </a:extLst>
              </a:tr>
              <a:tr h="2339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707874"/>
                  </a:ext>
                </a:extLst>
              </a:tr>
              <a:tr h="2339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179530"/>
                  </a:ext>
                </a:extLst>
              </a:tr>
              <a:tr h="2339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615102"/>
                  </a:ext>
                </a:extLst>
              </a:tr>
              <a:tr h="2339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3653042"/>
                  </a:ext>
                </a:extLst>
              </a:tr>
              <a:tr h="2339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842823"/>
                  </a:ext>
                </a:extLst>
              </a:tr>
              <a:tr h="2339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648020"/>
                  </a:ext>
                </a:extLst>
              </a:tr>
              <a:tr h="2339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463933"/>
                  </a:ext>
                </a:extLst>
              </a:tr>
              <a:tr h="2339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736265"/>
                  </a:ext>
                </a:extLst>
              </a:tr>
              <a:tr h="2339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7800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7385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select context model for NZ </a:t>
            </a:r>
            <a:r>
              <a:rPr lang="en-CA" dirty="0" err="1"/>
              <a:t>coeff</a:t>
            </a:r>
            <a:r>
              <a:rPr lang="en-CA" dirty="0"/>
              <a:t> position by zero-out TU size</a:t>
            </a:r>
          </a:p>
          <a:p>
            <a:pPr lvl="1" hangingPunct="0"/>
            <a:r>
              <a:rPr lang="en-CA" dirty="0"/>
              <a:t>Reduce 10 context model out of 48</a:t>
            </a:r>
            <a:endParaRPr lang="en-US" dirty="0"/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for Sony 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443</Words>
  <Application>Microsoft Office PowerPoint</Application>
  <PresentationFormat>Widescreen</PresentationFormat>
  <Paragraphs>198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Tsung-chuan Ma</cp:lastModifiedBy>
  <cp:revision>125</cp:revision>
  <dcterms:created xsi:type="dcterms:W3CDTF">2018-09-04T21:01:33Z</dcterms:created>
  <dcterms:modified xsi:type="dcterms:W3CDTF">2019-10-04T13:25:03Z</dcterms:modified>
</cp:coreProperties>
</file>