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2" r:id="rId3"/>
    <p:sldId id="283" r:id="rId4"/>
    <p:sldId id="287" r:id="rId5"/>
    <p:sldId id="277" r:id="rId6"/>
    <p:sldId id="290" r:id="rId7"/>
    <p:sldId id="288" r:id="rId8"/>
    <p:sldId id="291" r:id="rId9"/>
    <p:sldId id="292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Non-CE8: On IBC merge list size signaling</a:t>
            </a:r>
            <a:br>
              <a:rPr lang="en-CA" b="1" dirty="0"/>
            </a:br>
            <a:r>
              <a:rPr lang="en-US" altLang="zh-CN" b="1" dirty="0"/>
              <a:t>(JVET-P0457)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400" dirty="0">
                <a:ea typeface="宋体" panose="02010600030101010101" pitchFamily="2" charset="-122"/>
              </a:rPr>
              <a:t>Currently in VVC CD text/VTM-6.0, </a:t>
            </a:r>
            <a:r>
              <a:rPr lang="en-CA" sz="2400" dirty="0"/>
              <a:t>IBC and inter mode have independent merge size signaling at slice level. </a:t>
            </a:r>
          </a:p>
          <a:p>
            <a:pPr lvl="1"/>
            <a:r>
              <a:rPr lang="en-CA" sz="2000" dirty="0"/>
              <a:t>The </a:t>
            </a:r>
            <a:r>
              <a:rPr lang="en-CA" sz="2000" dirty="0" err="1"/>
              <a:t>merge_idx</a:t>
            </a:r>
            <a:r>
              <a:rPr lang="en-CA" sz="2000" dirty="0"/>
              <a:t> signaling at block level is shared by both inter merge and IBC merge modes. </a:t>
            </a:r>
          </a:p>
          <a:p>
            <a:r>
              <a:rPr lang="en-CA" sz="2400" dirty="0"/>
              <a:t>However, the range of merge index is decided by the value of </a:t>
            </a:r>
            <a:r>
              <a:rPr lang="en-CA" sz="2400" dirty="0" err="1"/>
              <a:t>MaxNumMergeCand</a:t>
            </a:r>
            <a:r>
              <a:rPr lang="en-CA" sz="2400" dirty="0"/>
              <a:t> while the actual maximum values for the two modes can be different. </a:t>
            </a:r>
          </a:p>
          <a:p>
            <a:pPr lvl="1"/>
            <a:r>
              <a:rPr lang="en-CA" sz="2000" dirty="0"/>
              <a:t>Undefined behaviour can happen if </a:t>
            </a:r>
            <a:r>
              <a:rPr lang="en-CA" sz="2000" dirty="0" err="1"/>
              <a:t>MaxNumIbcMergeCand</a:t>
            </a:r>
            <a:r>
              <a:rPr lang="en-CA" sz="2000" dirty="0"/>
              <a:t> is greater than </a:t>
            </a:r>
            <a:r>
              <a:rPr lang="en-CA" sz="2000" dirty="0" err="1"/>
              <a:t>MaxNumMergeCand</a:t>
            </a:r>
            <a:r>
              <a:rPr lang="en-CA" sz="2000" dirty="0"/>
              <a:t>. </a:t>
            </a:r>
          </a:p>
          <a:p>
            <a:r>
              <a:rPr lang="en-CA" sz="2400" dirty="0"/>
              <a:t>Accordingly, three solutions have been proposed as suggested potential fixes.</a:t>
            </a:r>
            <a:endParaRPr lang="en-GB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r>
              <a:rPr lang="en-US" sz="2400" dirty="0"/>
              <a:t>Solution 1:</a:t>
            </a:r>
          </a:p>
          <a:p>
            <a:pPr lvl="1"/>
            <a:r>
              <a:rPr lang="en-GB" sz="2000" dirty="0"/>
              <a:t>The merge size of IBC is limited to be no greater than the merge size of inter</a:t>
            </a:r>
          </a:p>
          <a:p>
            <a:r>
              <a:rPr lang="en-US" sz="2400" dirty="0"/>
              <a:t>Solution 2:</a:t>
            </a:r>
          </a:p>
          <a:p>
            <a:pPr lvl="1"/>
            <a:r>
              <a:rPr lang="en-GB" sz="2000" dirty="0"/>
              <a:t>The </a:t>
            </a:r>
            <a:r>
              <a:rPr lang="en-GB" sz="2000" dirty="0" err="1"/>
              <a:t>merge_idx</a:t>
            </a:r>
            <a:r>
              <a:rPr lang="en-GB" sz="2000" dirty="0"/>
              <a:t> range is set to be the larger size of the two lists</a:t>
            </a:r>
            <a:endParaRPr lang="en-US" sz="2000" dirty="0"/>
          </a:p>
          <a:p>
            <a:r>
              <a:rPr lang="en-US" sz="2400" dirty="0"/>
              <a:t>Solution 3:</a:t>
            </a:r>
          </a:p>
          <a:p>
            <a:pPr lvl="1"/>
            <a:r>
              <a:rPr lang="en-GB" sz="2000" dirty="0"/>
              <a:t>The merge </a:t>
            </a:r>
            <a:r>
              <a:rPr lang="en-GB" sz="2000" dirty="0" err="1"/>
              <a:t>idx</a:t>
            </a:r>
            <a:r>
              <a:rPr lang="en-GB" sz="2000" dirty="0"/>
              <a:t> range is switched at block level, depending on the current block’s prediction mode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8C876-BCC1-4B09-AD2A-5C02C763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1ED1D0-7A89-4552-B45C-2690C6E01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682752" cy="4781127"/>
          </a:xfrm>
        </p:spPr>
        <p:txBody>
          <a:bodyPr/>
          <a:lstStyle/>
          <a:p>
            <a:r>
              <a:rPr lang="en-US" dirty="0"/>
              <a:t>Solution  1 vs Solution 3, inter merge size =6; IBC merge size =5</a:t>
            </a:r>
          </a:p>
          <a:p>
            <a:endParaRPr lang="en-US" dirty="0"/>
          </a:p>
          <a:p>
            <a:r>
              <a:rPr lang="en-US" dirty="0"/>
              <a:t>Solution 2 vs                               Solution 3, inter merge size =5; IBC merge size =6</a:t>
            </a:r>
            <a:endParaRPr lang="en-GB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19EE7EA-B058-4AA3-8DF5-5F457971F3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880" y="1627679"/>
            <a:ext cx="4439920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ADAAA82-94BE-4C62-A4E0-8D7C93808EB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880" y="4350221"/>
            <a:ext cx="4439920" cy="1743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816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Three solutions are suggested to deal with the </a:t>
            </a:r>
            <a:r>
              <a:rPr lang="en-CA" sz="2800" dirty="0" err="1"/>
              <a:t>merge_idx</a:t>
            </a:r>
            <a:r>
              <a:rPr lang="en-CA" sz="2800" dirty="0"/>
              <a:t> range issue when two list sizes are different for IBC and inter</a:t>
            </a:r>
          </a:p>
          <a:p>
            <a:pPr lvl="1"/>
            <a:r>
              <a:rPr lang="en-US" sz="1800" dirty="0"/>
              <a:t>Solution 1: </a:t>
            </a:r>
            <a:r>
              <a:rPr lang="en-GB" sz="1800" dirty="0"/>
              <a:t>Limit the merge size of IBC to be at most the merge size of inter</a:t>
            </a:r>
          </a:p>
          <a:p>
            <a:pPr lvl="1"/>
            <a:r>
              <a:rPr lang="en-US" sz="1800" dirty="0"/>
              <a:t>Solution 2: </a:t>
            </a:r>
            <a:r>
              <a:rPr lang="en-GB" sz="1800" dirty="0"/>
              <a:t>The </a:t>
            </a:r>
            <a:r>
              <a:rPr lang="en-GB" sz="1800" dirty="0" err="1"/>
              <a:t>merge_idx</a:t>
            </a:r>
            <a:r>
              <a:rPr lang="en-GB" sz="1800" dirty="0"/>
              <a:t> range is set to be the larger size of the two lists</a:t>
            </a:r>
            <a:endParaRPr lang="en-US" sz="1800" dirty="0"/>
          </a:p>
          <a:p>
            <a:pPr lvl="1"/>
            <a:r>
              <a:rPr lang="en-US" sz="1800" dirty="0"/>
              <a:t>Solution 3: </a:t>
            </a:r>
            <a:r>
              <a:rPr lang="en-GB" sz="1800" dirty="0"/>
              <a:t>The merge </a:t>
            </a:r>
            <a:r>
              <a:rPr lang="en-GB" sz="1800" dirty="0" err="1"/>
              <a:t>idx</a:t>
            </a:r>
            <a:r>
              <a:rPr lang="en-GB" sz="1800" dirty="0"/>
              <a:t> range is switched at block level, depending on the current block’s prediction mode</a:t>
            </a:r>
            <a:endParaRPr lang="en-US" sz="1800" dirty="0"/>
          </a:p>
          <a:p>
            <a:r>
              <a:rPr lang="en-CA" sz="2400" dirty="0"/>
              <a:t>No significant coding performances changes are observed among the three solutions</a:t>
            </a:r>
          </a:p>
          <a:p>
            <a:r>
              <a:rPr lang="en-CA" sz="2400" dirty="0"/>
              <a:t>It is recommended to include one of the three solutions into the specification</a:t>
            </a:r>
          </a:p>
          <a:p>
            <a:r>
              <a:rPr lang="en-CA" sz="2400" dirty="0"/>
              <a:t>Thanks MediaTek for performing crosschecking!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4ABFF1-7899-40D8-8131-241D7DCFB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5467E6-8B86-46B6-A51B-69A29715E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 1 vs solution 3, Inter merge size=6, IBC merge size=2</a:t>
            </a:r>
            <a:endParaRPr lang="en-GB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0954AE-8F95-48CC-A49B-A435B7CB719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976"/>
            <a:ext cx="4439920" cy="1743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741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changes for solution 1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467779C-98C9-41CB-AC10-EE080E7BB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4" y="2132856"/>
            <a:ext cx="91440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91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changes for solution 2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973F679-5A4B-4755-95B5-F2E0C2655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1930"/>
            <a:ext cx="9144000" cy="339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46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changes for solution 3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B55F588-8ECD-42AD-A5B2-26F5BAAE6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954"/>
            <a:ext cx="9144000" cy="212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84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11787</TotalTime>
  <Words>355</Words>
  <Application>Microsoft Office PowerPoint</Application>
  <PresentationFormat>全屏显示(4:3)</PresentationFormat>
  <Paragraphs>33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Office 主题</vt:lpstr>
      <vt:lpstr>Non-CE8: On IBC merge list size signaling (JVET-P0457)</vt:lpstr>
      <vt:lpstr>Summary</vt:lpstr>
      <vt:lpstr>Proposed methods</vt:lpstr>
      <vt:lpstr>Results</vt:lpstr>
      <vt:lpstr>Conclusion</vt:lpstr>
      <vt:lpstr>Additional results</vt:lpstr>
      <vt:lpstr>Spec changes for solution 1</vt:lpstr>
      <vt:lpstr>Spec changes for solution 2</vt:lpstr>
      <vt:lpstr>Spec changes for solution 3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314</cp:revision>
  <dcterms:created xsi:type="dcterms:W3CDTF">2010-10-25T03:40:34Z</dcterms:created>
  <dcterms:modified xsi:type="dcterms:W3CDTF">2019-10-03T16:00:01Z</dcterms:modified>
</cp:coreProperties>
</file>