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3" r:id="rId4"/>
    <p:sldId id="290" r:id="rId5"/>
    <p:sldId id="287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Non-CE8: IBC slice level on/off</a:t>
            </a:r>
            <a:br>
              <a:rPr lang="en-CA" b="1" dirty="0"/>
            </a:br>
            <a:r>
              <a:rPr lang="en-US" altLang="zh-CN" b="1" dirty="0"/>
              <a:t>(JVET-P0455)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400" dirty="0">
                <a:ea typeface="宋体" panose="02010600030101010101" pitchFamily="2" charset="-122"/>
              </a:rPr>
              <a:t>Currently in VVC CD text/VTM-6.0, the use of IBC mode is controlled by an SPS flag. The following two cases may not be handled properly:</a:t>
            </a:r>
          </a:p>
          <a:p>
            <a:pPr lvl="1"/>
            <a:r>
              <a:rPr lang="en-US" altLang="zh-CN" sz="2000" dirty="0"/>
              <a:t>Scene change within a sequence</a:t>
            </a:r>
          </a:p>
          <a:p>
            <a:pPr lvl="1"/>
            <a:r>
              <a:rPr lang="en-US" altLang="zh-CN" sz="2000" dirty="0"/>
              <a:t>Mixed contents within the same picture</a:t>
            </a:r>
          </a:p>
          <a:p>
            <a:r>
              <a:rPr lang="en-US" altLang="zh-CN" sz="2400" dirty="0">
                <a:ea typeface="宋体" panose="02010600030101010101" pitchFamily="2" charset="-122"/>
              </a:rPr>
              <a:t>In this contribution, a slice/picture level IBC mode usage control is proposed by checking the value </a:t>
            </a:r>
            <a:r>
              <a:rPr lang="en-US" altLang="zh-CN" sz="2400" dirty="0"/>
              <a:t>of </a:t>
            </a:r>
            <a:r>
              <a:rPr lang="en-US" altLang="zh-CN" sz="2400" dirty="0" err="1"/>
              <a:t>MaxNumIbcMergeCand</a:t>
            </a:r>
            <a:endParaRPr lang="en-US" altLang="en-US" sz="1800" dirty="0">
              <a:ea typeface="宋体" panose="02010600030101010101" pitchFamily="2" charset="-122"/>
            </a:endParaRP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When </a:t>
            </a:r>
            <a:r>
              <a:rPr lang="en-US" altLang="en-US" sz="2000" dirty="0" err="1">
                <a:ea typeface="宋体" panose="02010600030101010101" pitchFamily="2" charset="-122"/>
              </a:rPr>
              <a:t>MaxNumIbcMergeCand</a:t>
            </a:r>
            <a:r>
              <a:rPr lang="en-US" altLang="en-US" sz="2000" dirty="0">
                <a:ea typeface="宋体" panose="02010600030101010101" pitchFamily="2" charset="-122"/>
              </a:rPr>
              <a:t> is equal to 0, IBC mode is disabled for the slice/picture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When </a:t>
            </a:r>
            <a:r>
              <a:rPr lang="en-US" altLang="en-US" sz="2000" dirty="0" err="1">
                <a:ea typeface="宋体" panose="02010600030101010101" pitchFamily="2" charset="-122"/>
              </a:rPr>
              <a:t>MaxNumIbcMergeCand</a:t>
            </a:r>
            <a:r>
              <a:rPr lang="en-US" altLang="en-US" sz="2000" dirty="0">
                <a:ea typeface="宋体" panose="02010600030101010101" pitchFamily="2" charset="-122"/>
              </a:rPr>
              <a:t> is greater than 0, IBC mode is enabled for the slice/picture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An encoder algorithm using hash hit ratio is also provided to turn on IBC for SCC contents and turn off IBC for natural contents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r>
              <a:rPr lang="en-US" sz="2400" dirty="0"/>
              <a:t>Normative changes:</a:t>
            </a:r>
          </a:p>
          <a:p>
            <a:pPr lvl="1"/>
            <a:r>
              <a:rPr lang="en-US" sz="1600" dirty="0"/>
              <a:t>Allow </a:t>
            </a:r>
            <a:r>
              <a:rPr lang="en-US" sz="1600" dirty="0" err="1"/>
              <a:t>MaxNumIbcMergeCand</a:t>
            </a:r>
            <a:r>
              <a:rPr lang="en-US" sz="1600" dirty="0"/>
              <a:t> to be equal to 0. When it does, use this to indicate IBC is turned off for the current slice.</a:t>
            </a:r>
          </a:p>
          <a:p>
            <a:r>
              <a:rPr lang="en-US" sz="2400" dirty="0"/>
              <a:t>Non-normative changes:</a:t>
            </a:r>
          </a:p>
          <a:p>
            <a:pPr lvl="1"/>
            <a:r>
              <a:rPr lang="en-US" sz="2000" dirty="0"/>
              <a:t>Use slice/picture level hash hit rate ratio to determine if IBC should be turned on or off</a:t>
            </a:r>
          </a:p>
          <a:p>
            <a:pPr lvl="1"/>
            <a:r>
              <a:rPr lang="en-US" sz="2000" dirty="0"/>
              <a:t>If the ratio is smaller than a threshold (3%), set </a:t>
            </a:r>
            <a:r>
              <a:rPr lang="en-US" sz="2000" dirty="0" err="1"/>
              <a:t>MaxNumIbcMergeCand</a:t>
            </a:r>
            <a:r>
              <a:rPr lang="en-US" sz="2000" dirty="0"/>
              <a:t> be equal to 0 to disable IBC for the current slice</a:t>
            </a:r>
          </a:p>
          <a:p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A68B62-1BE3-4FC1-A63A-00AB7CF7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Text changes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966A4E-51AB-4C4A-936A-5FA8A94FE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r>
              <a:rPr lang="en-US" sz="2800" dirty="0"/>
              <a:t>Replace </a:t>
            </a:r>
            <a:r>
              <a:rPr lang="en-CA" sz="2800" dirty="0" err="1"/>
              <a:t>sps_ibc_enabled_flag</a:t>
            </a:r>
            <a:r>
              <a:rPr lang="en-CA" sz="2800" dirty="0"/>
              <a:t> </a:t>
            </a:r>
            <a:r>
              <a:rPr lang="en-US" sz="2800" dirty="0"/>
              <a:t>in </a:t>
            </a:r>
            <a:r>
              <a:rPr lang="en-CA" sz="2800" dirty="0"/>
              <a:t>Coding unit syntax and semantics with </a:t>
            </a:r>
            <a:r>
              <a:rPr lang="en-US" sz="2800" dirty="0" err="1"/>
              <a:t>MaxNumIbcMergeCand</a:t>
            </a:r>
            <a:endParaRPr lang="en-US" sz="2800" dirty="0"/>
          </a:p>
          <a:p>
            <a:r>
              <a:rPr lang="en-US" sz="2800" dirty="0"/>
              <a:t>Modify the range of </a:t>
            </a:r>
            <a:r>
              <a:rPr lang="en-US" sz="2800" dirty="0" err="1"/>
              <a:t>MaxNumIbcMergeCand</a:t>
            </a:r>
            <a:r>
              <a:rPr lang="en-US" sz="2800" dirty="0"/>
              <a:t> to allow it be equal to 0</a:t>
            </a:r>
            <a:endParaRPr lang="en-GB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4D4D5C-CDB3-4979-B092-CD560A157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7032"/>
            <a:ext cx="9144000" cy="260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3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8C876-BCC1-4B09-AD2A-5C02C763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1ED1D0-7A89-4552-B45C-2690C6E01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en-US" dirty="0"/>
              <a:t>In the CTC, IBC is turned on for Class F (TGM) and turned off for the classes A~E</a:t>
            </a:r>
          </a:p>
          <a:p>
            <a:r>
              <a:rPr lang="en-US" dirty="0"/>
              <a:t>In the proposed method, almost no BD rate or runtime changes as compared to the CTC</a:t>
            </a:r>
            <a:endParaRPr lang="en-GB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556FEDC-AC25-4F4A-A393-7130698A4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3056"/>
            <a:ext cx="9144000" cy="283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1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In this contribution, a slice/picture level IBC on/off control is implemented by setting </a:t>
            </a:r>
            <a:r>
              <a:rPr lang="en-US" sz="2400" dirty="0" err="1"/>
              <a:t>MaxNumIbcMergeCand</a:t>
            </a:r>
            <a:r>
              <a:rPr lang="en-US" sz="2400" dirty="0"/>
              <a:t> equal to non-zero or zero values. </a:t>
            </a:r>
          </a:p>
          <a:p>
            <a:r>
              <a:rPr lang="en-US" sz="2400" dirty="0"/>
              <a:t>In this way, the use of IBC can be controlled at slice</a:t>
            </a:r>
            <a:r>
              <a:rPr lang="en-US" sz="2400"/>
              <a:t>/picture </a:t>
            </a:r>
            <a:r>
              <a:rPr lang="en-US" sz="2400" dirty="0"/>
              <a:t>level, with no new syntax element needed</a:t>
            </a:r>
            <a:r>
              <a:rPr lang="en-CA" sz="2400" dirty="0"/>
              <a:t>. </a:t>
            </a:r>
          </a:p>
          <a:p>
            <a:r>
              <a:rPr lang="en-CA" sz="2400" dirty="0"/>
              <a:t>Simulation results show that there is almost no impact on RD performance or runtime behavior as compared to VTM-6.0 CTC</a:t>
            </a:r>
          </a:p>
          <a:p>
            <a:r>
              <a:rPr lang="en-CA" sz="2400" dirty="0"/>
              <a:t>It is recommended to include this method into the specification</a:t>
            </a:r>
          </a:p>
          <a:p>
            <a:r>
              <a:rPr lang="en-CA" sz="2400" dirty="0"/>
              <a:t>Thanks LGE for performing the crosscheck!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11818</TotalTime>
  <Words>378</Words>
  <Application>Microsoft Office PowerPoint</Application>
  <PresentationFormat>全屏显示(4:3)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Non-CE8: IBC slice level on/off (JVET-P0455)</vt:lpstr>
      <vt:lpstr>Summary</vt:lpstr>
      <vt:lpstr>Proposed methods</vt:lpstr>
      <vt:lpstr>Spec Text changes</vt:lpstr>
      <vt:lpstr>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322</cp:revision>
  <dcterms:created xsi:type="dcterms:W3CDTF">2010-10-25T03:40:34Z</dcterms:created>
  <dcterms:modified xsi:type="dcterms:W3CDTF">2019-10-04T13:16:28Z</dcterms:modified>
</cp:coreProperties>
</file>