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78" r:id="rId4"/>
    <p:sldId id="282" r:id="rId5"/>
    <p:sldId id="273" r:id="rId6"/>
    <p:sldId id="277" r:id="rId7"/>
    <p:sldId id="281" r:id="rId8"/>
    <p:sldId id="283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1738" y="91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2019/10/4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sz="3600" dirty="0"/>
              <a:t>JVET-P0444 non-CE4</a:t>
            </a:r>
            <a:br>
              <a:rPr lang="en-CA" b="1" dirty="0"/>
            </a:br>
            <a:r>
              <a:rPr lang="en-CA" b="1" dirty="0"/>
              <a:t>DMVR without Padding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G. Li, X. Li, X. Xu, S. Liu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7684767" cy="4680520"/>
          </a:xfrm>
        </p:spPr>
        <p:txBody>
          <a:bodyPr/>
          <a:lstStyle/>
          <a:p>
            <a:r>
              <a:rPr lang="en-US" dirty="0"/>
              <a:t>It was previously adopted to do DMVR padding on each sub-PU </a:t>
            </a:r>
          </a:p>
          <a:p>
            <a:r>
              <a:rPr lang="en-US" dirty="0"/>
              <a:t>Due to complex memory copy and padding process, decoder speed is reduced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8C26DC-0C1F-4A23-AF9C-59CD4A2EA8F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6"/>
          <a:stretch/>
        </p:blipFill>
        <p:spPr bwMode="auto">
          <a:xfrm>
            <a:off x="3113991" y="3861048"/>
            <a:ext cx="2432050" cy="24326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78324-D3C7-4014-8AE9-E8B273B38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reference samples for DMVR processing</a:t>
            </a:r>
          </a:p>
          <a:p>
            <a:r>
              <a:rPr lang="en-US" dirty="0"/>
              <a:t>Additional reference samples can be loaded at CU or sub-PU level with equivalent result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F1415E-7A98-40DE-A885-128274A51BEE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6"/>
          <a:stretch/>
        </p:blipFill>
        <p:spPr bwMode="auto">
          <a:xfrm>
            <a:off x="1403648" y="3717032"/>
            <a:ext cx="2516555" cy="25172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74316D-09E6-4D46-B08D-B3779D92175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02760"/>
            <a:ext cx="2745756" cy="27457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quals 2">
            <a:extLst>
              <a:ext uri="{FF2B5EF4-FFF2-40B4-BE49-F238E27FC236}">
                <a16:creationId xmlns:a16="http://schemas.microsoft.com/office/drawing/2014/main" id="{2B465004-89FB-40BC-BDFB-5C0CB9B8CCB5}"/>
              </a:ext>
            </a:extLst>
          </p:cNvPr>
          <p:cNvSpPr/>
          <p:nvPr/>
        </p:nvSpPr>
        <p:spPr>
          <a:xfrm>
            <a:off x="3956207" y="4692305"/>
            <a:ext cx="723805" cy="432048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10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63BCE-521C-4ABB-AD93-9804FF958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13FC1-253E-4628-BADE-4D49A441C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Search Range</a:t>
            </a:r>
          </a:p>
          <a:p>
            <a:pPr lvl="1"/>
            <a:r>
              <a:rPr lang="en-US" dirty="0"/>
              <a:t>Keep DMVR search range of 2 for size 16x16</a:t>
            </a:r>
          </a:p>
          <a:p>
            <a:pPr lvl="1"/>
            <a:r>
              <a:rPr lang="en-US" dirty="0"/>
              <a:t>Use DMVR search range of 1 for size 8x16 &amp; 16x8</a:t>
            </a:r>
          </a:p>
          <a:p>
            <a:r>
              <a:rPr lang="en-US" dirty="0"/>
              <a:t>Memory bandwidth requirement &lt; 8x8 Bi</a:t>
            </a:r>
          </a:p>
          <a:p>
            <a:pPr lvl="1"/>
            <a:r>
              <a:rPr lang="en-US" dirty="0"/>
              <a:t>8x8 Bi prediction</a:t>
            </a:r>
          </a:p>
          <a:p>
            <a:pPr lvl="2"/>
            <a:r>
              <a:rPr lang="en-US" dirty="0"/>
              <a:t>2 * (8+7) * (8+7) / (8x8) = </a:t>
            </a:r>
            <a:r>
              <a:rPr lang="en-US" b="1" dirty="0"/>
              <a:t>7.03</a:t>
            </a:r>
          </a:p>
          <a:p>
            <a:pPr lvl="1"/>
            <a:r>
              <a:rPr lang="en-US" dirty="0"/>
              <a:t>Sub-PU 16x16 with range 2</a:t>
            </a:r>
          </a:p>
          <a:p>
            <a:pPr lvl="2"/>
            <a:r>
              <a:rPr lang="en-US" dirty="0"/>
              <a:t>2 * (16+7+4) * (16+7+4) / (16x16) = </a:t>
            </a:r>
            <a:r>
              <a:rPr lang="en-US" b="1" dirty="0"/>
              <a:t>5.70</a:t>
            </a:r>
          </a:p>
          <a:p>
            <a:pPr lvl="1"/>
            <a:r>
              <a:rPr lang="en-US" dirty="0"/>
              <a:t>sub-PU 8x16 with range 1</a:t>
            </a:r>
          </a:p>
          <a:p>
            <a:pPr lvl="2"/>
            <a:r>
              <a:rPr lang="en-US" dirty="0"/>
              <a:t>2 * (8+7+2) * (16+7+2) / (8x16) = </a:t>
            </a:r>
            <a:r>
              <a:rPr lang="en-US" b="1" dirty="0"/>
              <a:t>6.64</a:t>
            </a:r>
          </a:p>
        </p:txBody>
      </p:sp>
    </p:spTree>
    <p:extLst>
      <p:ext uri="{BB962C8B-B14F-4D97-AF65-F5344CB8AC3E}">
        <p14:creationId xmlns:p14="http://schemas.microsoft.com/office/powerpoint/2010/main" val="2606336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74104C-38BA-4B98-8D4D-52A85392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en-US" sz="2400" dirty="0"/>
              <a:t>Anchor: VTM-6.0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003BE6E-A6D2-4276-9F21-D5B5EDFDB1E8}"/>
              </a:ext>
            </a:extLst>
          </p:cNvPr>
          <p:cNvGraphicFramePr>
            <a:graphicFrameLocks noGrp="1"/>
          </p:cNvGraphicFramePr>
          <p:nvPr/>
        </p:nvGraphicFramePr>
        <p:xfrm>
          <a:off x="1914525" y="2890202"/>
          <a:ext cx="5314950" cy="1945958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27253294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012769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21170682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2779671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5635428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17363367"/>
                    </a:ext>
                  </a:extLst>
                </a:gridCol>
                <a:gridCol w="831215">
                  <a:extLst>
                    <a:ext uri="{9D8B030D-6E8A-4147-A177-3AD203B41FA5}">
                      <a16:colId xmlns:a16="http://schemas.microsoft.com/office/drawing/2014/main" val="279752354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1697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626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DMVR Time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2602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5836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0771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55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6791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504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76109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12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3735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Minor BD-rate change on RA, 0.05%</a:t>
            </a:r>
          </a:p>
          <a:p>
            <a:r>
              <a:rPr lang="en-CA" dirty="0"/>
              <a:t>Decoding time reduction 4%</a:t>
            </a:r>
          </a:p>
          <a:p>
            <a:r>
              <a:rPr lang="en-CA" dirty="0"/>
              <a:t>DMVR time was reduced 27%</a:t>
            </a:r>
          </a:p>
          <a:p>
            <a:r>
              <a:rPr lang="en-CA" dirty="0"/>
              <a:t>No change on worst case memory bandwidth</a:t>
            </a:r>
          </a:p>
          <a:p>
            <a:r>
              <a:rPr lang="en-CA" dirty="0"/>
              <a:t>It is proposed to adopt this method into VVC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A3F428-6B90-4882-A5FA-72E9172010B4}"/>
              </a:ext>
            </a:extLst>
          </p:cNvPr>
          <p:cNvSpPr txBox="1"/>
          <p:nvPr/>
        </p:nvSpPr>
        <p:spPr>
          <a:xfrm>
            <a:off x="971600" y="5257800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Thanks to </a:t>
            </a:r>
            <a:r>
              <a:rPr lang="en-US" sz="2800" b="1" dirty="0" err="1"/>
              <a:t>Kwai</a:t>
            </a:r>
            <a:r>
              <a:rPr lang="en-US" sz="2800" b="1" dirty="0"/>
              <a:t> for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C478E-369F-4E3A-9E89-5C6E35EA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0EC68-86F4-477E-ACEB-67B9463F3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6600" dirty="0"/>
          </a:p>
          <a:p>
            <a:pPr marL="0" indent="0" algn="ctr">
              <a:buNone/>
            </a:pPr>
            <a:r>
              <a:rPr lang="en-US" sz="6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066388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87955-F5A4-4E99-8003-AA35E68F9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Result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30774-E157-4D7B-A2BA-673F4D611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Result of DMVR range 2 for all sub-PU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64BEA1-D3BF-4DA2-BE7B-0D2DE7EB5E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244442"/>
              </p:ext>
            </p:extLst>
          </p:nvPr>
        </p:nvGraphicFramePr>
        <p:xfrm>
          <a:off x="2025650" y="2783999"/>
          <a:ext cx="5092700" cy="180975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80138988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7594408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003289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7229434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522876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4586519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4137226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9218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Vs. VTM-6.0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49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DMVR Time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773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3309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670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350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6834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8163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46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4421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198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6239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12083</TotalTime>
  <Words>440</Words>
  <Application>Microsoft Office PowerPoint</Application>
  <PresentationFormat>On-screen Show (4:3)</PresentationFormat>
  <Paragraphs>187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主题</vt:lpstr>
      <vt:lpstr>JVET-P0444 non-CE4 DMVR without Padding</vt:lpstr>
      <vt:lpstr>Introduction</vt:lpstr>
      <vt:lpstr>Proposed Method</vt:lpstr>
      <vt:lpstr>Proposed Method</vt:lpstr>
      <vt:lpstr>Simulation results</vt:lpstr>
      <vt:lpstr>Conclusion</vt:lpstr>
      <vt:lpstr>PowerPoint Presentation</vt:lpstr>
      <vt:lpstr>Additional Result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314</cp:revision>
  <dcterms:created xsi:type="dcterms:W3CDTF">2010-10-25T03:40:34Z</dcterms:created>
  <dcterms:modified xsi:type="dcterms:W3CDTF">2019-10-04T22:54:01Z</dcterms:modified>
</cp:coreProperties>
</file>