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9"/>
  </p:notesMasterIdLst>
  <p:sldIdLst>
    <p:sldId id="256" r:id="rId2"/>
    <p:sldId id="261" r:id="rId3"/>
    <p:sldId id="284" r:id="rId4"/>
    <p:sldId id="296" r:id="rId5"/>
    <p:sldId id="279" r:id="rId6"/>
    <p:sldId id="297" r:id="rId7"/>
    <p:sldId id="29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72" d="100"/>
          <a:sy n="72" d="100"/>
        </p:scale>
        <p:origin x="139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5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52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2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7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JVET-P0436: </a:t>
            </a:r>
            <a:r>
              <a:rPr lang="en-US" sz="3200" dirty="0">
                <a:effectLst/>
              </a:rPr>
              <a:t>AHG15: On CU Adaptive Chroma QP Offset </a:t>
            </a:r>
            <a:r>
              <a:rPr lang="en-US" sz="3200" dirty="0" smtClean="0">
                <a:effectLst/>
              </a:rPr>
              <a:t>Signaling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S. </a:t>
            </a:r>
            <a:r>
              <a:rPr lang="en-US" sz="2800" dirty="0" err="1" smtClean="0"/>
              <a:t>Paluri</a:t>
            </a:r>
            <a:r>
              <a:rPr lang="en-US" sz="2800" dirty="0" smtClean="0"/>
              <a:t>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background,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were adopted in July meeting: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 level Chroma QP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 signaling 		</a:t>
            </a:r>
          </a:p>
          <a:p>
            <a:pPr marL="541782" lvl="1" indent="-285750"/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 is modified to facilitate VPDU-level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processing, i.e.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CU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larger than 64x64, send the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transform unit, regardless of whether that first TU has any non-zero CBF or not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signaling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case of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DUAL_TREE_LUMA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offset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is not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consistent with VPDU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availability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6032" lvl="1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 smtClean="0"/>
              <a:t>QP related syntaxes in </a:t>
            </a:r>
            <a:r>
              <a:rPr lang="en-US" sz="3400" dirty="0" err="1" smtClean="0"/>
              <a:t>transform_unit</a:t>
            </a:r>
            <a:endParaRPr lang="en-US" sz="3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55705"/>
              </p:ext>
            </p:extLst>
          </p:nvPr>
        </p:nvGraphicFramePr>
        <p:xfrm>
          <a:off x="685800" y="1295405"/>
          <a:ext cx="8077200" cy="5105394"/>
        </p:xfrm>
        <a:graphic>
          <a:graphicData uri="http://schemas.openxmlformats.org/drawingml/2006/table">
            <a:tbl>
              <a:tblPr/>
              <a:tblGrid>
                <a:gridCol w="7098145"/>
                <a:gridCol w="979055"/>
              </a:tblGrid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89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3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514586"/>
              </p:ext>
            </p:extLst>
          </p:nvPr>
        </p:nvGraphicFramePr>
        <p:xfrm>
          <a:off x="457200" y="1523999"/>
          <a:ext cx="8381999" cy="4572000"/>
        </p:xfrm>
        <a:graphic>
          <a:graphicData uri="http://schemas.openxmlformats.org/drawingml/2006/table">
            <a:tbl>
              <a:tblPr firstRow="1" firstCol="1" bandRow="1"/>
              <a:tblGrid>
                <a:gridCol w="7371267"/>
                <a:gridCol w="1010732"/>
              </a:tblGrid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startComp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numComps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…..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DUAL_TREE_CHROMA &amp;&amp; palette_escape_val_present_flag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4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palette_escape_val_present_flag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QP related </a:t>
            </a:r>
            <a:r>
              <a:rPr lang="en-US" sz="3400" dirty="0" smtClean="0"/>
              <a:t>in </a:t>
            </a:r>
            <a:r>
              <a:rPr lang="en-US" sz="3400" dirty="0" err="1"/>
              <a:t>p</a:t>
            </a:r>
            <a:r>
              <a:rPr lang="en-US" sz="3400" dirty="0" err="1" smtClean="0"/>
              <a:t>alette_coding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2912152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Issues 1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00600"/>
          </a:xfrm>
        </p:spPr>
        <p:txBody>
          <a:bodyPr>
            <a:normAutofit/>
          </a:bodyPr>
          <a:lstStyle/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need to signal </a:t>
            </a:r>
            <a:r>
              <a:rPr lang="en-CA" sz="2400" b="1" dirty="0" err="1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DUAL_TREE_LUMA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restriction is already around </a:t>
            </a:r>
            <a:r>
              <a:rPr lang="en-CA" sz="2400" b="1" dirty="0" err="1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palette_coding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but not 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Suggested Fix: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dd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 in </a:t>
            </a:r>
            <a:r>
              <a:rPr lang="en-C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190519"/>
              </p:ext>
            </p:extLst>
          </p:nvPr>
        </p:nvGraphicFramePr>
        <p:xfrm>
          <a:off x="609600" y="3466306"/>
          <a:ext cx="7848600" cy="2782091"/>
        </p:xfrm>
        <a:graphic>
          <a:graphicData uri="http://schemas.openxmlformats.org/drawingml/2006/table">
            <a:tbl>
              <a:tblPr firstRow="1" firstCol="1" bandRow="1"/>
              <a:tblGrid>
                <a:gridCol w="6897254"/>
                <a:gridCol w="951346"/>
              </a:tblGrid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4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y0 ]) 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 !=  DUAL_TREE_LUMA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US" sz="3400" dirty="0" smtClean="0"/>
              <a:t>Issues 2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953000"/>
          </a:xfrm>
        </p:spPr>
        <p:txBody>
          <a:bodyPr>
            <a:normAutofit/>
          </a:bodyPr>
          <a:lstStyle/>
          <a:p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available at VPDU-level,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CU &gt; 64x64, delta QP is signalled with first TU regardless of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Chroma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 may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be available at VPDU level. Suggest to add similar condition. 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192" lvl="1" indent="0">
              <a:buNone/>
            </a:pP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244390"/>
              </p:ext>
            </p:extLst>
          </p:nvPr>
        </p:nvGraphicFramePr>
        <p:xfrm>
          <a:off x="1911927" y="2780306"/>
          <a:ext cx="7232073" cy="4084320"/>
        </p:xfrm>
        <a:graphic>
          <a:graphicData uri="http://schemas.openxmlformats.org/drawingml/2006/table">
            <a:tbl>
              <a:tblPr/>
              <a:tblGrid>
                <a:gridCol w="7232073"/>
              </a:tblGrid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9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9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 | | 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y0 ])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chroma_qp_offset_list_len_minus1 &gt; 0 )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049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Combined </a:t>
            </a:r>
            <a:r>
              <a:rPr lang="en-US" sz="3400" dirty="0" smtClean="0"/>
              <a:t>Syntax Changes: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504049"/>
              </p:ext>
            </p:extLst>
          </p:nvPr>
        </p:nvGraphicFramePr>
        <p:xfrm>
          <a:off x="457200" y="1417638"/>
          <a:ext cx="8001000" cy="4459404"/>
        </p:xfrm>
        <a:graphic>
          <a:graphicData uri="http://schemas.openxmlformats.org/drawingml/2006/table">
            <a:tbl>
              <a:tblPr firstRow="1" firstCol="1" bandRow="1"/>
              <a:tblGrid>
                <a:gridCol w="7031182"/>
                <a:gridCol w="969818"/>
              </a:tblGrid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5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 )  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cu_qp_delta_enabled_flag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	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</a:t>
                      </a:r>
                      <a:r>
                        <a:rPr lang="en-CA" sz="14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CbWidth[ chType ][ x0 ][ y0 ]  &gt;  64  | |  CbHeight[ chType ][ x0 ][ y0 ]  &gt;  64 </a:t>
                      </a:r>
                      <a:r>
                        <a:rPr lang="en-CA" sz="14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( tu_cbf_cb[ x0 ][ y0 ]  | |  tu_cbf_cr[ x0 ][ y0 ]) </a:t>
                      </a:r>
                      <a:r>
                        <a:rPr lang="en-CA" sz="14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treeType  !=  DUAL_TREE_LUMA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11582" y="6096000"/>
            <a:ext cx="5572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highlighted texts are the proposed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5942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6453</TotalTime>
  <Words>202</Words>
  <Application>Microsoft Office PowerPoint</Application>
  <PresentationFormat>On-screen Show (4:3)</PresentationFormat>
  <Paragraphs>153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DengXian</vt:lpstr>
      <vt:lpstr>MS Mincho</vt:lpstr>
      <vt:lpstr>맑은 고딕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JVET-P0436: AHG15: On CU Adaptive Chroma QP Offset Signaling</vt:lpstr>
      <vt:lpstr>Introduction</vt:lpstr>
      <vt:lpstr>QP related syntaxes in transform_unit</vt:lpstr>
      <vt:lpstr>QP related in palette_coding</vt:lpstr>
      <vt:lpstr>Issues 1 and Proposed Fixes:</vt:lpstr>
      <vt:lpstr>Issues 2 and Proposed Fixes:</vt:lpstr>
      <vt:lpstr>Combined Syntax Changes: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395</cp:revision>
  <dcterms:created xsi:type="dcterms:W3CDTF">2006-08-16T00:00:00Z</dcterms:created>
  <dcterms:modified xsi:type="dcterms:W3CDTF">2019-10-03T09:42:14Z</dcterms:modified>
</cp:coreProperties>
</file>