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61" r:id="rId1"/>
  </p:sldMasterIdLst>
  <p:notesMasterIdLst>
    <p:notesMasterId r:id="rId8"/>
  </p:notesMasterIdLst>
  <p:sldIdLst>
    <p:sldId id="385" r:id="rId2"/>
    <p:sldId id="391" r:id="rId3"/>
    <p:sldId id="386" r:id="rId4"/>
    <p:sldId id="390" r:id="rId5"/>
    <p:sldId id="387" r:id="rId6"/>
    <p:sldId id="38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605F8F4-E003-614E-9FA6-35D8355CC044}">
          <p14:sldIdLst>
            <p14:sldId id="385"/>
            <p14:sldId id="391"/>
            <p14:sldId id="386"/>
            <p14:sldId id="390"/>
            <p14:sldId id="387"/>
            <p14:sldId id="38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  <p:cmAuthor id="2" name="Weijia Zhu" initials="WZ" lastIdx="1" clrIdx="1">
    <p:extLst>
      <p:ext uri="{19B8F6BF-5375-455C-9EA6-DF929625EA0E}">
        <p15:presenceInfo xmlns:p15="http://schemas.microsoft.com/office/powerpoint/2012/main" userId="ef37e8fb33389b5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E6DC"/>
    <a:srgbClr val="3C8CFF"/>
    <a:srgbClr val="325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8" autoAdjust="0"/>
    <p:restoredTop sz="74150"/>
  </p:normalViewPr>
  <p:slideViewPr>
    <p:cSldViewPr snapToGrid="0">
      <p:cViewPr varScale="1">
        <p:scale>
          <a:sx n="93" d="100"/>
          <a:sy n="93" d="100"/>
        </p:scale>
        <p:origin x="192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10/5/19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91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EBEA128-77D5-B64C-862B-45FA8DDF0CCB}" type="datetime1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JVET-P0422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838DB-E04D-3941-8797-4E90E802BF37}" type="datetime1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48E2-D326-A945-A597-C4043585145E}" type="datetime1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7E5FD-354C-694F-A86A-BCFDFC6D0F83}" type="datetime1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3AF9B2-E19C-CB4F-A7C3-E30A21346DE8}" type="datetime1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JVET-P0422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F6BC2-1E18-E14F-A97B-0AE0D7DA9BB7}" type="datetime1">
              <a:rPr lang="en-US" smtClean="0"/>
              <a:t>10/5/19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6968-5919-6844-A2EA-AAB0DB153F9C}" type="datetime1">
              <a:rPr lang="en-US" smtClean="0"/>
              <a:t>10/5/19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573E-8A56-CE47-8097-4AFA86BA7B79}" type="datetime1">
              <a:rPr lang="en-US" smtClean="0"/>
              <a:t>10/5/19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C806A-7D7A-8347-A741-392BC64E588D}" type="datetime1">
              <a:rPr lang="en-US" smtClean="0"/>
              <a:t>10/5/19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44F614-50A5-2A4A-A116-005248C59867}" type="datetime1">
              <a:rPr lang="en-US" smtClean="0"/>
              <a:t>10/5/19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JVET-P0422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5DD57B6-D3E1-EC44-B7E8-B08249FE48D0}" type="datetime1">
              <a:rPr lang="en-US" smtClean="0"/>
              <a:t>10/5/19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JVET-P0422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C88DF9B8-C993-4A40-940F-498785A274B8}" type="datetime1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JVET-P0422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FA878B6-266B-467E-8ED2-67D6555A5841}"/>
              </a:ext>
            </a:extLst>
          </p:cNvPr>
          <p:cNvSpPr txBox="1">
            <a:spLocks/>
          </p:cNvSpPr>
          <p:nvPr/>
        </p:nvSpPr>
        <p:spPr>
          <a:xfrm>
            <a:off x="1571626" y="1940854"/>
            <a:ext cx="8857132" cy="20982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/>
              <a:t>Non-CE7: Unified </a:t>
            </a:r>
            <a:r>
              <a:rPr lang="en-US" altLang="zh-CN" sz="4000" dirty="0" err="1"/>
              <a:t>neighbouring</a:t>
            </a:r>
            <a:r>
              <a:rPr lang="en-US" altLang="zh-CN" sz="4000" dirty="0"/>
              <a:t> block selection in context and MV/mode derivation</a:t>
            </a:r>
            <a:endParaRPr lang="en-US" sz="40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0580922-54C2-43C3-B81D-0F42A90E772D}"/>
              </a:ext>
            </a:extLst>
          </p:cNvPr>
          <p:cNvSpPr txBox="1">
            <a:spLocks/>
          </p:cNvSpPr>
          <p:nvPr/>
        </p:nvSpPr>
        <p:spPr>
          <a:xfrm>
            <a:off x="2832306" y="4108679"/>
            <a:ext cx="6831673" cy="1086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Weijia</a:t>
            </a:r>
            <a:r>
              <a:rPr lang="en-US" dirty="0"/>
              <a:t> Zhu, Li Zhang, </a:t>
            </a:r>
            <a:r>
              <a:rPr lang="en-US" dirty="0" err="1"/>
              <a:t>Jizheng</a:t>
            </a:r>
            <a:r>
              <a:rPr lang="en-US" dirty="0"/>
              <a:t> Xu</a:t>
            </a:r>
          </a:p>
          <a:p>
            <a:endParaRPr lang="en-US" dirty="0"/>
          </a:p>
          <a:p>
            <a:endParaRPr lang="en-US" dirty="0"/>
          </a:p>
          <a:p>
            <a:endParaRPr lang="en-US" dirty="0" err="1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1D732D7-9247-164A-B468-5FDCE394D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1ED43F-EFD9-5640-93CF-86D23CD1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53386"/>
            <a:ext cx="7023377" cy="404614"/>
          </a:xfrm>
        </p:spPr>
        <p:txBody>
          <a:bodyPr/>
          <a:lstStyle/>
          <a:p>
            <a:r>
              <a:rPr lang="en-US" dirty="0"/>
              <a:t>JVET-P0422</a:t>
            </a:r>
          </a:p>
        </p:txBody>
      </p:sp>
    </p:spTree>
    <p:extLst>
      <p:ext uri="{BB962C8B-B14F-4D97-AF65-F5344CB8AC3E}">
        <p14:creationId xmlns:p14="http://schemas.microsoft.com/office/powerpoint/2010/main" val="1551440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F514D-3A57-8844-B991-4150E1A9F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5C67D-A92A-A747-9A81-DA0A84D712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Compared with HEVC, VVC has much more number of partitioning</a:t>
            </a:r>
          </a:p>
          <a:p>
            <a:r>
              <a:rPr lang="en-US" dirty="0"/>
              <a:t>4x4 to 128x128, BT/TT/QT, dual tree/single tree</a:t>
            </a:r>
          </a:p>
          <a:p>
            <a:r>
              <a:rPr lang="en-US" dirty="0"/>
              <a:t>Better to align neighboring definition</a:t>
            </a:r>
          </a:p>
          <a:p>
            <a:pPr lvl="1"/>
            <a:r>
              <a:rPr lang="en-US" dirty="0"/>
              <a:t>Save number of access</a:t>
            </a:r>
          </a:p>
          <a:p>
            <a:pPr lvl="1"/>
            <a:r>
              <a:rPr lang="en-US" dirty="0"/>
              <a:t>Reduce conformance burden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895461-E09E-1E4A-83B2-E48C0FFD1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JVET-P0422</a:t>
            </a:r>
          </a:p>
        </p:txBody>
      </p:sp>
    </p:spTree>
    <p:extLst>
      <p:ext uri="{BB962C8B-B14F-4D97-AF65-F5344CB8AC3E}">
        <p14:creationId xmlns:p14="http://schemas.microsoft.com/office/powerpoint/2010/main" val="1457089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04ECC-6EA2-CE45-963B-25BE882AE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VVC </a:t>
            </a:r>
            <a:r>
              <a:rPr lang="en-CA" dirty="0"/>
              <a:t>neighbouring definition #1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C5C52-4EF6-D648-92B4-01BE651353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/>
              <a:t>The merge list construction and the list construction of most probable modes</a:t>
            </a:r>
          </a:p>
          <a:p>
            <a:pPr lvl="1"/>
            <a:r>
              <a:rPr lang="en-CA" sz="2400" dirty="0"/>
              <a:t>The left neighbouring and above neighbouring blocks of the current prediction unit (PU) are fetched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F77470-A603-9B42-87C8-BDCC0BB9AA0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361118" y="2623484"/>
            <a:ext cx="3734626" cy="3499231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9CF335-66BC-F74D-9914-C8B81A73F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JVET-P0422</a:t>
            </a:r>
          </a:p>
        </p:txBody>
      </p:sp>
    </p:spTree>
    <p:extLst>
      <p:ext uri="{BB962C8B-B14F-4D97-AF65-F5344CB8AC3E}">
        <p14:creationId xmlns:p14="http://schemas.microsoft.com/office/powerpoint/2010/main" val="1914320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04ECC-6EA2-CE45-963B-25BE882AE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VVC </a:t>
            </a:r>
            <a:r>
              <a:rPr lang="en-CA" dirty="0"/>
              <a:t>neighbouring definition #2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C5C52-4EF6-D648-92B4-01BE651353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sz="2400" dirty="0"/>
              <a:t>Context </a:t>
            </a:r>
            <a:r>
              <a:rPr lang="en-CA" sz="2400" dirty="0" err="1"/>
              <a:t>derivaiton</a:t>
            </a:r>
            <a:r>
              <a:rPr lang="en-CA" sz="2400" dirty="0"/>
              <a:t> for </a:t>
            </a:r>
            <a:r>
              <a:rPr lang="en-CA" sz="2400" dirty="0" err="1"/>
              <a:t>syntaxt</a:t>
            </a:r>
            <a:r>
              <a:rPr lang="en-CA" sz="2400" dirty="0"/>
              <a:t> </a:t>
            </a:r>
            <a:r>
              <a:rPr lang="en-CA" sz="2400" dirty="0" err="1"/>
              <a:t>elments</a:t>
            </a:r>
            <a:r>
              <a:rPr lang="en-CA" sz="2400" dirty="0"/>
              <a:t> like </a:t>
            </a:r>
            <a:r>
              <a:rPr lang="en-CA" sz="2400" dirty="0" err="1"/>
              <a:t>split_qt_flag</a:t>
            </a:r>
            <a:r>
              <a:rPr lang="en-CA" sz="2400" dirty="0"/>
              <a:t>, </a:t>
            </a:r>
            <a:r>
              <a:rPr lang="en-CA" sz="2400" dirty="0" err="1"/>
              <a:t>mode_constraint_flag</a:t>
            </a:r>
            <a:r>
              <a:rPr lang="en-CA" sz="2400" dirty="0"/>
              <a:t>, </a:t>
            </a:r>
            <a:r>
              <a:rPr lang="en-CA" sz="2400" dirty="0" err="1"/>
              <a:t>cu_skip_flag</a:t>
            </a:r>
            <a:r>
              <a:rPr lang="en-CA" sz="2400" dirty="0"/>
              <a:t> </a:t>
            </a:r>
          </a:p>
          <a:p>
            <a:pPr lvl="1" hangingPunct="0"/>
            <a:r>
              <a:rPr lang="en-CA" sz="2400" dirty="0"/>
              <a:t>Different positions of left neighbouring and above neighbouring blocks are used.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FB5275-EC4F-8E40-A43F-6C42147C1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9172" y="2500548"/>
            <a:ext cx="3971674" cy="3622167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FDC6B6-44AF-2543-AF09-3294C89E9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JVET-P0422</a:t>
            </a:r>
          </a:p>
        </p:txBody>
      </p:sp>
    </p:spTree>
    <p:extLst>
      <p:ext uri="{BB962C8B-B14F-4D97-AF65-F5344CB8AC3E}">
        <p14:creationId xmlns:p14="http://schemas.microsoft.com/office/powerpoint/2010/main" val="664672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92CE8-95C4-3C4C-A27B-26F1BCE45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0E595-BFF3-2A47-BF3E-183DB10A8C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/>
              <a:t>Unify the positions of left neighbouring and above neighbouring blocks</a:t>
            </a:r>
          </a:p>
          <a:p>
            <a:r>
              <a:rPr lang="en-CA" sz="2400" dirty="0"/>
              <a:t>Reduced the number of information access and the number of conformance testing cases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9E653D-B4F6-4D47-954F-2A6499661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JVET-P0422</a:t>
            </a:r>
          </a:p>
        </p:txBody>
      </p:sp>
    </p:spTree>
    <p:extLst>
      <p:ext uri="{BB962C8B-B14F-4D97-AF65-F5344CB8AC3E}">
        <p14:creationId xmlns:p14="http://schemas.microsoft.com/office/powerpoint/2010/main" val="2698813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2918E-8BE7-0941-9966-056BD29F9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(CTC test condition)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B16523-ACC7-F244-A0D1-6E2068B9B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116" y="1143000"/>
            <a:ext cx="4419600" cy="53467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8DEC9B9-7AB6-E842-8908-DD2628C6AE96}"/>
              </a:ext>
            </a:extLst>
          </p:cNvPr>
          <p:cNvSpPr/>
          <p:nvPr/>
        </p:nvSpPr>
        <p:spPr>
          <a:xfrm>
            <a:off x="6033979" y="5658703"/>
            <a:ext cx="45174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dirty="0"/>
              <a:t>Thanks to Intel for crosschecking!</a:t>
            </a:r>
            <a:endParaRPr lang="en-US" sz="2400" dirty="0"/>
          </a:p>
          <a:p>
            <a:r>
              <a:rPr lang="en-US" sz="2400" dirty="0"/>
              <a:t>(JVET-P0648)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CFA809-68B5-CA4B-80AD-C5DB0B4D6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JVET-P0422</a:t>
            </a:r>
          </a:p>
        </p:txBody>
      </p:sp>
    </p:spTree>
    <p:extLst>
      <p:ext uri="{BB962C8B-B14F-4D97-AF65-F5344CB8AC3E}">
        <p14:creationId xmlns:p14="http://schemas.microsoft.com/office/powerpoint/2010/main" val="170781101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72504</TotalTime>
  <Words>182</Words>
  <Application>Microsoft Macintosh PowerPoint</Application>
  <PresentationFormat>Widescreen</PresentationFormat>
  <Paragraphs>28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Franklin Gothic Book</vt:lpstr>
      <vt:lpstr>Crop</vt:lpstr>
      <vt:lpstr>PowerPoint Presentation</vt:lpstr>
      <vt:lpstr>Motivation</vt:lpstr>
      <vt:lpstr>VVC neighbouring definition #1 </vt:lpstr>
      <vt:lpstr>VVC neighbouring definition #2</vt:lpstr>
      <vt:lpstr>Proposed method</vt:lpstr>
      <vt:lpstr>Simulation results (CTC test condition)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许继征</cp:lastModifiedBy>
  <cp:revision>1489</cp:revision>
  <dcterms:created xsi:type="dcterms:W3CDTF">2018-06-14T01:00:05Z</dcterms:created>
  <dcterms:modified xsi:type="dcterms:W3CDTF">2019-10-05T09:16:25Z</dcterms:modified>
</cp:coreProperties>
</file>