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4" r:id="rId1"/>
    <p:sldMasterId id="2147483938" r:id="rId2"/>
    <p:sldMasterId id="2147483953" r:id="rId3"/>
  </p:sldMasterIdLst>
  <p:notesMasterIdLst>
    <p:notesMasterId r:id="rId19"/>
  </p:notesMasterIdLst>
  <p:handoutMasterIdLst>
    <p:handoutMasterId r:id="rId20"/>
  </p:handoutMasterIdLst>
  <p:sldIdLst>
    <p:sldId id="396" r:id="rId4"/>
    <p:sldId id="564" r:id="rId5"/>
    <p:sldId id="565" r:id="rId6"/>
    <p:sldId id="567" r:id="rId7"/>
    <p:sldId id="568" r:id="rId8"/>
    <p:sldId id="569" r:id="rId9"/>
    <p:sldId id="579" r:id="rId10"/>
    <p:sldId id="572" r:id="rId11"/>
    <p:sldId id="573" r:id="rId12"/>
    <p:sldId id="574" r:id="rId13"/>
    <p:sldId id="575" r:id="rId14"/>
    <p:sldId id="576" r:id="rId15"/>
    <p:sldId id="577" r:id="rId16"/>
    <p:sldId id="580" r:id="rId17"/>
    <p:sldId id="581" r:id="rId18"/>
  </p:sldIdLst>
  <p:sldSz cx="6858000" cy="5143500"/>
  <p:notesSz cx="6858000" cy="9144000"/>
  <p:defaultTextStyle>
    <a:defPPr>
      <a:defRPr lang="zh-CN"/>
    </a:defPPr>
    <a:lvl1pPr algn="l" rtl="0" fontAlgn="base">
      <a:spcBef>
        <a:spcPct val="0"/>
      </a:spcBef>
      <a:spcAft>
        <a:spcPct val="0"/>
      </a:spcAft>
      <a:defRPr kern="1200">
        <a:solidFill>
          <a:schemeClr val="tx1"/>
        </a:solidFill>
        <a:latin typeface="Calibri" charset="0"/>
        <a:ea typeface="宋体" charset="-122"/>
        <a:cs typeface="+mn-cs"/>
      </a:defRPr>
    </a:lvl1pPr>
    <a:lvl2pPr marL="457135" algn="l" rtl="0" fontAlgn="base">
      <a:spcBef>
        <a:spcPct val="0"/>
      </a:spcBef>
      <a:spcAft>
        <a:spcPct val="0"/>
      </a:spcAft>
      <a:defRPr kern="1200">
        <a:solidFill>
          <a:schemeClr val="tx1"/>
        </a:solidFill>
        <a:latin typeface="Calibri" charset="0"/>
        <a:ea typeface="宋体" charset="-122"/>
        <a:cs typeface="+mn-cs"/>
      </a:defRPr>
    </a:lvl2pPr>
    <a:lvl3pPr marL="914270" algn="l" rtl="0" fontAlgn="base">
      <a:spcBef>
        <a:spcPct val="0"/>
      </a:spcBef>
      <a:spcAft>
        <a:spcPct val="0"/>
      </a:spcAft>
      <a:defRPr kern="1200">
        <a:solidFill>
          <a:schemeClr val="tx1"/>
        </a:solidFill>
        <a:latin typeface="Calibri" charset="0"/>
        <a:ea typeface="宋体" charset="-122"/>
        <a:cs typeface="+mn-cs"/>
      </a:defRPr>
    </a:lvl3pPr>
    <a:lvl4pPr marL="1371406" algn="l" rtl="0" fontAlgn="base">
      <a:spcBef>
        <a:spcPct val="0"/>
      </a:spcBef>
      <a:spcAft>
        <a:spcPct val="0"/>
      </a:spcAft>
      <a:defRPr kern="1200">
        <a:solidFill>
          <a:schemeClr val="tx1"/>
        </a:solidFill>
        <a:latin typeface="Calibri" charset="0"/>
        <a:ea typeface="宋体" charset="-122"/>
        <a:cs typeface="+mn-cs"/>
      </a:defRPr>
    </a:lvl4pPr>
    <a:lvl5pPr marL="1828541" algn="l" rtl="0" fontAlgn="base">
      <a:spcBef>
        <a:spcPct val="0"/>
      </a:spcBef>
      <a:spcAft>
        <a:spcPct val="0"/>
      </a:spcAft>
      <a:defRPr kern="1200">
        <a:solidFill>
          <a:schemeClr val="tx1"/>
        </a:solidFill>
        <a:latin typeface="Calibri" charset="0"/>
        <a:ea typeface="宋体" charset="-122"/>
        <a:cs typeface="+mn-cs"/>
      </a:defRPr>
    </a:lvl5pPr>
    <a:lvl6pPr marL="2285676" algn="l" defTabSz="914270" rtl="0" eaLnBrk="1" latinLnBrk="0" hangingPunct="1">
      <a:defRPr kern="1200">
        <a:solidFill>
          <a:schemeClr val="tx1"/>
        </a:solidFill>
        <a:latin typeface="Calibri" charset="0"/>
        <a:ea typeface="宋体" charset="-122"/>
        <a:cs typeface="+mn-cs"/>
      </a:defRPr>
    </a:lvl6pPr>
    <a:lvl7pPr marL="2742811" algn="l" defTabSz="914270" rtl="0" eaLnBrk="1" latinLnBrk="0" hangingPunct="1">
      <a:defRPr kern="1200">
        <a:solidFill>
          <a:schemeClr val="tx1"/>
        </a:solidFill>
        <a:latin typeface="Calibri" charset="0"/>
        <a:ea typeface="宋体" charset="-122"/>
        <a:cs typeface="+mn-cs"/>
      </a:defRPr>
    </a:lvl7pPr>
    <a:lvl8pPr marL="3199946" algn="l" defTabSz="914270" rtl="0" eaLnBrk="1" latinLnBrk="0" hangingPunct="1">
      <a:defRPr kern="1200">
        <a:solidFill>
          <a:schemeClr val="tx1"/>
        </a:solidFill>
        <a:latin typeface="Calibri" charset="0"/>
        <a:ea typeface="宋体" charset="-122"/>
        <a:cs typeface="+mn-cs"/>
      </a:defRPr>
    </a:lvl8pPr>
    <a:lvl9pPr marL="3657082" algn="l" defTabSz="914270" rtl="0" eaLnBrk="1" latinLnBrk="0" hangingPunct="1">
      <a:defRPr kern="1200">
        <a:solidFill>
          <a:schemeClr val="tx1"/>
        </a:solidFill>
        <a:latin typeface="Calibri" charset="0"/>
        <a:ea typeface="宋体" charset="-122"/>
        <a:cs typeface="+mn-cs"/>
      </a:defRPr>
    </a:lvl9pPr>
  </p:defaultTextStyle>
  <p:extLst>
    <p:ext uri="{EFAFB233-063F-42B5-8137-9DF3F51BA10A}">
      <p15:sldGuideLst xmlns:p15="http://schemas.microsoft.com/office/powerpoint/2012/main">
        <p15:guide id="1" orient="horz" pos="3080" userDrawn="1">
          <p15:clr>
            <a:srgbClr val="A4A3A4"/>
          </p15:clr>
        </p15:guide>
        <p15:guide id="2" orient="horz" pos="486" userDrawn="1">
          <p15:clr>
            <a:srgbClr val="A4A3A4"/>
          </p15:clr>
        </p15:guide>
        <p15:guide id="3" orient="horz" pos="2845" userDrawn="1">
          <p15:clr>
            <a:srgbClr val="A4A3A4"/>
          </p15:clr>
        </p15:guide>
        <p15:guide id="4" orient="horz" pos="1393" userDrawn="1">
          <p15:clr>
            <a:srgbClr val="A4A3A4"/>
          </p15:clr>
        </p15:guide>
        <p15:guide id="5" orient="horz" pos="1746" userDrawn="1">
          <p15:clr>
            <a:srgbClr val="A4A3A4"/>
          </p15:clr>
        </p15:guide>
        <p15:guide id="6" orient="horz" pos="2245" userDrawn="1">
          <p15:clr>
            <a:srgbClr val="A4A3A4"/>
          </p15:clr>
        </p15:guide>
        <p15:guide id="7" orient="horz" pos="1973" userDrawn="1">
          <p15:clr>
            <a:srgbClr val="A4A3A4"/>
          </p15:clr>
        </p15:guide>
        <p15:guide id="8" pos="380" userDrawn="1">
          <p15:clr>
            <a:srgbClr val="A4A3A4"/>
          </p15:clr>
        </p15:guide>
        <p15:guide id="9" pos="3963" userDrawn="1">
          <p15:clr>
            <a:srgbClr val="A4A3A4"/>
          </p15:clr>
        </p15:guide>
        <p15:guide id="10" pos="1956" userDrawn="1">
          <p15:clr>
            <a:srgbClr val="A4A3A4"/>
          </p15:clr>
        </p15:guide>
        <p15:guide id="11" orient="horz" pos="78" userDrawn="1">
          <p15:clr>
            <a:srgbClr val="A4A3A4"/>
          </p15:clr>
        </p15:guide>
        <p15:guide id="12" pos="51" userDrawn="1">
          <p15:clr>
            <a:srgbClr val="A4A3A4"/>
          </p15:clr>
        </p15:guide>
        <p15:guide id="13" pos="423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55881"/>
    <a:srgbClr val="404040"/>
    <a:srgbClr val="33CCFF"/>
    <a:srgbClr val="4790BD"/>
    <a:srgbClr val="1F85C3"/>
    <a:srgbClr val="0000FF"/>
    <a:srgbClr val="00CC00"/>
    <a:srgbClr val="08070C"/>
    <a:srgbClr val="36404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1" autoAdjust="0"/>
    <p:restoredTop sz="97087" autoAdjust="0"/>
  </p:normalViewPr>
  <p:slideViewPr>
    <p:cSldViewPr>
      <p:cViewPr varScale="1">
        <p:scale>
          <a:sx n="100" d="100"/>
          <a:sy n="100" d="100"/>
        </p:scale>
        <p:origin x="860" y="56"/>
      </p:cViewPr>
      <p:guideLst>
        <p:guide orient="horz" pos="3080"/>
        <p:guide orient="horz" pos="486"/>
        <p:guide orient="horz" pos="2845"/>
        <p:guide orient="horz" pos="1393"/>
        <p:guide orient="horz" pos="1746"/>
        <p:guide orient="horz" pos="2245"/>
        <p:guide orient="horz" pos="1973"/>
        <p:guide pos="380"/>
        <p:guide pos="3963"/>
        <p:guide pos="1956"/>
        <p:guide orient="horz" pos="78"/>
        <p:guide pos="51"/>
        <p:guide pos="4235"/>
      </p:guideLst>
    </p:cSldViewPr>
  </p:slideViewPr>
  <p:outlineViewPr>
    <p:cViewPr>
      <p:scale>
        <a:sx n="33" d="100"/>
        <a:sy n="33" d="100"/>
      </p:scale>
      <p:origin x="0" y="7308"/>
    </p:cViewPr>
  </p:outlineViewPr>
  <p:notesTextViewPr>
    <p:cViewPr>
      <p:scale>
        <a:sx n="1" d="1"/>
        <a:sy n="1" d="1"/>
      </p:scale>
      <p:origin x="0" y="0"/>
    </p:cViewPr>
  </p:notesTextViewPr>
  <p:sorterViewPr>
    <p:cViewPr>
      <p:scale>
        <a:sx n="150" d="100"/>
        <a:sy n="150" d="100"/>
      </p:scale>
      <p:origin x="0" y="144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zh-CN" altLang="en-US">
              <a:latin typeface="Arial"/>
            </a:endParaRPr>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E73FC00E-6BFB-4608-9A91-43B3358BB33A}" type="datetimeFigureOut">
              <a:rPr lang="zh-CN" altLang="en-US">
                <a:latin typeface="Arial"/>
              </a:rPr>
              <a:pPr>
                <a:defRPr/>
              </a:pPr>
              <a:t>2019/10/7</a:t>
            </a:fld>
            <a:endParaRPr lang="en-US" altLang="zh-CN" dirty="0">
              <a:latin typeface="Arial"/>
            </a:endParaRPr>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en-US" altLang="zh-CN" dirty="0">
              <a:latin typeface="Arial"/>
            </a:endParaRPr>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50DB1281-ADFA-4A86-A8C6-4940C92465A9}" type="slidenum">
              <a:rPr lang="zh-CN" altLang="en-US">
                <a:latin typeface="Arial"/>
              </a:rPr>
              <a:pPr>
                <a:defRPr/>
              </a:pPr>
              <a:t>‹#›</a:t>
            </a:fld>
            <a:endParaRPr lang="en-US" altLang="zh-CN" dirty="0">
              <a:latin typeface="Arial"/>
            </a:endParaRPr>
          </a:p>
        </p:txBody>
      </p:sp>
    </p:spTree>
    <p:extLst>
      <p:ext uri="{BB962C8B-B14F-4D97-AF65-F5344CB8AC3E}">
        <p14:creationId xmlns:p14="http://schemas.microsoft.com/office/powerpoint/2010/main" val="2676003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Arial"/>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EC1F56-E5C7-4F6A-BA64-2EDB760A404F}" type="datetimeFigureOut">
              <a:rPr lang="zh-CN" altLang="en-US" smtClean="0">
                <a:latin typeface="Arial"/>
              </a:rPr>
              <a:pPr/>
              <a:t>2019/10/7</a:t>
            </a:fld>
            <a:endParaRPr lang="zh-CN" altLang="en-US">
              <a:latin typeface="Arial"/>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latin typeface="Arial"/>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Arial"/>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D558AB-A232-4C67-86F8-1421CB6ABF84}" type="slidenum">
              <a:rPr lang="zh-CN" altLang="en-US" smtClean="0">
                <a:latin typeface="Arial"/>
              </a:rPr>
              <a:pPr/>
              <a:t>‹#›</a:t>
            </a:fld>
            <a:endParaRPr lang="zh-CN" altLang="en-US">
              <a:latin typeface="Arial"/>
            </a:endParaRPr>
          </a:p>
        </p:txBody>
      </p:sp>
    </p:spTree>
    <p:extLst>
      <p:ext uri="{BB962C8B-B14F-4D97-AF65-F5344CB8AC3E}">
        <p14:creationId xmlns:p14="http://schemas.microsoft.com/office/powerpoint/2010/main" val="1297162847"/>
      </p:ext>
    </p:extLst>
  </p:cSld>
  <p:clrMap bg1="lt1" tx1="dk1" bg2="lt2" tx2="dk2" accent1="accent1" accent2="accent2" accent3="accent3" accent4="accent4" accent5="accent5" accent6="accent6" hlink="hlink" folHlink="folHlink"/>
  <p:notesStyle>
    <a:lvl1pPr marL="0" algn="l" defTabSz="914270" rtl="0" eaLnBrk="1" latinLnBrk="0" hangingPunct="1">
      <a:defRPr sz="1200" kern="1200">
        <a:solidFill>
          <a:schemeClr val="tx1"/>
        </a:solidFill>
        <a:latin typeface="+mn-lt"/>
        <a:ea typeface="+mn-ea"/>
        <a:cs typeface="+mn-cs"/>
      </a:defRPr>
    </a:lvl1pPr>
    <a:lvl2pPr marL="457135" algn="l" defTabSz="914270" rtl="0" eaLnBrk="1" latinLnBrk="0" hangingPunct="1">
      <a:defRPr sz="1200" kern="1200">
        <a:solidFill>
          <a:schemeClr val="tx1"/>
        </a:solidFill>
        <a:latin typeface="+mn-lt"/>
        <a:ea typeface="+mn-ea"/>
        <a:cs typeface="+mn-cs"/>
      </a:defRPr>
    </a:lvl2pPr>
    <a:lvl3pPr marL="914270" algn="l" defTabSz="914270" rtl="0" eaLnBrk="1" latinLnBrk="0" hangingPunct="1">
      <a:defRPr sz="1200" kern="1200">
        <a:solidFill>
          <a:schemeClr val="tx1"/>
        </a:solidFill>
        <a:latin typeface="+mn-lt"/>
        <a:ea typeface="+mn-ea"/>
        <a:cs typeface="+mn-cs"/>
      </a:defRPr>
    </a:lvl3pPr>
    <a:lvl4pPr marL="1371406" algn="l" defTabSz="914270" rtl="0" eaLnBrk="1" latinLnBrk="0" hangingPunct="1">
      <a:defRPr sz="1200" kern="1200">
        <a:solidFill>
          <a:schemeClr val="tx1"/>
        </a:solidFill>
        <a:latin typeface="+mn-lt"/>
        <a:ea typeface="+mn-ea"/>
        <a:cs typeface="+mn-cs"/>
      </a:defRPr>
    </a:lvl4pPr>
    <a:lvl5pPr marL="1828541" algn="l" defTabSz="914270" rtl="0" eaLnBrk="1" latinLnBrk="0" hangingPunct="1">
      <a:defRPr sz="1200" kern="1200">
        <a:solidFill>
          <a:schemeClr val="tx1"/>
        </a:solidFill>
        <a:latin typeface="+mn-lt"/>
        <a:ea typeface="+mn-ea"/>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6" algn="l" defTabSz="914270" rtl="0" eaLnBrk="1" latinLnBrk="0" hangingPunct="1">
      <a:defRPr sz="1200" kern="1200">
        <a:solidFill>
          <a:schemeClr val="tx1"/>
        </a:solidFill>
        <a:latin typeface="+mn-lt"/>
        <a:ea typeface="+mn-ea"/>
        <a:cs typeface="+mn-cs"/>
      </a:defRPr>
    </a:lvl8pPr>
    <a:lvl9pPr marL="3657082"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latin typeface="Arial"/>
            </a:endParaRPr>
          </a:p>
        </p:txBody>
      </p:sp>
      <p:sp>
        <p:nvSpPr>
          <p:cNvPr id="4" name="灯片编号占位符 3"/>
          <p:cNvSpPr>
            <a:spLocks noGrp="1"/>
          </p:cNvSpPr>
          <p:nvPr>
            <p:ph type="sldNum" sz="quarter" idx="10"/>
          </p:nvPr>
        </p:nvSpPr>
        <p:spPr/>
        <p:txBody>
          <a:bodyPr/>
          <a:lstStyle/>
          <a:p>
            <a:fld id="{27D558AB-A232-4C67-86F8-1421CB6ABF84}" type="slidenum">
              <a:rPr lang="zh-CN" altLang="en-US" smtClean="0">
                <a:latin typeface="Arial"/>
              </a:rPr>
              <a:pPr/>
              <a:t>1</a:t>
            </a:fld>
            <a:endParaRPr lang="zh-CN" altLang="en-US">
              <a:latin typeface="Arial"/>
            </a:endParaRPr>
          </a:p>
        </p:txBody>
      </p:sp>
    </p:spTree>
    <p:extLst>
      <p:ext uri="{BB962C8B-B14F-4D97-AF65-F5344CB8AC3E}">
        <p14:creationId xmlns:p14="http://schemas.microsoft.com/office/powerpoint/2010/main" val="686128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10</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921831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11</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1720717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12</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117413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13</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1236435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14</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1060976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15</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492668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2</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690674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3</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07666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4</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2669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5</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538743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6</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4232593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7</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622413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8</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2850035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dt" sz="quarter" idx="1"/>
          </p:nvPr>
        </p:nvSpPr>
        <p:spPr>
          <a:noFill/>
        </p:spPr>
        <p:txBody>
          <a:bodyPr/>
          <a:lstStyle/>
          <a:p>
            <a:fld id="{B8D8DD1A-EA63-4621-9886-AE3464D3AB8D}" type="datetime1">
              <a:rPr lang="zh-CN" altLang="en-US"/>
              <a:pPr/>
              <a:t>2019/10/7</a:t>
            </a:fld>
            <a:endParaRPr lang="en-US" altLang="zh-CN"/>
          </a:p>
        </p:txBody>
      </p:sp>
      <p:sp>
        <p:nvSpPr>
          <p:cNvPr id="19459" name="Rectangle 7"/>
          <p:cNvSpPr>
            <a:spLocks noGrp="1" noChangeArrowheads="1"/>
          </p:cNvSpPr>
          <p:nvPr>
            <p:ph type="sldNum" sz="quarter" idx="5"/>
          </p:nvPr>
        </p:nvSpPr>
        <p:spPr>
          <a:noFill/>
        </p:spPr>
        <p:txBody>
          <a:bodyPr/>
          <a:lstStyle/>
          <a:p>
            <a:fld id="{8026F98F-7A10-4301-AA0C-C5DAAEB81CBD}" type="slidenum">
              <a:rPr lang="en-US" altLang="zh-CN"/>
              <a:pPr/>
              <a:t>9</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pPr eaLnBrk="1" hangingPunct="1"/>
            <a:endParaRPr lang="zh-CN" altLang="zh-CN" smtClean="0"/>
          </a:p>
        </p:txBody>
      </p:sp>
    </p:spTree>
    <p:extLst>
      <p:ext uri="{BB962C8B-B14F-4D97-AF65-F5344CB8AC3E}">
        <p14:creationId xmlns:p14="http://schemas.microsoft.com/office/powerpoint/2010/main" val="1479752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6" name="标题 1"/>
          <p:cNvSpPr>
            <a:spLocks noGrp="1"/>
          </p:cNvSpPr>
          <p:nvPr>
            <p:ph type="title"/>
          </p:nvPr>
        </p:nvSpPr>
        <p:spPr>
          <a:xfrm>
            <a:off x="512676" y="2715766"/>
            <a:ext cx="4698522" cy="1152128"/>
          </a:xfrm>
          <a:prstGeom prst="rect">
            <a:avLst/>
          </a:prstGeom>
        </p:spPr>
        <p:txBody>
          <a:bodyPr lIns="91427" tIns="45714" rIns="91427" bIns="45714"/>
          <a:lstStyle>
            <a:lvl1pPr>
              <a:lnSpc>
                <a:spcPts val="2999"/>
              </a:lnSpc>
              <a:defRPr sz="2700">
                <a:solidFill>
                  <a:schemeClr val="tx1">
                    <a:lumMod val="75000"/>
                    <a:lumOff val="25000"/>
                  </a:schemeClr>
                </a:solidFill>
                <a:latin typeface="+mj-lt"/>
              </a:defRPr>
            </a:lvl1pPr>
          </a:lstStyle>
          <a:p>
            <a:r>
              <a:rPr lang="zh-CN" altLang="en-US" dirty="0" smtClean="0"/>
              <a:t>单击此处编辑母版标题样式</a:t>
            </a:r>
            <a:endParaRPr lang="zh-CN" altLang="en-US" dirty="0"/>
          </a:p>
        </p:txBody>
      </p:sp>
      <p:sp>
        <p:nvSpPr>
          <p:cNvPr id="7" name="副标题 2"/>
          <p:cNvSpPr>
            <a:spLocks noGrp="1"/>
          </p:cNvSpPr>
          <p:nvPr>
            <p:ph type="subTitle" idx="11"/>
          </p:nvPr>
        </p:nvSpPr>
        <p:spPr>
          <a:xfrm>
            <a:off x="536778" y="3870553"/>
            <a:ext cx="3132348" cy="720080"/>
          </a:xfrm>
          <a:prstGeom prst="rect">
            <a:avLst/>
          </a:prstGeom>
        </p:spPr>
        <p:txBody>
          <a:bodyPr lIns="91427" tIns="45714" rIns="91427" bIns="45714"/>
          <a:lstStyle>
            <a:lvl1pPr marL="0" indent="0" algn="l" fontAlgn="t">
              <a:buNone/>
              <a:defRPr sz="900" b="0">
                <a:solidFill>
                  <a:schemeClr val="tx1">
                    <a:lumMod val="75000"/>
                    <a:lumOff val="25000"/>
                  </a:schemeClr>
                </a:solidFill>
                <a:latin typeface="+mj-lt"/>
              </a:defRPr>
            </a:lvl1pPr>
            <a:lvl2pPr marL="342833" indent="0" algn="ctr">
              <a:buNone/>
              <a:defRPr>
                <a:solidFill>
                  <a:schemeClr val="tx1">
                    <a:tint val="75000"/>
                  </a:schemeClr>
                </a:solidFill>
              </a:defRPr>
            </a:lvl2pPr>
            <a:lvl3pPr marL="685669" indent="0" algn="ctr">
              <a:buNone/>
              <a:defRPr>
                <a:solidFill>
                  <a:schemeClr val="tx1">
                    <a:tint val="75000"/>
                  </a:schemeClr>
                </a:solidFill>
              </a:defRPr>
            </a:lvl3pPr>
            <a:lvl4pPr marL="1028504" indent="0" algn="ctr">
              <a:buNone/>
              <a:defRPr>
                <a:solidFill>
                  <a:schemeClr val="tx1">
                    <a:tint val="75000"/>
                  </a:schemeClr>
                </a:solidFill>
              </a:defRPr>
            </a:lvl4pPr>
            <a:lvl5pPr marL="1371338" indent="0" algn="ctr">
              <a:buNone/>
              <a:defRPr>
                <a:solidFill>
                  <a:schemeClr val="tx1">
                    <a:tint val="75000"/>
                  </a:schemeClr>
                </a:solidFill>
              </a:defRPr>
            </a:lvl5pPr>
            <a:lvl6pPr marL="1714172" indent="0" algn="ctr">
              <a:buNone/>
              <a:defRPr>
                <a:solidFill>
                  <a:schemeClr val="tx1">
                    <a:tint val="75000"/>
                  </a:schemeClr>
                </a:solidFill>
              </a:defRPr>
            </a:lvl6pPr>
            <a:lvl7pPr marL="2057006" indent="0" algn="ctr">
              <a:buNone/>
              <a:defRPr>
                <a:solidFill>
                  <a:schemeClr val="tx1">
                    <a:tint val="75000"/>
                  </a:schemeClr>
                </a:solidFill>
              </a:defRPr>
            </a:lvl7pPr>
            <a:lvl8pPr marL="2399840" indent="0" algn="ctr">
              <a:buNone/>
              <a:defRPr>
                <a:solidFill>
                  <a:schemeClr val="tx1">
                    <a:tint val="75000"/>
                  </a:schemeClr>
                </a:solidFill>
              </a:defRPr>
            </a:lvl8pPr>
            <a:lvl9pPr marL="2742674" indent="0" algn="ctr">
              <a:buNone/>
              <a:defRPr>
                <a:solidFill>
                  <a:schemeClr val="tx1">
                    <a:tint val="75000"/>
                  </a:schemeClr>
                </a:solidFill>
              </a:defRPr>
            </a:lvl9pPr>
          </a:lstStyle>
          <a:p>
            <a:r>
              <a:rPr lang="zh-CN" altLang="en-US" dirty="0" smtClean="0"/>
              <a:t>单击此处编辑母版副标题样式</a:t>
            </a:r>
            <a:endParaRPr lang="zh-CN" altLang="zh-CN" dirty="0"/>
          </a:p>
        </p:txBody>
      </p:sp>
    </p:spTree>
    <p:extLst>
      <p:ext uri="{BB962C8B-B14F-4D97-AF65-F5344CB8AC3E}">
        <p14:creationId xmlns:p14="http://schemas.microsoft.com/office/powerpoint/2010/main" val="251971682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738" y="244087"/>
            <a:ext cx="5724525" cy="653653"/>
          </a:xfrm>
          <a:prstGeom prst="rect">
            <a:avLst/>
          </a:prstGeom>
        </p:spPr>
        <p:txBody>
          <a:bodyPr lIns="91427" tIns="45714" rIns="91427" bIns="45714"/>
          <a:lstStyle>
            <a:lvl1pPr>
              <a:defRPr>
                <a:solidFill>
                  <a:srgbClr val="40404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566738" y="1221590"/>
            <a:ext cx="5724525" cy="3145631"/>
          </a:xfrm>
          <a:prstGeom prst="rect">
            <a:avLst/>
          </a:prstGeom>
        </p:spPr>
        <p:txBody>
          <a:bodyPr lIns="91427" tIns="45714" rIns="91427" bIns="45714"/>
          <a:lstStyle>
            <a:lvl1pPr>
              <a:defRPr>
                <a:solidFill>
                  <a:srgbClr val="404040"/>
                </a:solidFill>
              </a:defRPr>
            </a:lvl1pPr>
            <a:lvl2pPr>
              <a:defRPr>
                <a:solidFill>
                  <a:srgbClr val="404040"/>
                </a:solidFill>
              </a:defRPr>
            </a:lvl2pPr>
            <a:lvl3pPr>
              <a:defRPr>
                <a:solidFill>
                  <a:srgbClr val="404040"/>
                </a:solidFill>
              </a:defRPr>
            </a:lvl3pPr>
            <a:lvl4pPr>
              <a:defRPr>
                <a:solidFill>
                  <a:srgbClr val="404040"/>
                </a:solidFill>
              </a:defRPr>
            </a:lvl4pPr>
            <a:lvl5pPr>
              <a:defRPr>
                <a:solidFill>
                  <a:srgbClr val="404040"/>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55935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副标题 2"/>
          <p:cNvSpPr txBox="1">
            <a:spLocks/>
          </p:cNvSpPr>
          <p:nvPr userDrawn="1"/>
        </p:nvSpPr>
        <p:spPr bwMode="auto">
          <a:xfrm>
            <a:off x="2051754" y="4907764"/>
            <a:ext cx="2737247" cy="293687"/>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788" b="0" dirty="0" smtClean="0">
                <a:solidFill>
                  <a:schemeClr val="tx1"/>
                </a:solidFill>
                <a:latin typeface="Arial"/>
              </a:rPr>
              <a:t>JVET-K0068</a:t>
            </a:r>
          </a:p>
        </p:txBody>
      </p:sp>
    </p:spTree>
    <p:extLst>
      <p:ext uri="{BB962C8B-B14F-4D97-AF65-F5344CB8AC3E}">
        <p14:creationId xmlns:p14="http://schemas.microsoft.com/office/powerpoint/2010/main" val="11133339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738" y="244087"/>
            <a:ext cx="5724525" cy="653653"/>
          </a:xfrm>
          <a:prstGeom prst="rect">
            <a:avLst/>
          </a:prstGeom>
        </p:spPr>
        <p:txBody>
          <a:bodyPr lIns="91427" tIns="45714" rIns="91427" bIns="45714"/>
          <a:lstStyle>
            <a:lvl1pPr>
              <a:defRPr>
                <a:solidFill>
                  <a:srgbClr val="40404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9431988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8.emf"/><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2" name="图片 81" descr="149658716.jpg"/>
          <p:cNvPicPr>
            <a:picLocks noChangeAspect="1"/>
          </p:cNvPicPr>
          <p:nvPr userDrawn="1"/>
        </p:nvPicPr>
        <p:blipFill rotWithShape="1">
          <a:blip r:embed="rId3" cstate="screen">
            <a:extLst>
              <a:ext uri="{28A0092B-C50C-407E-A947-70E740481C1C}">
                <a14:useLocalDpi xmlns:a14="http://schemas.microsoft.com/office/drawing/2010/main"/>
              </a:ext>
            </a:extLst>
          </a:blip>
          <a:srcRect l="3347" r="2357"/>
          <a:stretch/>
        </p:blipFill>
        <p:spPr>
          <a:xfrm>
            <a:off x="0" y="-12613"/>
            <a:ext cx="6858000" cy="2283718"/>
          </a:xfrm>
          <a:prstGeom prst="rect">
            <a:avLst/>
          </a:prstGeom>
        </p:spPr>
      </p:pic>
      <p:pic>
        <p:nvPicPr>
          <p:cNvPr id="77" name="Picture 87" descr="图片3副本"/>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5301208" y="4587974"/>
            <a:ext cx="1324994" cy="3575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3" name="副标题 2"/>
          <p:cNvSpPr txBox="1">
            <a:spLocks/>
          </p:cNvSpPr>
          <p:nvPr userDrawn="1"/>
        </p:nvSpPr>
        <p:spPr bwMode="auto">
          <a:xfrm>
            <a:off x="2060380" y="4744607"/>
            <a:ext cx="2737247" cy="288035"/>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000" b="0" dirty="0" smtClean="0">
                <a:solidFill>
                  <a:srgbClr val="FFFFFF">
                    <a:lumMod val="50000"/>
                  </a:srgbClr>
                </a:solidFill>
                <a:latin typeface="Arial"/>
              </a:rPr>
              <a:t>JVET-P0412</a:t>
            </a:r>
            <a:endParaRPr lang="zh-CN" altLang="en-US" sz="1000" b="0" dirty="0">
              <a:solidFill>
                <a:srgbClr val="FFFFFF">
                  <a:lumMod val="50000"/>
                </a:srgbClr>
              </a:solidFill>
              <a:latin typeface="Arial"/>
            </a:endParaRPr>
          </a:p>
        </p:txBody>
      </p:sp>
      <p:pic>
        <p:nvPicPr>
          <p:cNvPr id="80"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34634" y="4656492"/>
            <a:ext cx="1925746" cy="43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4" name="图片 153"/>
          <p:cNvPicPr>
            <a:picLocks noChangeAspect="1"/>
          </p:cNvPicPr>
          <p:nvPr userDrawn="1"/>
        </p:nvPicPr>
        <p:blipFill rotWithShape="1">
          <a:blip r:embed="rId6" cstate="print"/>
          <a:srcRect l="3982" r="9437"/>
          <a:stretch/>
        </p:blipFill>
        <p:spPr>
          <a:xfrm>
            <a:off x="0" y="1203607"/>
            <a:ext cx="6858000" cy="2016215"/>
          </a:xfrm>
          <a:prstGeom prst="rect">
            <a:avLst/>
          </a:prstGeom>
        </p:spPr>
      </p:pic>
    </p:spTree>
    <p:extLst>
      <p:ext uri="{BB962C8B-B14F-4D97-AF65-F5344CB8AC3E}">
        <p14:creationId xmlns:p14="http://schemas.microsoft.com/office/powerpoint/2010/main" val="3498885074"/>
      </p:ext>
    </p:extLst>
  </p:cSld>
  <p:clrMap bg1="lt1" tx1="dk1" bg2="lt2" tx2="dk2" accent1="accent1" accent2="accent2" accent3="accent3" accent4="accent4" accent5="accent5" accent6="accent6" hlink="hlink" folHlink="folHlink"/>
  <p:sldLayoutIdLst>
    <p:sldLayoutId id="214748407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sz="2400" b="1">
          <a:solidFill>
            <a:schemeClr val="tx1"/>
          </a:solidFill>
          <a:latin typeface="黑体" pitchFamily="49" charset="-122"/>
          <a:ea typeface="黑体" pitchFamily="49" charset="-122"/>
          <a:cs typeface="+mj-cs"/>
        </a:defRPr>
      </a:lvl1pPr>
      <a:lvl2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2pPr>
      <a:lvl3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3pPr>
      <a:lvl4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4pPr>
      <a:lvl5pPr algn="l" rtl="0" eaLnBrk="1" fontAlgn="base" hangingPunct="1">
        <a:spcBef>
          <a:spcPct val="0"/>
        </a:spcBef>
        <a:spcAft>
          <a:spcPct val="0"/>
        </a:spcAft>
        <a:defRPr sz="2400" b="1">
          <a:solidFill>
            <a:schemeClr val="tx1"/>
          </a:solidFill>
          <a:latin typeface="黑体" pitchFamily="49" charset="-122"/>
          <a:ea typeface="黑体" pitchFamily="49" charset="-122"/>
          <a:cs typeface="宋体" charset="-122"/>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1" fontAlgn="base" hangingPunct="1">
        <a:spcBef>
          <a:spcPct val="20000"/>
        </a:spcBef>
        <a:spcAft>
          <a:spcPct val="0"/>
        </a:spcAft>
        <a:buClr>
          <a:srgbClr val="990000"/>
        </a:buClr>
        <a:buChar char="•"/>
        <a:defRPr sz="1800" b="1">
          <a:solidFill>
            <a:schemeClr val="tx1"/>
          </a:solidFill>
          <a:latin typeface="+mn-lt"/>
          <a:ea typeface="+mn-ea"/>
          <a:cs typeface="+mn-cs"/>
        </a:defRPr>
      </a:lvl1pPr>
      <a:lvl2pPr marL="557106" indent="-214273" algn="l" rtl="0" eaLnBrk="1" fontAlgn="base" hangingPunct="1">
        <a:spcBef>
          <a:spcPct val="20000"/>
        </a:spcBef>
        <a:spcAft>
          <a:spcPct val="0"/>
        </a:spcAft>
        <a:buFont typeface="Arial" charset="0"/>
        <a:buChar char="›"/>
        <a:defRPr sz="1500">
          <a:solidFill>
            <a:schemeClr val="tx1"/>
          </a:solidFill>
          <a:latin typeface="+mn-lt"/>
          <a:ea typeface="+mn-ea"/>
          <a:cs typeface="+mn-cs"/>
        </a:defRPr>
      </a:lvl2pPr>
      <a:lvl3pPr marL="857087" indent="-171418" algn="l" rtl="0" eaLnBrk="1" fontAlgn="base" hangingPunct="1">
        <a:spcBef>
          <a:spcPct val="20000"/>
        </a:spcBef>
        <a:spcAft>
          <a:spcPct val="0"/>
        </a:spcAft>
        <a:buFont typeface="FrutigerNext LT Medium" charset="0"/>
        <a:buChar char="»"/>
        <a:defRPr>
          <a:solidFill>
            <a:schemeClr val="tx1"/>
          </a:solidFill>
          <a:latin typeface="+mn-lt"/>
          <a:ea typeface="+mn-ea"/>
          <a:cs typeface="+mn-cs"/>
        </a:defRPr>
      </a:lvl3pPr>
      <a:lvl4pPr marL="1199920" indent="-171418" algn="l" rtl="0" eaLnBrk="1" fontAlgn="base" hangingPunct="1">
        <a:spcBef>
          <a:spcPct val="20000"/>
        </a:spcBef>
        <a:spcAft>
          <a:spcPct val="0"/>
        </a:spcAft>
        <a:buChar char="–"/>
        <a:defRPr sz="1200">
          <a:solidFill>
            <a:schemeClr val="tx1"/>
          </a:solidFill>
          <a:latin typeface="+mn-lt"/>
          <a:ea typeface="+mn-ea"/>
          <a:cs typeface="+mn-cs"/>
        </a:defRPr>
      </a:lvl4pPr>
      <a:lvl5pPr marL="1542755"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83" name="组合 82"/>
          <p:cNvGrpSpPr/>
          <p:nvPr userDrawn="1"/>
        </p:nvGrpSpPr>
        <p:grpSpPr>
          <a:xfrm>
            <a:off x="3" y="4847670"/>
            <a:ext cx="6866189" cy="297790"/>
            <a:chOff x="-2767110" y="4763681"/>
            <a:chExt cx="11916027" cy="387603"/>
          </a:xfrm>
          <a:solidFill>
            <a:schemeClr val="bg1">
              <a:lumMod val="95000"/>
            </a:schemeClr>
          </a:solidFill>
        </p:grpSpPr>
        <p:sp>
          <p:nvSpPr>
            <p:cNvPr id="84" name="任意多边形 83"/>
            <p:cNvSpPr/>
            <p:nvPr userDrawn="1"/>
          </p:nvSpPr>
          <p:spPr bwMode="auto">
            <a:xfrm>
              <a:off x="-2767110" y="4763681"/>
              <a:ext cx="10202801" cy="387603"/>
            </a:xfrm>
            <a:custGeom>
              <a:avLst/>
              <a:gdLst>
                <a:gd name="connsiteX0" fmla="*/ 0 w 8001381"/>
                <a:gd name="connsiteY0" fmla="*/ 25400 h 430533"/>
                <a:gd name="connsiteX1" fmla="*/ 7467600 w 8001381"/>
                <a:gd name="connsiteY1" fmla="*/ 0 h 430533"/>
                <a:gd name="connsiteX2" fmla="*/ 7391400 w 8001381"/>
                <a:gd name="connsiteY2" fmla="*/ 215900 h 430533"/>
                <a:gd name="connsiteX3" fmla="*/ 7315200 w 8001381"/>
                <a:gd name="connsiteY3" fmla="*/ 419100 h 430533"/>
                <a:gd name="connsiteX4" fmla="*/ 0 w 8001381"/>
                <a:gd name="connsiteY4" fmla="*/ 406400 h 430533"/>
                <a:gd name="connsiteX5" fmla="*/ 0 w 8001381"/>
                <a:gd name="connsiteY5" fmla="*/ 406400 h 430533"/>
                <a:gd name="connsiteX0" fmla="*/ 0 w 8001381"/>
                <a:gd name="connsiteY0" fmla="*/ 25400 h 430533"/>
                <a:gd name="connsiteX1" fmla="*/ 7467600 w 8001381"/>
                <a:gd name="connsiteY1" fmla="*/ 0 h 430533"/>
                <a:gd name="connsiteX2" fmla="*/ 7391400 w 8001381"/>
                <a:gd name="connsiteY2" fmla="*/ 215900 h 430533"/>
                <a:gd name="connsiteX3" fmla="*/ 7315200 w 8001381"/>
                <a:gd name="connsiteY3" fmla="*/ 419100 h 430533"/>
                <a:gd name="connsiteX4" fmla="*/ 0 w 8001381"/>
                <a:gd name="connsiteY4" fmla="*/ 406400 h 430533"/>
                <a:gd name="connsiteX5" fmla="*/ 0 w 8001381"/>
                <a:gd name="connsiteY5" fmla="*/ 406400 h 430533"/>
                <a:gd name="connsiteX0" fmla="*/ 0 w 8001381"/>
                <a:gd name="connsiteY0" fmla="*/ 25400 h 419100"/>
                <a:gd name="connsiteX1" fmla="*/ 7467600 w 8001381"/>
                <a:gd name="connsiteY1" fmla="*/ 0 h 419100"/>
                <a:gd name="connsiteX2" fmla="*/ 7391400 w 8001381"/>
                <a:gd name="connsiteY2" fmla="*/ 215900 h 419100"/>
                <a:gd name="connsiteX3" fmla="*/ 7315200 w 8001381"/>
                <a:gd name="connsiteY3" fmla="*/ 419100 h 419100"/>
                <a:gd name="connsiteX4" fmla="*/ 0 w 8001381"/>
                <a:gd name="connsiteY4" fmla="*/ 406400 h 419100"/>
                <a:gd name="connsiteX5" fmla="*/ 0 w 8001381"/>
                <a:gd name="connsiteY5" fmla="*/ 406400 h 419100"/>
                <a:gd name="connsiteX0" fmla="*/ 0 w 8001381"/>
                <a:gd name="connsiteY0" fmla="*/ 25400 h 419100"/>
                <a:gd name="connsiteX1" fmla="*/ 7467600 w 8001381"/>
                <a:gd name="connsiteY1" fmla="*/ 0 h 419100"/>
                <a:gd name="connsiteX2" fmla="*/ 7391400 w 8001381"/>
                <a:gd name="connsiteY2" fmla="*/ 215900 h 419100"/>
                <a:gd name="connsiteX3" fmla="*/ 7315200 w 8001381"/>
                <a:gd name="connsiteY3" fmla="*/ 419100 h 419100"/>
                <a:gd name="connsiteX4" fmla="*/ 0 w 8001381"/>
                <a:gd name="connsiteY4" fmla="*/ 406400 h 419100"/>
                <a:gd name="connsiteX5" fmla="*/ 0 w 8001381"/>
                <a:gd name="connsiteY5" fmla="*/ 406400 h 419100"/>
                <a:gd name="connsiteX0" fmla="*/ 0 w 8000535"/>
                <a:gd name="connsiteY0" fmla="*/ 25400 h 419100"/>
                <a:gd name="connsiteX1" fmla="*/ 7467600 w 8000535"/>
                <a:gd name="connsiteY1" fmla="*/ 0 h 419100"/>
                <a:gd name="connsiteX2" fmla="*/ 7391400 w 8000535"/>
                <a:gd name="connsiteY2" fmla="*/ 215900 h 419100"/>
                <a:gd name="connsiteX3" fmla="*/ 7339123 w 8000535"/>
                <a:gd name="connsiteY3" fmla="*/ 419100 h 419100"/>
                <a:gd name="connsiteX4" fmla="*/ 0 w 8000535"/>
                <a:gd name="connsiteY4" fmla="*/ 406400 h 419100"/>
                <a:gd name="connsiteX5" fmla="*/ 0 w 8000535"/>
                <a:gd name="connsiteY5" fmla="*/ 406400 h 419100"/>
                <a:gd name="connsiteX0" fmla="*/ 0 w 8005659"/>
                <a:gd name="connsiteY0" fmla="*/ 25400 h 419100"/>
                <a:gd name="connsiteX1" fmla="*/ 7467600 w 8005659"/>
                <a:gd name="connsiteY1" fmla="*/ 0 h 419100"/>
                <a:gd name="connsiteX2" fmla="*/ 7407349 w 8005659"/>
                <a:gd name="connsiteY2" fmla="*/ 229191 h 419100"/>
                <a:gd name="connsiteX3" fmla="*/ 7339123 w 8005659"/>
                <a:gd name="connsiteY3" fmla="*/ 419100 h 419100"/>
                <a:gd name="connsiteX4" fmla="*/ 0 w 8005659"/>
                <a:gd name="connsiteY4" fmla="*/ 406400 h 419100"/>
                <a:gd name="connsiteX5" fmla="*/ 0 w 8005659"/>
                <a:gd name="connsiteY5" fmla="*/ 406400 h 419100"/>
                <a:gd name="connsiteX0" fmla="*/ 0 w 7467600"/>
                <a:gd name="connsiteY0" fmla="*/ 25400 h 419100"/>
                <a:gd name="connsiteX1" fmla="*/ 7467600 w 7467600"/>
                <a:gd name="connsiteY1" fmla="*/ 0 h 419100"/>
                <a:gd name="connsiteX2" fmla="*/ 7407349 w 7467600"/>
                <a:gd name="connsiteY2" fmla="*/ 229191 h 419100"/>
                <a:gd name="connsiteX3" fmla="*/ 7339123 w 7467600"/>
                <a:gd name="connsiteY3" fmla="*/ 419100 h 419100"/>
                <a:gd name="connsiteX4" fmla="*/ 0 w 7467600"/>
                <a:gd name="connsiteY4" fmla="*/ 406400 h 419100"/>
                <a:gd name="connsiteX5" fmla="*/ 0 w 7467600"/>
                <a:gd name="connsiteY5" fmla="*/ 406400 h 4191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0" fmla="*/ 0 w 7441018"/>
                <a:gd name="connsiteY0" fmla="*/ 0 h 393700"/>
                <a:gd name="connsiteX1" fmla="*/ 7441018 w 7441018"/>
                <a:gd name="connsiteY1" fmla="*/ 1181 h 393700"/>
                <a:gd name="connsiteX2" fmla="*/ 7407349 w 7441018"/>
                <a:gd name="connsiteY2" fmla="*/ 203791 h 393700"/>
                <a:gd name="connsiteX3" fmla="*/ 7339123 w 7441018"/>
                <a:gd name="connsiteY3" fmla="*/ 393700 h 393700"/>
                <a:gd name="connsiteX4" fmla="*/ 0 w 7441018"/>
                <a:gd name="connsiteY4" fmla="*/ 381000 h 393700"/>
                <a:gd name="connsiteX5" fmla="*/ 0 w 7441018"/>
                <a:gd name="connsiteY5" fmla="*/ 381000 h 393700"/>
                <a:gd name="connsiteX6" fmla="*/ 0 w 7441018"/>
                <a:gd name="connsiteY6" fmla="*/ 0 h 393700"/>
                <a:gd name="connsiteX0" fmla="*/ 14748 w 7441018"/>
                <a:gd name="connsiteY0" fmla="*/ 6193 h 392519"/>
                <a:gd name="connsiteX1" fmla="*/ 7441018 w 7441018"/>
                <a:gd name="connsiteY1" fmla="*/ 0 h 392519"/>
                <a:gd name="connsiteX2" fmla="*/ 7407349 w 7441018"/>
                <a:gd name="connsiteY2" fmla="*/ 202610 h 392519"/>
                <a:gd name="connsiteX3" fmla="*/ 7339123 w 7441018"/>
                <a:gd name="connsiteY3" fmla="*/ 392519 h 392519"/>
                <a:gd name="connsiteX4" fmla="*/ 0 w 7441018"/>
                <a:gd name="connsiteY4" fmla="*/ 379819 h 392519"/>
                <a:gd name="connsiteX5" fmla="*/ 0 w 7441018"/>
                <a:gd name="connsiteY5" fmla="*/ 379819 h 392519"/>
                <a:gd name="connsiteX6" fmla="*/ 14748 w 7441018"/>
                <a:gd name="connsiteY6" fmla="*/ 6193 h 392519"/>
                <a:gd name="connsiteX0" fmla="*/ 543943 w 7970213"/>
                <a:gd name="connsiteY0" fmla="*/ 6193 h 392519"/>
                <a:gd name="connsiteX1" fmla="*/ 7970213 w 7970213"/>
                <a:gd name="connsiteY1" fmla="*/ 0 h 392519"/>
                <a:gd name="connsiteX2" fmla="*/ 7936544 w 7970213"/>
                <a:gd name="connsiteY2" fmla="*/ 202610 h 392519"/>
                <a:gd name="connsiteX3" fmla="*/ 7868318 w 7970213"/>
                <a:gd name="connsiteY3" fmla="*/ 392519 h 392519"/>
                <a:gd name="connsiteX4" fmla="*/ 529195 w 7970213"/>
                <a:gd name="connsiteY4" fmla="*/ 379819 h 392519"/>
                <a:gd name="connsiteX5" fmla="*/ 585731 w 7970213"/>
                <a:gd name="connsiteY5" fmla="*/ 330658 h 392519"/>
                <a:gd name="connsiteX6" fmla="*/ 543943 w 7970213"/>
                <a:gd name="connsiteY6" fmla="*/ 6193 h 392519"/>
                <a:gd name="connsiteX0" fmla="*/ 930214 w 8356484"/>
                <a:gd name="connsiteY0" fmla="*/ 6193 h 392519"/>
                <a:gd name="connsiteX1" fmla="*/ 8356484 w 8356484"/>
                <a:gd name="connsiteY1" fmla="*/ 0 h 392519"/>
                <a:gd name="connsiteX2" fmla="*/ 8322815 w 8356484"/>
                <a:gd name="connsiteY2" fmla="*/ 202610 h 392519"/>
                <a:gd name="connsiteX3" fmla="*/ 8254589 w 8356484"/>
                <a:gd name="connsiteY3" fmla="*/ 392519 h 392519"/>
                <a:gd name="connsiteX4" fmla="*/ 915466 w 8356484"/>
                <a:gd name="connsiteY4" fmla="*/ 379819 h 392519"/>
                <a:gd name="connsiteX5" fmla="*/ 930214 w 8356484"/>
                <a:gd name="connsiteY5" fmla="*/ 6193 h 392519"/>
                <a:gd name="connsiteX0" fmla="*/ 553382 w 7979652"/>
                <a:gd name="connsiteY0" fmla="*/ 6193 h 392519"/>
                <a:gd name="connsiteX1" fmla="*/ 7979652 w 7979652"/>
                <a:gd name="connsiteY1" fmla="*/ 0 h 392519"/>
                <a:gd name="connsiteX2" fmla="*/ 7945983 w 7979652"/>
                <a:gd name="connsiteY2" fmla="*/ 202610 h 392519"/>
                <a:gd name="connsiteX3" fmla="*/ 7877757 w 7979652"/>
                <a:gd name="connsiteY3" fmla="*/ 392519 h 392519"/>
                <a:gd name="connsiteX4" fmla="*/ 538634 w 7979652"/>
                <a:gd name="connsiteY4" fmla="*/ 379819 h 392519"/>
                <a:gd name="connsiteX5" fmla="*/ 553382 w 7979652"/>
                <a:gd name="connsiteY5" fmla="*/ 6193 h 392519"/>
                <a:gd name="connsiteX0" fmla="*/ 14748 w 7441018"/>
                <a:gd name="connsiteY0" fmla="*/ 6193 h 392519"/>
                <a:gd name="connsiteX1" fmla="*/ 7441018 w 7441018"/>
                <a:gd name="connsiteY1" fmla="*/ 0 h 392519"/>
                <a:gd name="connsiteX2" fmla="*/ 7407349 w 7441018"/>
                <a:gd name="connsiteY2" fmla="*/ 202610 h 392519"/>
                <a:gd name="connsiteX3" fmla="*/ 7339123 w 7441018"/>
                <a:gd name="connsiteY3" fmla="*/ 392519 h 392519"/>
                <a:gd name="connsiteX4" fmla="*/ 0 w 7441018"/>
                <a:gd name="connsiteY4" fmla="*/ 379819 h 392519"/>
                <a:gd name="connsiteX5" fmla="*/ 14748 w 7441018"/>
                <a:gd name="connsiteY5" fmla="*/ 6193 h 392519"/>
                <a:gd name="connsiteX0" fmla="*/ 4916 w 7431186"/>
                <a:gd name="connsiteY0" fmla="*/ 6193 h 392519"/>
                <a:gd name="connsiteX1" fmla="*/ 7431186 w 7431186"/>
                <a:gd name="connsiteY1" fmla="*/ 0 h 392519"/>
                <a:gd name="connsiteX2" fmla="*/ 7397517 w 7431186"/>
                <a:gd name="connsiteY2" fmla="*/ 202610 h 392519"/>
                <a:gd name="connsiteX3" fmla="*/ 7329291 w 7431186"/>
                <a:gd name="connsiteY3" fmla="*/ 392519 h 392519"/>
                <a:gd name="connsiteX4" fmla="*/ 0 w 7431186"/>
                <a:gd name="connsiteY4" fmla="*/ 382277 h 392519"/>
                <a:gd name="connsiteX5" fmla="*/ 4916 w 7431186"/>
                <a:gd name="connsiteY5" fmla="*/ 6193 h 392519"/>
                <a:gd name="connsiteX0" fmla="*/ 4916 w 7431186"/>
                <a:gd name="connsiteY0" fmla="*/ 6193 h 392519"/>
                <a:gd name="connsiteX1" fmla="*/ 7431186 w 7431186"/>
                <a:gd name="connsiteY1" fmla="*/ 0 h 392519"/>
                <a:gd name="connsiteX2" fmla="*/ 7397517 w 7431186"/>
                <a:gd name="connsiteY2" fmla="*/ 202610 h 392519"/>
                <a:gd name="connsiteX3" fmla="*/ 7329291 w 7431186"/>
                <a:gd name="connsiteY3" fmla="*/ 392519 h 392519"/>
                <a:gd name="connsiteX4" fmla="*/ 0 w 7431186"/>
                <a:gd name="connsiteY4" fmla="*/ 382277 h 392519"/>
                <a:gd name="connsiteX5" fmla="*/ 4916 w 7431186"/>
                <a:gd name="connsiteY5" fmla="*/ 6193 h 392519"/>
                <a:gd name="connsiteX0" fmla="*/ 4916 w 7431186"/>
                <a:gd name="connsiteY0" fmla="*/ 6193 h 387603"/>
                <a:gd name="connsiteX1" fmla="*/ 7431186 w 7431186"/>
                <a:gd name="connsiteY1" fmla="*/ 0 h 387603"/>
                <a:gd name="connsiteX2" fmla="*/ 7397517 w 7431186"/>
                <a:gd name="connsiteY2" fmla="*/ 202610 h 387603"/>
                <a:gd name="connsiteX3" fmla="*/ 7331749 w 7431186"/>
                <a:gd name="connsiteY3" fmla="*/ 387603 h 387603"/>
                <a:gd name="connsiteX4" fmla="*/ 0 w 7431186"/>
                <a:gd name="connsiteY4" fmla="*/ 382277 h 387603"/>
                <a:gd name="connsiteX5" fmla="*/ 4916 w 7431186"/>
                <a:gd name="connsiteY5" fmla="*/ 6193 h 387603"/>
                <a:gd name="connsiteX0" fmla="*/ 4916 w 7438560"/>
                <a:gd name="connsiteY0" fmla="*/ 6193 h 387603"/>
                <a:gd name="connsiteX1" fmla="*/ 7438560 w 7438560"/>
                <a:gd name="connsiteY1" fmla="*/ 0 h 387603"/>
                <a:gd name="connsiteX2" fmla="*/ 7397517 w 7438560"/>
                <a:gd name="connsiteY2" fmla="*/ 202610 h 387603"/>
                <a:gd name="connsiteX3" fmla="*/ 7331749 w 7438560"/>
                <a:gd name="connsiteY3" fmla="*/ 387603 h 387603"/>
                <a:gd name="connsiteX4" fmla="*/ 0 w 7438560"/>
                <a:gd name="connsiteY4" fmla="*/ 382277 h 387603"/>
                <a:gd name="connsiteX5" fmla="*/ 4916 w 7438560"/>
                <a:gd name="connsiteY5" fmla="*/ 6193 h 387603"/>
                <a:gd name="connsiteX0" fmla="*/ 4916 w 7438560"/>
                <a:gd name="connsiteY0" fmla="*/ 6193 h 387603"/>
                <a:gd name="connsiteX1" fmla="*/ 7438560 w 7438560"/>
                <a:gd name="connsiteY1" fmla="*/ 0 h 387603"/>
                <a:gd name="connsiteX2" fmla="*/ 7397517 w 7438560"/>
                <a:gd name="connsiteY2" fmla="*/ 202610 h 387603"/>
                <a:gd name="connsiteX3" fmla="*/ 7331749 w 7438560"/>
                <a:gd name="connsiteY3" fmla="*/ 387603 h 387603"/>
                <a:gd name="connsiteX4" fmla="*/ 0 w 7438560"/>
                <a:gd name="connsiteY4" fmla="*/ 382277 h 387603"/>
                <a:gd name="connsiteX5" fmla="*/ 4916 w 7438560"/>
                <a:gd name="connsiteY5" fmla="*/ 6193 h 387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38560" h="387603">
                  <a:moveTo>
                    <a:pt x="4916" y="6193"/>
                  </a:moveTo>
                  <a:lnTo>
                    <a:pt x="7438560" y="0"/>
                  </a:lnTo>
                  <a:cubicBezTo>
                    <a:pt x="7426442" y="98388"/>
                    <a:pt x="7415319" y="138010"/>
                    <a:pt x="7397517" y="202610"/>
                  </a:cubicBezTo>
                  <a:cubicBezTo>
                    <a:pt x="7379715" y="267210"/>
                    <a:pt x="7364829" y="305347"/>
                    <a:pt x="7331749" y="387603"/>
                  </a:cubicBezTo>
                  <a:lnTo>
                    <a:pt x="0" y="382277"/>
                  </a:lnTo>
                  <a:cubicBezTo>
                    <a:pt x="2458" y="195464"/>
                    <a:pt x="6069" y="130948"/>
                    <a:pt x="4916" y="6193"/>
                  </a:cubicBezTo>
                  <a:close/>
                </a:path>
              </a:pathLst>
            </a:custGeom>
            <a:grpFill/>
            <a:ln>
              <a:noFill/>
            </a:ln>
            <a:effectLst/>
            <a:extLst/>
          </p:spPr>
          <p:txBody>
            <a:bodyPr rtlCol="0" anchor="ctr"/>
            <a:lstStyle/>
            <a:p>
              <a:pPr algn="ctr"/>
              <a:endParaRPr lang="zh-CN" altLang="en-US">
                <a:latin typeface="Arial"/>
              </a:endParaRPr>
            </a:p>
          </p:txBody>
        </p:sp>
        <p:sp>
          <p:nvSpPr>
            <p:cNvPr id="85" name="任意多边形 84"/>
            <p:cNvSpPr/>
            <p:nvPr userDrawn="1"/>
          </p:nvSpPr>
          <p:spPr bwMode="auto">
            <a:xfrm>
              <a:off x="7371736" y="4766188"/>
              <a:ext cx="1777181" cy="383458"/>
            </a:xfrm>
            <a:custGeom>
              <a:avLst/>
              <a:gdLst>
                <a:gd name="connsiteX0" fmla="*/ 6590 w 1956041"/>
                <a:gd name="connsiteY0" fmla="*/ 426614 h 517563"/>
                <a:gd name="connsiteX1" fmla="*/ 70500 w 1956041"/>
                <a:gd name="connsiteY1" fmla="*/ 205388 h 517563"/>
                <a:gd name="connsiteX2" fmla="*/ 141784 w 1956041"/>
                <a:gd name="connsiteY2" fmla="*/ 40698 h 517563"/>
                <a:gd name="connsiteX3" fmla="*/ 1778855 w 1956041"/>
                <a:gd name="connsiteY3" fmla="*/ 33324 h 517563"/>
                <a:gd name="connsiteX4" fmla="*/ 1781313 w 1956041"/>
                <a:gd name="connsiteY4" fmla="*/ 424156 h 517563"/>
                <a:gd name="connsiteX5" fmla="*/ 621107 w 1956041"/>
                <a:gd name="connsiteY5" fmla="*/ 517563 h 517563"/>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5" fmla="*/ 6590 w 1956041"/>
                <a:gd name="connsiteY5" fmla="*/ 426614 h 426614"/>
                <a:gd name="connsiteX0" fmla="*/ 6590 w 1956041"/>
                <a:gd name="connsiteY0" fmla="*/ 426614 h 426614"/>
                <a:gd name="connsiteX1" fmla="*/ 70500 w 1956041"/>
                <a:gd name="connsiteY1" fmla="*/ 205388 h 426614"/>
                <a:gd name="connsiteX2" fmla="*/ 141784 w 1956041"/>
                <a:gd name="connsiteY2" fmla="*/ 40698 h 426614"/>
                <a:gd name="connsiteX3" fmla="*/ 1778855 w 1956041"/>
                <a:gd name="connsiteY3" fmla="*/ 33324 h 426614"/>
                <a:gd name="connsiteX4" fmla="*/ 1781313 w 1956041"/>
                <a:gd name="connsiteY4" fmla="*/ 424156 h 426614"/>
                <a:gd name="connsiteX5" fmla="*/ 6590 w 1956041"/>
                <a:gd name="connsiteY5" fmla="*/ 426614 h 426614"/>
                <a:gd name="connsiteX0" fmla="*/ 6590 w 1900119"/>
                <a:gd name="connsiteY0" fmla="*/ 426614 h 426614"/>
                <a:gd name="connsiteX1" fmla="*/ 70500 w 1900119"/>
                <a:gd name="connsiteY1" fmla="*/ 205388 h 426614"/>
                <a:gd name="connsiteX2" fmla="*/ 141784 w 1900119"/>
                <a:gd name="connsiteY2" fmla="*/ 40698 h 426614"/>
                <a:gd name="connsiteX3" fmla="*/ 1778855 w 1900119"/>
                <a:gd name="connsiteY3" fmla="*/ 33324 h 426614"/>
                <a:gd name="connsiteX4" fmla="*/ 1781313 w 1900119"/>
                <a:gd name="connsiteY4" fmla="*/ 424156 h 426614"/>
                <a:gd name="connsiteX5" fmla="*/ 6590 w 1900119"/>
                <a:gd name="connsiteY5" fmla="*/ 426614 h 426614"/>
                <a:gd name="connsiteX0" fmla="*/ 6590 w 1900119"/>
                <a:gd name="connsiteY0" fmla="*/ 426614 h 426614"/>
                <a:gd name="connsiteX1" fmla="*/ 70500 w 1900119"/>
                <a:gd name="connsiteY1" fmla="*/ 205388 h 426614"/>
                <a:gd name="connsiteX2" fmla="*/ 141784 w 1900119"/>
                <a:gd name="connsiteY2" fmla="*/ 40698 h 426614"/>
                <a:gd name="connsiteX3" fmla="*/ 1778855 w 1900119"/>
                <a:gd name="connsiteY3" fmla="*/ 33324 h 426614"/>
                <a:gd name="connsiteX4" fmla="*/ 1781313 w 1900119"/>
                <a:gd name="connsiteY4" fmla="*/ 424156 h 426614"/>
                <a:gd name="connsiteX5" fmla="*/ 6590 w 1900119"/>
                <a:gd name="connsiteY5" fmla="*/ 426614 h 426614"/>
                <a:gd name="connsiteX0" fmla="*/ 6590 w 1781313"/>
                <a:gd name="connsiteY0" fmla="*/ 426614 h 426614"/>
                <a:gd name="connsiteX1" fmla="*/ 70500 w 1781313"/>
                <a:gd name="connsiteY1" fmla="*/ 205388 h 426614"/>
                <a:gd name="connsiteX2" fmla="*/ 141784 w 1781313"/>
                <a:gd name="connsiteY2" fmla="*/ 40698 h 426614"/>
                <a:gd name="connsiteX3" fmla="*/ 1778855 w 1781313"/>
                <a:gd name="connsiteY3" fmla="*/ 33324 h 426614"/>
                <a:gd name="connsiteX4" fmla="*/ 1781313 w 1781313"/>
                <a:gd name="connsiteY4" fmla="*/ 424156 h 426614"/>
                <a:gd name="connsiteX5" fmla="*/ 6590 w 1781313"/>
                <a:gd name="connsiteY5" fmla="*/ 426614 h 426614"/>
                <a:gd name="connsiteX0" fmla="*/ 6590 w 1783771"/>
                <a:gd name="connsiteY0" fmla="*/ 426614 h 426614"/>
                <a:gd name="connsiteX1" fmla="*/ 70500 w 1783771"/>
                <a:gd name="connsiteY1" fmla="*/ 205388 h 426614"/>
                <a:gd name="connsiteX2" fmla="*/ 141784 w 1783771"/>
                <a:gd name="connsiteY2" fmla="*/ 40698 h 426614"/>
                <a:gd name="connsiteX3" fmla="*/ 1778855 w 1783771"/>
                <a:gd name="connsiteY3" fmla="*/ 33324 h 426614"/>
                <a:gd name="connsiteX4" fmla="*/ 1783771 w 1783771"/>
                <a:gd name="connsiteY4" fmla="*/ 424156 h 426614"/>
                <a:gd name="connsiteX5" fmla="*/ 6590 w 1783771"/>
                <a:gd name="connsiteY5" fmla="*/ 426614 h 426614"/>
                <a:gd name="connsiteX0" fmla="*/ 6590 w 1783771"/>
                <a:gd name="connsiteY0" fmla="*/ 418151 h 418151"/>
                <a:gd name="connsiteX1" fmla="*/ 70500 w 1783771"/>
                <a:gd name="connsiteY1" fmla="*/ 196925 h 418151"/>
                <a:gd name="connsiteX2" fmla="*/ 141784 w 1783771"/>
                <a:gd name="connsiteY2" fmla="*/ 32235 h 418151"/>
                <a:gd name="connsiteX3" fmla="*/ 1778855 w 1783771"/>
                <a:gd name="connsiteY3" fmla="*/ 37151 h 418151"/>
                <a:gd name="connsiteX4" fmla="*/ 1783771 w 1783771"/>
                <a:gd name="connsiteY4" fmla="*/ 415693 h 418151"/>
                <a:gd name="connsiteX5" fmla="*/ 6590 w 1783771"/>
                <a:gd name="connsiteY5" fmla="*/ 418151 h 418151"/>
                <a:gd name="connsiteX0" fmla="*/ 6590 w 1783771"/>
                <a:gd name="connsiteY0" fmla="*/ 395745 h 395745"/>
                <a:gd name="connsiteX1" fmla="*/ 70500 w 1783771"/>
                <a:gd name="connsiteY1" fmla="*/ 174519 h 395745"/>
                <a:gd name="connsiteX2" fmla="*/ 141784 w 1783771"/>
                <a:gd name="connsiteY2" fmla="*/ 9829 h 395745"/>
                <a:gd name="connsiteX3" fmla="*/ 1778855 w 1783771"/>
                <a:gd name="connsiteY3" fmla="*/ 14745 h 395745"/>
                <a:gd name="connsiteX4" fmla="*/ 1783771 w 1783771"/>
                <a:gd name="connsiteY4" fmla="*/ 393287 h 395745"/>
                <a:gd name="connsiteX5" fmla="*/ 6590 w 1783771"/>
                <a:gd name="connsiteY5" fmla="*/ 395745 h 395745"/>
                <a:gd name="connsiteX0" fmla="*/ 6233 w 1783414"/>
                <a:gd name="connsiteY0" fmla="*/ 420329 h 420329"/>
                <a:gd name="connsiteX1" fmla="*/ 70143 w 1783414"/>
                <a:gd name="connsiteY1" fmla="*/ 199103 h 420329"/>
                <a:gd name="connsiteX2" fmla="*/ 141427 w 1783414"/>
                <a:gd name="connsiteY2" fmla="*/ 34413 h 420329"/>
                <a:gd name="connsiteX3" fmla="*/ 1773582 w 1783414"/>
                <a:gd name="connsiteY3" fmla="*/ 0 h 420329"/>
                <a:gd name="connsiteX4" fmla="*/ 1783414 w 1783414"/>
                <a:gd name="connsiteY4" fmla="*/ 417871 h 420329"/>
                <a:gd name="connsiteX5" fmla="*/ 6233 w 1783414"/>
                <a:gd name="connsiteY5" fmla="*/ 420329 h 420329"/>
                <a:gd name="connsiteX0" fmla="*/ 6769 w 1783950"/>
                <a:gd name="connsiteY0" fmla="*/ 397851 h 397851"/>
                <a:gd name="connsiteX1" fmla="*/ 70679 w 1783950"/>
                <a:gd name="connsiteY1" fmla="*/ 176625 h 397851"/>
                <a:gd name="connsiteX2" fmla="*/ 141963 w 1783950"/>
                <a:gd name="connsiteY2" fmla="*/ 11935 h 397851"/>
                <a:gd name="connsiteX3" fmla="*/ 1781492 w 1783950"/>
                <a:gd name="connsiteY3" fmla="*/ 9477 h 397851"/>
                <a:gd name="connsiteX4" fmla="*/ 1783950 w 1783950"/>
                <a:gd name="connsiteY4" fmla="*/ 395393 h 397851"/>
                <a:gd name="connsiteX5" fmla="*/ 6769 w 1783950"/>
                <a:gd name="connsiteY5" fmla="*/ 397851 h 397851"/>
                <a:gd name="connsiteX0" fmla="*/ 6769 w 1783950"/>
                <a:gd name="connsiteY0" fmla="*/ 397851 h 397851"/>
                <a:gd name="connsiteX1" fmla="*/ 70679 w 1783950"/>
                <a:gd name="connsiteY1" fmla="*/ 176625 h 397851"/>
                <a:gd name="connsiteX2" fmla="*/ 141963 w 1783950"/>
                <a:gd name="connsiteY2" fmla="*/ 11935 h 397851"/>
                <a:gd name="connsiteX3" fmla="*/ 1781492 w 1783950"/>
                <a:gd name="connsiteY3" fmla="*/ 9477 h 397851"/>
                <a:gd name="connsiteX4" fmla="*/ 1783950 w 1783950"/>
                <a:gd name="connsiteY4" fmla="*/ 395393 h 397851"/>
                <a:gd name="connsiteX5" fmla="*/ 6769 w 1783950"/>
                <a:gd name="connsiteY5" fmla="*/ 397851 h 397851"/>
                <a:gd name="connsiteX0" fmla="*/ 0 w 1777181"/>
                <a:gd name="connsiteY0" fmla="*/ 397851 h 397851"/>
                <a:gd name="connsiteX1" fmla="*/ 63910 w 1777181"/>
                <a:gd name="connsiteY1" fmla="*/ 176625 h 397851"/>
                <a:gd name="connsiteX2" fmla="*/ 135194 w 1777181"/>
                <a:gd name="connsiteY2" fmla="*/ 11935 h 397851"/>
                <a:gd name="connsiteX3" fmla="*/ 1774723 w 1777181"/>
                <a:gd name="connsiteY3" fmla="*/ 9477 h 397851"/>
                <a:gd name="connsiteX4" fmla="*/ 1777181 w 1777181"/>
                <a:gd name="connsiteY4" fmla="*/ 395393 h 397851"/>
                <a:gd name="connsiteX5" fmla="*/ 0 w 1777181"/>
                <a:gd name="connsiteY5" fmla="*/ 397851 h 397851"/>
                <a:gd name="connsiteX0" fmla="*/ 0 w 1777181"/>
                <a:gd name="connsiteY0" fmla="*/ 388374 h 388374"/>
                <a:gd name="connsiteX1" fmla="*/ 63910 w 1777181"/>
                <a:gd name="connsiteY1" fmla="*/ 167148 h 388374"/>
                <a:gd name="connsiteX2" fmla="*/ 135194 w 1777181"/>
                <a:gd name="connsiteY2" fmla="*/ 2458 h 388374"/>
                <a:gd name="connsiteX3" fmla="*/ 1774723 w 1777181"/>
                <a:gd name="connsiteY3" fmla="*/ 0 h 388374"/>
                <a:gd name="connsiteX4" fmla="*/ 1777181 w 1777181"/>
                <a:gd name="connsiteY4" fmla="*/ 385916 h 388374"/>
                <a:gd name="connsiteX5" fmla="*/ 0 w 1777181"/>
                <a:gd name="connsiteY5" fmla="*/ 388374 h 388374"/>
                <a:gd name="connsiteX0" fmla="*/ 0 w 1777181"/>
                <a:gd name="connsiteY0" fmla="*/ 385916 h 385916"/>
                <a:gd name="connsiteX1" fmla="*/ 63910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7128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8994 w 1777181"/>
                <a:gd name="connsiteY1" fmla="*/ 164690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5916 h 385916"/>
                <a:gd name="connsiteX1" fmla="*/ 56536 w 1777181"/>
                <a:gd name="connsiteY1" fmla="*/ 167148 h 385916"/>
                <a:gd name="connsiteX2" fmla="*/ 135194 w 1777181"/>
                <a:gd name="connsiteY2" fmla="*/ 0 h 385916"/>
                <a:gd name="connsiteX3" fmla="*/ 1774723 w 1777181"/>
                <a:gd name="connsiteY3" fmla="*/ 2458 h 385916"/>
                <a:gd name="connsiteX4" fmla="*/ 1777181 w 1777181"/>
                <a:gd name="connsiteY4" fmla="*/ 383458 h 385916"/>
                <a:gd name="connsiteX5" fmla="*/ 0 w 1777181"/>
                <a:gd name="connsiteY5" fmla="*/ 385916 h 385916"/>
                <a:gd name="connsiteX0" fmla="*/ 0 w 1777181"/>
                <a:gd name="connsiteY0" fmla="*/ 383458 h 383458"/>
                <a:gd name="connsiteX1" fmla="*/ 56536 w 1777181"/>
                <a:gd name="connsiteY1" fmla="*/ 164690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58994 w 1777181"/>
                <a:gd name="connsiteY1" fmla="*/ 162232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 name="connsiteX0" fmla="*/ 0 w 1777181"/>
                <a:gd name="connsiteY0" fmla="*/ 383458 h 383458"/>
                <a:gd name="connsiteX1" fmla="*/ 61452 w 1777181"/>
                <a:gd name="connsiteY1" fmla="*/ 164690 h 383458"/>
                <a:gd name="connsiteX2" fmla="*/ 135194 w 1777181"/>
                <a:gd name="connsiteY2" fmla="*/ 2458 h 383458"/>
                <a:gd name="connsiteX3" fmla="*/ 1774723 w 1777181"/>
                <a:gd name="connsiteY3" fmla="*/ 0 h 383458"/>
                <a:gd name="connsiteX4" fmla="*/ 1777181 w 1777181"/>
                <a:gd name="connsiteY4" fmla="*/ 381000 h 383458"/>
                <a:gd name="connsiteX5" fmla="*/ 0 w 1777181"/>
                <a:gd name="connsiteY5" fmla="*/ 383458 h 38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7181" h="383458">
                  <a:moveTo>
                    <a:pt x="0" y="383458"/>
                  </a:moveTo>
                  <a:cubicBezTo>
                    <a:pt x="23147" y="292714"/>
                    <a:pt x="38920" y="228190"/>
                    <a:pt x="61452" y="164690"/>
                  </a:cubicBezTo>
                  <a:cubicBezTo>
                    <a:pt x="83984" y="101190"/>
                    <a:pt x="110613" y="49980"/>
                    <a:pt x="135194" y="2458"/>
                  </a:cubicBezTo>
                  <a:lnTo>
                    <a:pt x="1774723" y="0"/>
                  </a:lnTo>
                  <a:cubicBezTo>
                    <a:pt x="1777591" y="174522"/>
                    <a:pt x="1773494" y="216720"/>
                    <a:pt x="1777181" y="381000"/>
                  </a:cubicBezTo>
                  <a:lnTo>
                    <a:pt x="0" y="383458"/>
                  </a:lnTo>
                  <a:close/>
                </a:path>
              </a:pathLst>
            </a:custGeom>
            <a:grpFill/>
            <a:ln>
              <a:noFill/>
            </a:ln>
            <a:effectLst/>
            <a:extLst/>
          </p:spPr>
          <p:txBody>
            <a:bodyPr rtlCol="0" anchor="ctr"/>
            <a:lstStyle/>
            <a:p>
              <a:pPr algn="ctr"/>
              <a:endParaRPr lang="zh-CN" altLang="en-US">
                <a:latin typeface="Arial"/>
              </a:endParaRPr>
            </a:p>
          </p:txBody>
        </p:sp>
      </p:grpSp>
      <p:sp>
        <p:nvSpPr>
          <p:cNvPr id="86" name="副标题 2"/>
          <p:cNvSpPr txBox="1">
            <a:spLocks/>
          </p:cNvSpPr>
          <p:nvPr userDrawn="1"/>
        </p:nvSpPr>
        <p:spPr bwMode="auto">
          <a:xfrm>
            <a:off x="2051754" y="4891911"/>
            <a:ext cx="2737247" cy="293687"/>
          </a:xfrm>
          <a:prstGeom prst="rect">
            <a:avLst/>
          </a:prstGeom>
        </p:spPr>
        <p:txBody>
          <a:bodyPr lIns="68570" tIns="34286" rIns="68570" bIns="34286"/>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000" b="0" dirty="0" smtClean="0">
                <a:solidFill>
                  <a:schemeClr val="tx1"/>
                </a:solidFill>
                <a:latin typeface="Arial"/>
              </a:rPr>
              <a:t>JVET-P0412</a:t>
            </a:r>
          </a:p>
        </p:txBody>
      </p:sp>
      <p:pic>
        <p:nvPicPr>
          <p:cNvPr id="81"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6047653" y="4901406"/>
            <a:ext cx="693682" cy="191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 y="4850007"/>
            <a:ext cx="1522810" cy="371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9" name="Rectangle 5"/>
          <p:cNvSpPr>
            <a:spLocks noChangeArrowheads="1"/>
          </p:cNvSpPr>
          <p:nvPr userDrawn="1"/>
        </p:nvSpPr>
        <p:spPr bwMode="auto">
          <a:xfrm>
            <a:off x="5157192" y="4948014"/>
            <a:ext cx="540060" cy="186506"/>
          </a:xfrm>
          <a:prstGeom prst="rect">
            <a:avLst/>
          </a:prstGeom>
          <a:noFill/>
          <a:ln w="9525">
            <a:noFill/>
            <a:miter lim="800000"/>
            <a:headEnd/>
            <a:tailEnd/>
          </a:ln>
        </p:spPr>
        <p:txBody>
          <a:bodyPr lIns="0" tIns="0" rIns="0" bIns="0"/>
          <a:lstStyle/>
          <a:p>
            <a:pPr eaLnBrk="0" hangingPunct="0">
              <a:lnSpc>
                <a:spcPct val="85000"/>
              </a:lnSpc>
              <a:defRPr/>
            </a:pPr>
            <a:r>
              <a:rPr lang="de-DE" altLang="zh-CN" sz="788" dirty="0">
                <a:solidFill>
                  <a:schemeClr val="tx1"/>
                </a:solidFill>
                <a:latin typeface="Arial" pitchFamily="34" charset="0"/>
                <a:ea typeface="ＭＳ Ｐゴシック" pitchFamily="34" charset="-128"/>
                <a:cs typeface="Arial" pitchFamily="34" charset="0"/>
              </a:rPr>
              <a:t>Page </a:t>
            </a:r>
            <a:fld id="{52A5D625-72FF-4364-B088-B7F11232586A}" type="slidenum">
              <a:rPr lang="de-DE" altLang="zh-CN" sz="788">
                <a:solidFill>
                  <a:schemeClr val="tx1"/>
                </a:solidFill>
                <a:latin typeface="Arial" pitchFamily="34" charset="0"/>
                <a:ea typeface="ＭＳ Ｐゴシック" pitchFamily="34" charset="-128"/>
                <a:cs typeface="Arial" pitchFamily="34" charset="0"/>
              </a:rPr>
              <a:pPr eaLnBrk="0" hangingPunct="0">
                <a:lnSpc>
                  <a:spcPct val="85000"/>
                </a:lnSpc>
                <a:defRPr/>
              </a:pPr>
              <a:t>‹#›</a:t>
            </a:fld>
            <a:endParaRPr lang="en-GB" altLang="zh-CN" sz="788" dirty="0">
              <a:solidFill>
                <a:schemeClr val="tx1"/>
              </a:solidFill>
              <a:latin typeface="Arial"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4292289298"/>
      </p:ext>
    </p:extLst>
  </p:cSld>
  <p:clrMap bg1="lt1" tx1="dk1" bg2="lt2" tx2="dk2" accent1="accent1" accent2="accent2" accent3="accent3" accent4="accent4" accent5="accent5" accent6="accent6" hlink="hlink" folHlink="folHlink"/>
  <p:sldLayoutIdLst>
    <p:sldLayoutId id="214748393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24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0" fontAlgn="base" hangingPunct="0">
        <a:lnSpc>
          <a:spcPct val="140000"/>
        </a:lnSpc>
        <a:spcBef>
          <a:spcPct val="0"/>
        </a:spcBef>
        <a:spcAft>
          <a:spcPct val="0"/>
        </a:spcAft>
        <a:buClr>
          <a:srgbClr val="777777"/>
        </a:buClr>
        <a:buSzPct val="60000"/>
        <a:buFont typeface="Wingdings" charset="2"/>
        <a:buChar char="l"/>
        <a:defRPr sz="1500">
          <a:solidFill>
            <a:schemeClr val="tx1"/>
          </a:solidFill>
          <a:latin typeface="+mn-lt"/>
          <a:ea typeface="黑体" pitchFamily="49" charset="-122"/>
          <a:cs typeface="+mn-cs"/>
        </a:defRPr>
      </a:lvl1pPr>
      <a:lvl2pPr marL="557106" indent="-214273" algn="l" rtl="0" eaLnBrk="0" fontAlgn="base" hangingPunct="0">
        <a:lnSpc>
          <a:spcPct val="140000"/>
        </a:lnSpc>
        <a:spcBef>
          <a:spcPct val="0"/>
        </a:spcBef>
        <a:spcAft>
          <a:spcPct val="0"/>
        </a:spcAft>
        <a:buSzPct val="50000"/>
        <a:buFont typeface="Wingdings" charset="2"/>
        <a:buChar char="p"/>
        <a:defRPr>
          <a:solidFill>
            <a:schemeClr val="tx1"/>
          </a:solidFill>
          <a:latin typeface="+mn-lt"/>
          <a:ea typeface="+mn-ea"/>
          <a:cs typeface="+mn-cs"/>
        </a:defRPr>
      </a:lvl2pPr>
      <a:lvl3pPr marL="857087" indent="-171418" algn="l" rtl="0" eaLnBrk="0" fontAlgn="base" hangingPunct="0">
        <a:lnSpc>
          <a:spcPct val="140000"/>
        </a:lnSpc>
        <a:spcBef>
          <a:spcPct val="0"/>
        </a:spcBef>
        <a:spcAft>
          <a:spcPct val="0"/>
        </a:spcAft>
        <a:buSzPct val="50000"/>
        <a:buFont typeface="Wingdings" charset="2"/>
        <a:buChar char="n"/>
        <a:defRPr sz="1200">
          <a:solidFill>
            <a:schemeClr val="tx1"/>
          </a:solidFill>
          <a:latin typeface="+mn-lt"/>
          <a:ea typeface="+mn-ea"/>
          <a:cs typeface="+mn-cs"/>
        </a:defRPr>
      </a:lvl3pPr>
      <a:lvl4pPr marL="1199920" indent="-171418" algn="l" rtl="0" eaLnBrk="0" fontAlgn="base" hangingPunct="0">
        <a:lnSpc>
          <a:spcPct val="140000"/>
        </a:lnSpc>
        <a:spcBef>
          <a:spcPct val="0"/>
        </a:spcBef>
        <a:spcAft>
          <a:spcPct val="0"/>
        </a:spcAft>
        <a:buChar char="–"/>
        <a:defRPr sz="1050">
          <a:solidFill>
            <a:schemeClr val="tx1"/>
          </a:solidFill>
          <a:latin typeface="+mn-lt"/>
          <a:ea typeface="+mn-ea"/>
          <a:cs typeface="+mn-cs"/>
        </a:defRPr>
      </a:lvl4pPr>
      <a:lvl5pPr marL="1542755" indent="-171418" algn="l" rtl="0" eaLnBrk="0" fontAlgn="base" hangingPunct="0">
        <a:lnSpc>
          <a:spcPct val="140000"/>
        </a:lnSpc>
        <a:spcBef>
          <a:spcPct val="0"/>
        </a:spcBef>
        <a:spcAft>
          <a:spcPct val="0"/>
        </a:spcAft>
        <a:buFont typeface="Arial" charset="0"/>
        <a:buChar char="~"/>
        <a:defRPr sz="9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 name="Picture 87" descr="图片3副本"/>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5643246" y="4773799"/>
            <a:ext cx="982956" cy="2462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图片 86"/>
          <p:cNvPicPr>
            <a:picLocks noChangeAspect="1"/>
          </p:cNvPicPr>
          <p:nvPr userDrawn="1"/>
        </p:nvPicPr>
        <p:blipFill>
          <a:blip r:embed="rId5" cstate="print">
            <a:alphaModFix amt="25000"/>
          </a:blip>
          <a:stretch>
            <a:fillRect/>
          </a:stretch>
        </p:blipFill>
        <p:spPr>
          <a:xfrm>
            <a:off x="2132859" y="2845677"/>
            <a:ext cx="2830445" cy="3758522"/>
          </a:xfrm>
          <a:prstGeom prst="rect">
            <a:avLst/>
          </a:prstGeom>
        </p:spPr>
      </p:pic>
      <p:sp>
        <p:nvSpPr>
          <p:cNvPr id="2" name="Rectangle 1"/>
          <p:cNvSpPr/>
          <p:nvPr userDrawn="1"/>
        </p:nvSpPr>
        <p:spPr bwMode="auto">
          <a:xfrm>
            <a:off x="2868933" y="694843"/>
            <a:ext cx="1134126" cy="576064"/>
          </a:xfrm>
          <a:prstGeom prst="rect">
            <a:avLst/>
          </a:prstGeom>
          <a:solidFill>
            <a:schemeClr val="bg1"/>
          </a:solidFill>
          <a:ln>
            <a:solidFill>
              <a:schemeClr val="bg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783"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350" b="0" i="0" u="none" strike="noStrike" cap="none" normalizeH="0" baseline="0" smtClean="0">
              <a:ln>
                <a:noFill/>
              </a:ln>
              <a:solidFill>
                <a:schemeClr val="tx1"/>
              </a:solidFill>
              <a:effectLst/>
              <a:latin typeface="Arial" charset="0"/>
              <a:ea typeface="宋体" charset="-122"/>
            </a:endParaRPr>
          </a:p>
        </p:txBody>
      </p:sp>
    </p:spTree>
    <p:extLst>
      <p:ext uri="{BB962C8B-B14F-4D97-AF65-F5344CB8AC3E}">
        <p14:creationId xmlns:p14="http://schemas.microsoft.com/office/powerpoint/2010/main" val="3038998893"/>
      </p:ext>
    </p:extLst>
  </p:cSld>
  <p:clrMap bg1="lt1" tx1="dk1" bg2="lt2" tx2="dk2" accent1="accent1" accent2="accent2" accent3="accent3" accent4="accent4" accent5="accent5" accent6="accent6" hlink="hlink" folHlink="folHlink"/>
  <p:sldLayoutIdLst>
    <p:sldLayoutId id="2147483954" r:id="rId1"/>
    <p:sldLayoutId id="2147484076"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2400" b="1">
          <a:solidFill>
            <a:srgbClr val="990000"/>
          </a:solidFill>
          <a:latin typeface="+mj-lt"/>
          <a:ea typeface="+mj-ea"/>
          <a:cs typeface="+mj-cs"/>
        </a:defRPr>
      </a:lvl1pPr>
      <a:lvl2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2400" b="1">
          <a:solidFill>
            <a:srgbClr val="990000"/>
          </a:solidFill>
          <a:latin typeface="FrutigerNext LT Medium" pitchFamily="34" charset="0"/>
          <a:ea typeface="华文细黑" pitchFamily="2" charset="-122"/>
          <a:cs typeface="宋体" charset="-122"/>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p:titleStyle>
    <p:bodyStyle>
      <a:lvl1pPr marL="257126" indent="-257126" algn="l" rtl="0" eaLnBrk="0" fontAlgn="base" hangingPunct="0">
        <a:spcBef>
          <a:spcPct val="20000"/>
        </a:spcBef>
        <a:spcAft>
          <a:spcPct val="0"/>
        </a:spcAft>
        <a:buClr>
          <a:srgbClr val="990000"/>
        </a:buClr>
        <a:buChar char="•"/>
        <a:defRPr sz="1800" b="1">
          <a:solidFill>
            <a:schemeClr val="tx1"/>
          </a:solidFill>
          <a:latin typeface="+mn-lt"/>
          <a:ea typeface="+mn-ea"/>
          <a:cs typeface="+mn-cs"/>
        </a:defRPr>
      </a:lvl1pPr>
      <a:lvl2pPr marL="557106" indent="-214273" algn="l" rtl="0" eaLnBrk="0" fontAlgn="base" hangingPunct="0">
        <a:spcBef>
          <a:spcPct val="20000"/>
        </a:spcBef>
        <a:spcAft>
          <a:spcPct val="0"/>
        </a:spcAft>
        <a:buFont typeface="Arial" charset="0"/>
        <a:buChar char="›"/>
        <a:defRPr sz="1500">
          <a:solidFill>
            <a:schemeClr val="tx1"/>
          </a:solidFill>
          <a:latin typeface="+mn-lt"/>
          <a:ea typeface="+mn-ea"/>
          <a:cs typeface="+mn-cs"/>
        </a:defRPr>
      </a:lvl2pPr>
      <a:lvl3pPr marL="857087" indent="-171418" algn="l" rtl="0" eaLnBrk="0" fontAlgn="base" hangingPunct="0">
        <a:spcBef>
          <a:spcPct val="20000"/>
        </a:spcBef>
        <a:spcAft>
          <a:spcPct val="0"/>
        </a:spcAft>
        <a:buFont typeface="FrutigerNext LT Medium" charset="0"/>
        <a:buChar char="»"/>
        <a:defRPr>
          <a:solidFill>
            <a:schemeClr val="tx1"/>
          </a:solidFill>
          <a:latin typeface="+mn-lt"/>
          <a:ea typeface="+mn-ea"/>
          <a:cs typeface="+mn-cs"/>
        </a:defRPr>
      </a:lvl3pPr>
      <a:lvl4pPr marL="1199920" indent="-171418" algn="l" rtl="0" eaLnBrk="0" fontAlgn="base" hangingPunct="0">
        <a:spcBef>
          <a:spcPct val="20000"/>
        </a:spcBef>
        <a:spcAft>
          <a:spcPct val="0"/>
        </a:spcAft>
        <a:buChar char="–"/>
        <a:defRPr sz="1200">
          <a:solidFill>
            <a:schemeClr val="tx1"/>
          </a:solidFill>
          <a:latin typeface="+mn-lt"/>
          <a:ea typeface="+mn-ea"/>
          <a:cs typeface="+mn-cs"/>
        </a:defRPr>
      </a:lvl4pPr>
      <a:lvl5pPr marL="1542755" indent="-171418" algn="l" rtl="0" eaLnBrk="0" fontAlgn="base" hangingPunct="0">
        <a:spcBef>
          <a:spcPct val="20000"/>
        </a:spcBef>
        <a:spcAft>
          <a:spcPct val="0"/>
        </a:spcAft>
        <a:buFont typeface="Arial" charset="0"/>
        <a:buChar char="~"/>
        <a:defRPr sz="1200">
          <a:solidFill>
            <a:schemeClr val="tx1"/>
          </a:solidFill>
          <a:latin typeface="+mn-lt"/>
          <a:ea typeface="+mn-ea"/>
          <a:cs typeface="+mn-cs"/>
        </a:defRPr>
      </a:lvl5pPr>
      <a:lvl6pPr marL="1885589"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6pPr>
      <a:lvl7pPr marL="2228423"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7pPr>
      <a:lvl8pPr marL="2571258"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8pPr>
      <a:lvl9pPr marL="2914094" indent="-171418" algn="l" rtl="0" eaLnBrk="1" fontAlgn="base" hangingPunct="1">
        <a:spcBef>
          <a:spcPct val="20000"/>
        </a:spcBef>
        <a:spcAft>
          <a:spcPct val="0"/>
        </a:spcAft>
        <a:buFont typeface="Arial" charset="0"/>
        <a:buChar char="~"/>
        <a:defRPr sz="1200">
          <a:solidFill>
            <a:schemeClr val="tx1"/>
          </a:solidFill>
          <a:latin typeface="+mn-lt"/>
          <a:ea typeface="+mn-ea"/>
          <a:cs typeface="+mn-cs"/>
        </a:defRPr>
      </a:lvl9pPr>
    </p:bodyStyle>
    <p:otherStyle>
      <a:defPPr>
        <a:defRPr lang="zh-CN"/>
      </a:defPPr>
      <a:lvl1pPr marL="0" algn="l" defTabSz="685669" rtl="0" eaLnBrk="1" latinLnBrk="0" hangingPunct="1">
        <a:defRPr sz="1350" kern="1200">
          <a:solidFill>
            <a:schemeClr val="tx1"/>
          </a:solidFill>
          <a:latin typeface="+mn-lt"/>
          <a:ea typeface="+mn-ea"/>
          <a:cs typeface="+mn-cs"/>
        </a:defRPr>
      </a:lvl1pPr>
      <a:lvl2pPr marL="342833" algn="l" defTabSz="685669" rtl="0" eaLnBrk="1" latinLnBrk="0" hangingPunct="1">
        <a:defRPr sz="1350" kern="1200">
          <a:solidFill>
            <a:schemeClr val="tx1"/>
          </a:solidFill>
          <a:latin typeface="+mn-lt"/>
          <a:ea typeface="+mn-ea"/>
          <a:cs typeface="+mn-cs"/>
        </a:defRPr>
      </a:lvl2pPr>
      <a:lvl3pPr marL="685669" algn="l" defTabSz="685669" rtl="0" eaLnBrk="1" latinLnBrk="0" hangingPunct="1">
        <a:defRPr sz="1350" kern="1200">
          <a:solidFill>
            <a:schemeClr val="tx1"/>
          </a:solidFill>
          <a:latin typeface="+mn-lt"/>
          <a:ea typeface="+mn-ea"/>
          <a:cs typeface="+mn-cs"/>
        </a:defRPr>
      </a:lvl3pPr>
      <a:lvl4pPr marL="1028504" algn="l" defTabSz="685669" rtl="0" eaLnBrk="1" latinLnBrk="0" hangingPunct="1">
        <a:defRPr sz="1350" kern="1200">
          <a:solidFill>
            <a:schemeClr val="tx1"/>
          </a:solidFill>
          <a:latin typeface="+mn-lt"/>
          <a:ea typeface="+mn-ea"/>
          <a:cs typeface="+mn-cs"/>
        </a:defRPr>
      </a:lvl4pPr>
      <a:lvl5pPr marL="1371338" algn="l" defTabSz="685669" rtl="0" eaLnBrk="1" latinLnBrk="0" hangingPunct="1">
        <a:defRPr sz="1350" kern="1200">
          <a:solidFill>
            <a:schemeClr val="tx1"/>
          </a:solidFill>
          <a:latin typeface="+mn-lt"/>
          <a:ea typeface="+mn-ea"/>
          <a:cs typeface="+mn-cs"/>
        </a:defRPr>
      </a:lvl5pPr>
      <a:lvl6pPr marL="1714172" algn="l" defTabSz="685669" rtl="0" eaLnBrk="1" latinLnBrk="0" hangingPunct="1">
        <a:defRPr sz="1350" kern="1200">
          <a:solidFill>
            <a:schemeClr val="tx1"/>
          </a:solidFill>
          <a:latin typeface="+mn-lt"/>
          <a:ea typeface="+mn-ea"/>
          <a:cs typeface="+mn-cs"/>
        </a:defRPr>
      </a:lvl6pPr>
      <a:lvl7pPr marL="2057006" algn="l" defTabSz="685669" rtl="0" eaLnBrk="1" latinLnBrk="0" hangingPunct="1">
        <a:defRPr sz="1350" kern="1200">
          <a:solidFill>
            <a:schemeClr val="tx1"/>
          </a:solidFill>
          <a:latin typeface="+mn-lt"/>
          <a:ea typeface="+mn-ea"/>
          <a:cs typeface="+mn-cs"/>
        </a:defRPr>
      </a:lvl7pPr>
      <a:lvl8pPr marL="2399840" algn="l" defTabSz="685669" rtl="0" eaLnBrk="1" latinLnBrk="0" hangingPunct="1">
        <a:defRPr sz="1350" kern="1200">
          <a:solidFill>
            <a:schemeClr val="tx1"/>
          </a:solidFill>
          <a:latin typeface="+mn-lt"/>
          <a:ea typeface="+mn-ea"/>
          <a:cs typeface="+mn-cs"/>
        </a:defRPr>
      </a:lvl8pPr>
      <a:lvl9pPr marL="2742674" algn="l" defTabSz="68566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720955"/>
            <a:ext cx="6741368" cy="1152128"/>
          </a:xfrm>
        </p:spPr>
        <p:txBody>
          <a:bodyPr/>
          <a:lstStyle/>
          <a:p>
            <a:pPr algn="ctr" fontAlgn="ctr"/>
            <a:r>
              <a:rPr lang="en-US" altLang="zh-CN" sz="2000" dirty="0">
                <a:solidFill>
                  <a:schemeClr val="tx2">
                    <a:lumMod val="75000"/>
                  </a:schemeClr>
                </a:solidFill>
                <a:latin typeface="Arial"/>
                <a:ea typeface="微软雅黑" panose="020B0503020204020204" pitchFamily="34" charset="-122"/>
              </a:rPr>
              <a:t>JVET-P0412 </a:t>
            </a:r>
            <a:r>
              <a:rPr lang="en-US" sz="2000" dirty="0">
                <a:solidFill>
                  <a:schemeClr val="tx2">
                    <a:lumMod val="75000"/>
                  </a:schemeClr>
                </a:solidFill>
              </a:rPr>
              <a:t>CE5-related: On further modification of Hadamard filter from CE5-3.2</a:t>
            </a:r>
            <a:endParaRPr lang="en-US" altLang="zh-CN" sz="1200" dirty="0">
              <a:solidFill>
                <a:schemeClr val="tx2">
                  <a:lumMod val="75000"/>
                </a:schemeClr>
              </a:solidFill>
              <a:latin typeface="Arial"/>
              <a:ea typeface="微软雅黑" panose="020B0503020204020204" pitchFamily="34" charset="-122"/>
            </a:endParaRPr>
          </a:p>
        </p:txBody>
      </p:sp>
      <p:sp>
        <p:nvSpPr>
          <p:cNvPr id="2" name="Subtitle 1"/>
          <p:cNvSpPr>
            <a:spLocks noGrp="1"/>
          </p:cNvSpPr>
          <p:nvPr>
            <p:ph type="subTitle" idx="11"/>
          </p:nvPr>
        </p:nvSpPr>
        <p:spPr>
          <a:xfrm>
            <a:off x="2996952" y="4227934"/>
            <a:ext cx="3732566" cy="354851"/>
          </a:xfrm>
        </p:spPr>
        <p:txBody>
          <a:bodyPr/>
          <a:lstStyle/>
          <a:p>
            <a:pPr algn="r"/>
            <a:r>
              <a:rPr lang="en-US" altLang="zh-CN" sz="1200" dirty="0" smtClean="0">
                <a:solidFill>
                  <a:schemeClr val="tx1"/>
                </a:solidFill>
                <a:latin typeface="Arial"/>
                <a:ea typeface="微软雅黑" panose="020B0503020204020204" pitchFamily="34" charset="-122"/>
              </a:rPr>
              <a:t>S. Ikonin, V. Stepin,</a:t>
            </a:r>
            <a:r>
              <a:rPr lang="en-US" altLang="zh-CN" sz="1200" dirty="0">
                <a:solidFill>
                  <a:schemeClr val="tx1"/>
                </a:solidFill>
                <a:latin typeface="Arial"/>
                <a:ea typeface="微软雅黑" panose="020B0503020204020204" pitchFamily="34" charset="-122"/>
              </a:rPr>
              <a:t> </a:t>
            </a:r>
            <a:r>
              <a:rPr lang="en-US" altLang="zh-CN" sz="1200" dirty="0" smtClean="0">
                <a:solidFill>
                  <a:schemeClr val="tx1"/>
                </a:solidFill>
                <a:latin typeface="Arial"/>
                <a:ea typeface="微软雅黑" panose="020B0503020204020204" pitchFamily="34" charset="-122"/>
              </a:rPr>
              <a:t>A. Karabutov, S. Nikolaeva</a:t>
            </a:r>
            <a:endParaRPr lang="en-US" sz="1200" dirty="0">
              <a:solidFill>
                <a:schemeClr val="tx1"/>
              </a:solidFill>
            </a:endParaRPr>
          </a:p>
        </p:txBody>
      </p:sp>
    </p:spTree>
    <p:extLst>
      <p:ext uri="{BB962C8B-B14F-4D97-AF65-F5344CB8AC3E}">
        <p14:creationId xmlns:p14="http://schemas.microsoft.com/office/powerpoint/2010/main" val="26987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89858" y="517908"/>
            <a:ext cx="3600400" cy="307777"/>
          </a:xfrm>
          <a:prstGeom prst="rect">
            <a:avLst/>
          </a:prstGeom>
          <a:noFill/>
        </p:spPr>
        <p:txBody>
          <a:bodyPr wrap="square" rtlCol="0">
            <a:spAutoFit/>
          </a:bodyPr>
          <a:lstStyle/>
          <a:p>
            <a:pPr algn="ctr"/>
            <a:r>
              <a:rPr lang="en-US" sz="1400" dirty="0" smtClean="0"/>
              <a:t>CE5-3.2.1 (for reference) </a:t>
            </a:r>
          </a:p>
        </p:txBody>
      </p:sp>
      <p:sp>
        <p:nvSpPr>
          <p:cNvPr id="9" name="Rectangle 2"/>
          <p:cNvSpPr txBox="1">
            <a:spLocks noChangeArrowheads="1"/>
          </p:cNvSpPr>
          <p:nvPr/>
        </p:nvSpPr>
        <p:spPr>
          <a:xfrm>
            <a:off x="457200" y="171450"/>
            <a:ext cx="621216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Simulation results of CE5-3.2.1 </a:t>
            </a:r>
            <a:r>
              <a:rPr lang="en-US" altLang="zh-CN" sz="1800" dirty="0" smtClean="0">
                <a:solidFill>
                  <a:srgbClr val="C00000"/>
                </a:solidFill>
              </a:rPr>
              <a:t>fixes</a:t>
            </a:r>
            <a:r>
              <a:rPr lang="en-US" altLang="zh-CN" sz="1800" dirty="0" smtClean="0">
                <a:solidFill>
                  <a:srgbClr val="C00000"/>
                </a:solidFill>
              </a:rPr>
              <a:t>, ALF off test</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7288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0.56%</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0.37%</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0.20%</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0.27%</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0.77%</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0.58%</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0.61%</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0.62%</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105%</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517980" y="517908"/>
            <a:ext cx="3600400" cy="307777"/>
          </a:xfrm>
          <a:prstGeom prst="rect">
            <a:avLst/>
          </a:prstGeom>
          <a:noFill/>
        </p:spPr>
        <p:txBody>
          <a:bodyPr wrap="square" rtlCol="0">
            <a:spAutoFit/>
          </a:bodyPr>
          <a:lstStyle/>
          <a:p>
            <a:pPr algn="ctr"/>
            <a:r>
              <a:rPr lang="en-US" sz="1400" dirty="0" smtClean="0"/>
              <a:t>CE5-3.2.1 </a:t>
            </a:r>
            <a:r>
              <a:rPr lang="ru-RU" sz="1400" dirty="0" smtClean="0"/>
              <a:t>+ 3 </a:t>
            </a:r>
            <a:r>
              <a:rPr lang="en-US" sz="1400" dirty="0" smtClean="0"/>
              <a:t>fixes</a:t>
            </a:r>
            <a:endParaRPr lang="en-US" sz="1400" dirty="0"/>
          </a:p>
        </p:txBody>
      </p:sp>
    </p:spTree>
    <p:extLst>
      <p:ext uri="{BB962C8B-B14F-4D97-AF65-F5344CB8AC3E}">
        <p14:creationId xmlns:p14="http://schemas.microsoft.com/office/powerpoint/2010/main" val="34251194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89858" y="517908"/>
            <a:ext cx="3600400" cy="307777"/>
          </a:xfrm>
          <a:prstGeom prst="rect">
            <a:avLst/>
          </a:prstGeom>
          <a:noFill/>
        </p:spPr>
        <p:txBody>
          <a:bodyPr wrap="square" rtlCol="0">
            <a:spAutoFit/>
          </a:bodyPr>
          <a:lstStyle/>
          <a:p>
            <a:pPr algn="ctr"/>
            <a:r>
              <a:rPr lang="en-US" sz="1400" dirty="0" smtClean="0"/>
              <a:t>CE5-3.2.1 (for reference) </a:t>
            </a:r>
          </a:p>
        </p:txBody>
      </p:sp>
      <p:sp>
        <p:nvSpPr>
          <p:cNvPr id="9" name="Rectangle 2"/>
          <p:cNvSpPr txBox="1">
            <a:spLocks noChangeArrowheads="1"/>
          </p:cNvSpPr>
          <p:nvPr/>
        </p:nvSpPr>
        <p:spPr>
          <a:xfrm>
            <a:off x="188640" y="171450"/>
            <a:ext cx="666936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Simulation results of CE5-3.2.1 </a:t>
            </a:r>
            <a:r>
              <a:rPr lang="en-US" altLang="zh-CN" sz="1800" dirty="0" smtClean="0">
                <a:solidFill>
                  <a:srgbClr val="C00000"/>
                </a:solidFill>
              </a:rPr>
              <a:t>fixes, </a:t>
            </a:r>
            <a:r>
              <a:rPr lang="en-US" altLang="zh-CN" sz="1800" dirty="0">
                <a:solidFill>
                  <a:srgbClr val="C00000"/>
                </a:solidFill>
              </a:rPr>
              <a:t>ALF off </a:t>
            </a:r>
            <a:r>
              <a:rPr lang="en-US" altLang="zh-CN" sz="1800" dirty="0" smtClean="0">
                <a:solidFill>
                  <a:srgbClr val="C00000"/>
                </a:solidFill>
              </a:rPr>
              <a:t>test</a:t>
            </a:r>
            <a:r>
              <a:rPr lang="en-US" altLang="zh-CN" sz="1800" dirty="0">
                <a:solidFill>
                  <a:srgbClr val="C00000"/>
                </a:solidFill>
              </a:rPr>
              <a:t> , LD</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7288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B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0.71%</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0.70%</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P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0.65%</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0.97%</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0.66%</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105%</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B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1.62%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2.83%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1.63%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1.85%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2.69%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2.22%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P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2.16%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2.21%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1.95%</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2.74%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1.99%</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2.05%</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2.14%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2.40%</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105%</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517980" y="517908"/>
            <a:ext cx="3600400" cy="307777"/>
          </a:xfrm>
          <a:prstGeom prst="rect">
            <a:avLst/>
          </a:prstGeom>
          <a:noFill/>
        </p:spPr>
        <p:txBody>
          <a:bodyPr wrap="square" rtlCol="0">
            <a:spAutoFit/>
          </a:bodyPr>
          <a:lstStyle/>
          <a:p>
            <a:pPr algn="ctr"/>
            <a:r>
              <a:rPr lang="en-US" sz="1400" dirty="0" smtClean="0"/>
              <a:t>CE5-3.2.1 </a:t>
            </a:r>
            <a:r>
              <a:rPr lang="ru-RU" sz="1400" dirty="0" smtClean="0"/>
              <a:t>+ 3 </a:t>
            </a:r>
            <a:r>
              <a:rPr lang="en-US" sz="1400" dirty="0" smtClean="0"/>
              <a:t>fixes</a:t>
            </a:r>
            <a:endParaRPr lang="en-US" sz="1400" dirty="0"/>
          </a:p>
        </p:txBody>
      </p:sp>
      <p:sp>
        <p:nvSpPr>
          <p:cNvPr id="2" name="Rectangle 1"/>
          <p:cNvSpPr/>
          <p:nvPr/>
        </p:nvSpPr>
        <p:spPr>
          <a:xfrm>
            <a:off x="3902928" y="4515966"/>
            <a:ext cx="2294914" cy="230832"/>
          </a:xfrm>
          <a:prstGeom prst="rect">
            <a:avLst/>
          </a:prstGeom>
        </p:spPr>
        <p:txBody>
          <a:bodyPr wrap="square">
            <a:spAutoFit/>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latin typeface="Times New Roman" panose="02020603050405020304" pitchFamily="18" charset="0"/>
                <a:ea typeface="等线"/>
              </a:rPr>
              <a:t>*) few rate points for LDB are extrapolated</a:t>
            </a:r>
            <a:endParaRPr lang="en-US" sz="900" dirty="0">
              <a:effectLst/>
              <a:latin typeface="Times New Roman" panose="02020603050405020304" pitchFamily="18" charset="0"/>
              <a:ea typeface="等线"/>
            </a:endParaRPr>
          </a:p>
        </p:txBody>
      </p:sp>
    </p:spTree>
    <p:extLst>
      <p:ext uri="{BB962C8B-B14F-4D97-AF65-F5344CB8AC3E}">
        <p14:creationId xmlns:p14="http://schemas.microsoft.com/office/powerpoint/2010/main" val="148613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11400" y="618117"/>
            <a:ext cx="3600400" cy="307777"/>
          </a:xfrm>
          <a:prstGeom prst="rect">
            <a:avLst/>
          </a:prstGeom>
          <a:noFill/>
        </p:spPr>
        <p:txBody>
          <a:bodyPr wrap="square" rtlCol="0">
            <a:spAutoFit/>
          </a:bodyPr>
          <a:lstStyle/>
          <a:p>
            <a:pPr algn="ctr"/>
            <a:r>
              <a:rPr lang="en-US" sz="1400" dirty="0" smtClean="0"/>
              <a:t>CE5-3.2.2 + </a:t>
            </a:r>
            <a:r>
              <a:rPr lang="en-US" sz="1400" dirty="0" err="1" smtClean="0"/>
              <a:t>chroma</a:t>
            </a:r>
            <a:endParaRPr lang="en-US" sz="1400" dirty="0" smtClean="0"/>
          </a:p>
        </p:txBody>
      </p:sp>
      <p:sp>
        <p:nvSpPr>
          <p:cNvPr id="9"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(no SAO) + </a:t>
            </a:r>
            <a:r>
              <a:rPr lang="en-US" altLang="zh-CN" sz="1800" dirty="0" err="1">
                <a:solidFill>
                  <a:srgbClr val="C00000"/>
                </a:solidFill>
              </a:rPr>
              <a:t>chroma</a:t>
            </a:r>
            <a:r>
              <a:rPr lang="en-US" altLang="zh-CN" sz="1800" dirty="0">
                <a:solidFill>
                  <a:srgbClr val="C00000"/>
                </a:solidFill>
              </a:rPr>
              <a:t> filtering</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8344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-0.44%</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0.49%</a:t>
                      </a:r>
                      <a:endParaRPr lang="en-US" sz="1100" dirty="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0.20%</a:t>
                      </a:r>
                      <a:endParaRPr lang="en-US" sz="1100" dirty="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0.30%</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108%</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-0.42%</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0.39%</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0.36%</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108%</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105%</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107%</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105%</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0.20%</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106%</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dirty="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Random Access</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VTM-6.0.noSAO</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err="1">
                          <a:solidFill>
                            <a:srgbClr val="000000"/>
                          </a:solidFill>
                          <a:effectLst/>
                          <a:latin typeface="Arial" panose="020B0604020202020204" pitchFamily="34" charset="0"/>
                          <a:ea typeface="等线"/>
                        </a:rPr>
                        <a:t>DecT</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0.13%</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等线"/>
                          <a:ea typeface="等线"/>
                          <a:cs typeface="Arial" panose="020B0604020202020204" pitchFamily="34" charset="0"/>
                        </a:rPr>
                        <a:t>　</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-0.46%</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0.11%</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0.16%</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101%</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0.05%</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100%</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0.21%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All Intra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-0.42%</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-0.11%</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等线"/>
                        </a:rPr>
                        <a:t>109%</a:t>
                      </a:r>
                      <a:endParaRPr lang="en-US" sz="1100" b="1">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109%</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109%</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108%</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-0.47%</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-0.01%</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0.37%</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-0.05%</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287938" y="618118"/>
            <a:ext cx="3600400" cy="307777"/>
          </a:xfrm>
          <a:prstGeom prst="rect">
            <a:avLst/>
          </a:prstGeom>
          <a:noFill/>
        </p:spPr>
        <p:txBody>
          <a:bodyPr wrap="square" rtlCol="0">
            <a:spAutoFit/>
          </a:bodyPr>
          <a:lstStyle/>
          <a:p>
            <a:pPr algn="ctr"/>
            <a:r>
              <a:rPr lang="en-US" sz="1400" dirty="0" smtClean="0"/>
              <a:t>CE5-3.2.2 (for reference)</a:t>
            </a:r>
            <a:endParaRPr lang="en-US" sz="1400" dirty="0"/>
          </a:p>
        </p:txBody>
      </p:sp>
    </p:spTree>
    <p:extLst>
      <p:ext uri="{BB962C8B-B14F-4D97-AF65-F5344CB8AC3E}">
        <p14:creationId xmlns:p14="http://schemas.microsoft.com/office/powerpoint/2010/main" val="3238104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11400" y="618117"/>
            <a:ext cx="3600400" cy="307777"/>
          </a:xfrm>
          <a:prstGeom prst="rect">
            <a:avLst/>
          </a:prstGeom>
          <a:noFill/>
        </p:spPr>
        <p:txBody>
          <a:bodyPr wrap="square" rtlCol="0">
            <a:spAutoFit/>
          </a:bodyPr>
          <a:lstStyle/>
          <a:p>
            <a:pPr algn="ctr"/>
            <a:r>
              <a:rPr lang="en-US" sz="1400" dirty="0" smtClean="0"/>
              <a:t>CE5-3.2.2 + </a:t>
            </a:r>
            <a:r>
              <a:rPr lang="en-US" sz="1400" dirty="0" err="1" smtClean="0"/>
              <a:t>chroma</a:t>
            </a:r>
            <a:endParaRPr lang="en-US" sz="1400" dirty="0" smtClean="0"/>
          </a:p>
        </p:txBody>
      </p:sp>
      <p:sp>
        <p:nvSpPr>
          <p:cNvPr id="9"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(no SAO) + </a:t>
            </a:r>
            <a:r>
              <a:rPr lang="en-US" altLang="zh-CN" sz="1800" dirty="0" err="1">
                <a:solidFill>
                  <a:srgbClr val="C00000"/>
                </a:solidFill>
              </a:rPr>
              <a:t>chroma</a:t>
            </a:r>
            <a:r>
              <a:rPr lang="en-US" altLang="zh-CN" sz="1800" dirty="0">
                <a:solidFill>
                  <a:srgbClr val="C00000"/>
                </a:solidFill>
              </a:rPr>
              <a:t> </a:t>
            </a:r>
            <a:r>
              <a:rPr lang="en-US" altLang="zh-CN" sz="1800" dirty="0" smtClean="0">
                <a:solidFill>
                  <a:srgbClr val="C00000"/>
                </a:solidFill>
              </a:rPr>
              <a:t>filtering, LD</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9960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B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VTM-6.0.noSAO</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V</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0.63%</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-0.25%</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0.47%</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0.30%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1.34%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1.25%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dirty="0">
                          <a:effectLst/>
                          <a:latin typeface="Times New Roman" panose="02020603050405020304" pitchFamily="18" charset="0"/>
                          <a:ea typeface="等线"/>
                        </a:rPr>
                        <a:t> </a:t>
                      </a:r>
                      <a:endParaRPr lang="en-US" sz="1100" dirty="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dirty="0">
                          <a:effectLst/>
                          <a:latin typeface="Times New Roman" panose="02020603050405020304" pitchFamily="18" charset="0"/>
                          <a:ea typeface="等线"/>
                        </a:rPr>
                        <a:t> </a:t>
                      </a:r>
                      <a:endParaRPr lang="en-US" sz="1100" dirty="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P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VTM-6.0.noSAO</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err="1">
                          <a:solidFill>
                            <a:srgbClr val="000000"/>
                          </a:solidFill>
                          <a:effectLst/>
                          <a:latin typeface="Arial" panose="020B0604020202020204" pitchFamily="34" charset="0"/>
                          <a:ea typeface="等线"/>
                        </a:rPr>
                        <a:t>EncT</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0.50%</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6350" marR="6350" marT="635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1.36%</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-0.32%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0.59%</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0.62%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-0.60%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-0.27%</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B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VTM-6.0.noSAO</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V</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0.34%</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0.13%</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0.00%</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-0.22%</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0.20%</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0.95%</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dirty="0">
                          <a:effectLst/>
                          <a:latin typeface="Times New Roman" panose="02020603050405020304" pitchFamily="18" charset="0"/>
                          <a:ea typeface="等线"/>
                        </a:rPr>
                        <a:t> </a:t>
                      </a:r>
                      <a:endParaRPr lang="en-US" sz="1100" dirty="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1000">
                          <a:effectLst/>
                          <a:latin typeface="Times New Roman" panose="02020603050405020304" pitchFamily="18" charset="0"/>
                          <a:ea typeface="等线"/>
                        </a:rPr>
                        <a:t> </a:t>
                      </a:r>
                      <a:endParaRPr lang="en-US" sz="1100">
                        <a:effectLst/>
                        <a:latin typeface="Times New Roman" panose="02020603050405020304" pitchFamily="18" charset="0"/>
                        <a:ea typeface="等线"/>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P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VTM-6.0.noSAO</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err="1">
                          <a:solidFill>
                            <a:srgbClr val="000000"/>
                          </a:solidFill>
                          <a:effectLst/>
                          <a:latin typeface="Arial" panose="020B0604020202020204" pitchFamily="34" charset="0"/>
                          <a:ea typeface="等线"/>
                        </a:rPr>
                        <a:t>EncT</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106%</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105%</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1.86%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-0.30%</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0.48%</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0.84%</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101%</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0.19%</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287938" y="618118"/>
            <a:ext cx="3600400" cy="307777"/>
          </a:xfrm>
          <a:prstGeom prst="rect">
            <a:avLst/>
          </a:prstGeom>
          <a:noFill/>
        </p:spPr>
        <p:txBody>
          <a:bodyPr wrap="square" rtlCol="0">
            <a:spAutoFit/>
          </a:bodyPr>
          <a:lstStyle/>
          <a:p>
            <a:pPr algn="ctr"/>
            <a:r>
              <a:rPr lang="en-US" sz="1400" dirty="0" smtClean="0"/>
              <a:t>CE5-3.2.2 (for reference)</a:t>
            </a:r>
            <a:endParaRPr lang="en-US" sz="1400" dirty="0"/>
          </a:p>
        </p:txBody>
      </p:sp>
    </p:spTree>
    <p:extLst>
      <p:ext uri="{BB962C8B-B14F-4D97-AF65-F5344CB8AC3E}">
        <p14:creationId xmlns:p14="http://schemas.microsoft.com/office/powerpoint/2010/main" val="36509542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11400" y="618117"/>
            <a:ext cx="3600400" cy="307777"/>
          </a:xfrm>
          <a:prstGeom prst="rect">
            <a:avLst/>
          </a:prstGeom>
          <a:noFill/>
        </p:spPr>
        <p:txBody>
          <a:bodyPr wrap="square" rtlCol="0">
            <a:spAutoFit/>
          </a:bodyPr>
          <a:lstStyle/>
          <a:p>
            <a:pPr algn="ctr"/>
            <a:r>
              <a:rPr lang="en-US" sz="1400" dirty="0" smtClean="0"/>
              <a:t>CE5-3.2.2 + </a:t>
            </a:r>
            <a:r>
              <a:rPr lang="en-US" sz="1400" dirty="0" err="1" smtClean="0"/>
              <a:t>chroma</a:t>
            </a:r>
            <a:endParaRPr lang="en-US" sz="1400" dirty="0" smtClean="0"/>
          </a:p>
        </p:txBody>
      </p:sp>
      <p:sp>
        <p:nvSpPr>
          <p:cNvPr id="9" name="Rectangle 2"/>
          <p:cNvSpPr txBox="1">
            <a:spLocks noChangeArrowheads="1"/>
          </p:cNvSpPr>
          <p:nvPr/>
        </p:nvSpPr>
        <p:spPr>
          <a:xfrm>
            <a:off x="457200" y="171450"/>
            <a:ext cx="640080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(no SAO) + </a:t>
            </a:r>
            <a:r>
              <a:rPr lang="en-US" altLang="zh-CN" sz="1800" dirty="0" err="1">
                <a:solidFill>
                  <a:srgbClr val="C00000"/>
                </a:solidFill>
              </a:rPr>
              <a:t>chroma</a:t>
            </a:r>
            <a:r>
              <a:rPr lang="en-US" altLang="zh-CN" sz="1800" dirty="0">
                <a:solidFill>
                  <a:srgbClr val="C00000"/>
                </a:solidFill>
              </a:rPr>
              <a:t> </a:t>
            </a:r>
            <a:r>
              <a:rPr lang="en-US" altLang="zh-CN" sz="1800" dirty="0" smtClean="0">
                <a:solidFill>
                  <a:srgbClr val="C00000"/>
                </a:solidFill>
              </a:rPr>
              <a:t>filtering, no ALF test</a:t>
            </a:r>
            <a:endParaRPr lang="zh-CN" altLang="en-US" sz="1800" kern="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61926156"/>
              </p:ext>
            </p:extLst>
          </p:nvPr>
        </p:nvGraphicFramePr>
        <p:xfrm>
          <a:off x="0" y="1132888"/>
          <a:ext cx="3860264" cy="328344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0.56%</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-0.93%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0.43%</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0.41%</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108%</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107%</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-1.58%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-1.35%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0.13%</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0.14%</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0.00%</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ext uri="{D42A27DB-BD31-4B8C-83A1-F6EECF244321}">
                <p14:modId xmlns:p14="http://schemas.microsoft.com/office/powerpoint/2010/main" val="739074947"/>
              </p:ext>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-1.34%</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-0.93%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-0.82%</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-0.79%</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109%</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111%</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-0.80%</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109%</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107%</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-1.36%</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0.13%</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0.70%</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106%</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287938" y="618118"/>
            <a:ext cx="3600400" cy="307777"/>
          </a:xfrm>
          <a:prstGeom prst="rect">
            <a:avLst/>
          </a:prstGeom>
          <a:noFill/>
        </p:spPr>
        <p:txBody>
          <a:bodyPr wrap="square" rtlCol="0">
            <a:spAutoFit/>
          </a:bodyPr>
          <a:lstStyle/>
          <a:p>
            <a:pPr algn="ctr"/>
            <a:r>
              <a:rPr lang="en-US" sz="1400" dirty="0" smtClean="0"/>
              <a:t>CE5-3.2.2 (for reference)</a:t>
            </a:r>
            <a:endParaRPr lang="en-US" sz="1400" dirty="0"/>
          </a:p>
        </p:txBody>
      </p:sp>
    </p:spTree>
    <p:extLst>
      <p:ext uri="{BB962C8B-B14F-4D97-AF65-F5344CB8AC3E}">
        <p14:creationId xmlns:p14="http://schemas.microsoft.com/office/powerpoint/2010/main" val="7030078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11400" y="618117"/>
            <a:ext cx="3600400" cy="307777"/>
          </a:xfrm>
          <a:prstGeom prst="rect">
            <a:avLst/>
          </a:prstGeom>
          <a:noFill/>
        </p:spPr>
        <p:txBody>
          <a:bodyPr wrap="square" rtlCol="0">
            <a:spAutoFit/>
          </a:bodyPr>
          <a:lstStyle/>
          <a:p>
            <a:pPr algn="ctr"/>
            <a:r>
              <a:rPr lang="en-US" sz="1400" dirty="0" smtClean="0"/>
              <a:t>CE5-3.2.2 + </a:t>
            </a:r>
            <a:r>
              <a:rPr lang="en-US" sz="1400" dirty="0" err="1" smtClean="0"/>
              <a:t>chroma</a:t>
            </a:r>
            <a:endParaRPr lang="en-US" sz="1400" dirty="0" smtClean="0"/>
          </a:p>
        </p:txBody>
      </p:sp>
      <p:sp>
        <p:nvSpPr>
          <p:cNvPr id="9" name="Rectangle 2"/>
          <p:cNvSpPr txBox="1">
            <a:spLocks noChangeArrowheads="1"/>
          </p:cNvSpPr>
          <p:nvPr/>
        </p:nvSpPr>
        <p:spPr>
          <a:xfrm>
            <a:off x="457200" y="171450"/>
            <a:ext cx="666118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(no SAO) + </a:t>
            </a:r>
            <a:r>
              <a:rPr lang="en-US" altLang="zh-CN" sz="1800" dirty="0" err="1">
                <a:solidFill>
                  <a:srgbClr val="C00000"/>
                </a:solidFill>
              </a:rPr>
              <a:t>chroma</a:t>
            </a:r>
            <a:r>
              <a:rPr lang="en-US" altLang="zh-CN" sz="1800" dirty="0">
                <a:solidFill>
                  <a:srgbClr val="C00000"/>
                </a:solidFill>
              </a:rPr>
              <a:t> </a:t>
            </a:r>
            <a:r>
              <a:rPr lang="en-US" altLang="zh-CN" sz="1800" dirty="0" smtClean="0">
                <a:solidFill>
                  <a:srgbClr val="C00000"/>
                </a:solidFill>
              </a:rPr>
              <a:t>filtering, </a:t>
            </a:r>
            <a:r>
              <a:rPr lang="en-US" altLang="zh-CN" sz="1800" dirty="0" err="1" smtClean="0">
                <a:solidFill>
                  <a:srgbClr val="C00000"/>
                </a:solidFill>
              </a:rPr>
              <a:t>noALF</a:t>
            </a:r>
            <a:r>
              <a:rPr lang="en-US" altLang="zh-CN" sz="1800" dirty="0" smtClean="0">
                <a:solidFill>
                  <a:srgbClr val="C00000"/>
                </a:solidFill>
              </a:rPr>
              <a:t> test, LD</a:t>
            </a:r>
            <a:endParaRPr lang="zh-CN" altLang="en-US" sz="1800" kern="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935432802"/>
              </p:ext>
            </p:extLst>
          </p:nvPr>
        </p:nvGraphicFramePr>
        <p:xfrm>
          <a:off x="0" y="1132888"/>
          <a:ext cx="3860264" cy="329400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B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1.47%</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-1.34%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1.00%</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0.83%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P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-2.91%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1.57%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-2.40%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-2.53%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0.79%</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-2.65%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0.71%</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1.10%</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1.52%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0.97%</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-1.64%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018253068"/>
              </p:ext>
            </p:extLst>
          </p:nvPr>
        </p:nvGraphicFramePr>
        <p:xfrm>
          <a:off x="3861048" y="1131594"/>
          <a:ext cx="2948040" cy="327288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B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1.00%</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1.42%</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-1.25%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0.78%</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0.76%</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-1.30%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Low delay P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VTM-6.0.noSAO.noALF</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-2.84%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-2.29%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-2.40%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-2.55%</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0.33%</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0.68%</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106%</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-1.96%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-1.54%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287938" y="618118"/>
            <a:ext cx="3600400" cy="307777"/>
          </a:xfrm>
          <a:prstGeom prst="rect">
            <a:avLst/>
          </a:prstGeom>
          <a:noFill/>
        </p:spPr>
        <p:txBody>
          <a:bodyPr wrap="square" rtlCol="0">
            <a:spAutoFit/>
          </a:bodyPr>
          <a:lstStyle/>
          <a:p>
            <a:pPr algn="ctr"/>
            <a:r>
              <a:rPr lang="en-US" sz="1400" dirty="0" smtClean="0"/>
              <a:t>CE5-3.2.2 (for reference)</a:t>
            </a:r>
            <a:endParaRPr lang="en-US" sz="1400" dirty="0"/>
          </a:p>
        </p:txBody>
      </p:sp>
    </p:spTree>
    <p:extLst>
      <p:ext uri="{BB962C8B-B14F-4D97-AF65-F5344CB8AC3E}">
        <p14:creationId xmlns:p14="http://schemas.microsoft.com/office/powerpoint/2010/main" val="4213767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60380" y="771550"/>
            <a:ext cx="6336972" cy="3046988"/>
          </a:xfrm>
          <a:prstGeom prst="rect">
            <a:avLst/>
          </a:prstGeom>
          <a:noFill/>
        </p:spPr>
        <p:txBody>
          <a:bodyPr wrap="square" rtlCol="0">
            <a:spAutoFit/>
          </a:bodyPr>
          <a:lstStyle/>
          <a:p>
            <a:r>
              <a:rPr lang="en-US" sz="1200" dirty="0" smtClean="0"/>
              <a:t>Following modifications were made</a:t>
            </a:r>
          </a:p>
          <a:p>
            <a:endParaRPr lang="en-US" sz="1200" dirty="0"/>
          </a:p>
          <a:p>
            <a:pPr lvl="1" hangingPunct="0"/>
            <a:r>
              <a:rPr lang="en-CA" sz="1200" b="1" i="1" dirty="0"/>
              <a:t>Aspect 1</a:t>
            </a:r>
            <a:endParaRPr lang="en-US" sz="1200" b="1" i="1" dirty="0"/>
          </a:p>
          <a:p>
            <a:pPr hangingPunct="0"/>
            <a:r>
              <a:rPr lang="en-US" sz="1200" dirty="0"/>
              <a:t>In CE5-3.2.1 at in-loop filtering stage SAO and Hadamard filter has its own RDO to </a:t>
            </a:r>
            <a:r>
              <a:rPr lang="en-US" sz="1200" dirty="0" smtClean="0"/>
              <a:t>decide whether </a:t>
            </a:r>
            <a:r>
              <a:rPr lang="en-US" sz="1200" dirty="0"/>
              <a:t>to apply filter at CTU and slice level. However, the result of joint work was not evaluated. In order to compensate that the following modification was made. When cost of SAO filtered frame is above than Hadamard filtered frame then SAO is disabled at the slice level.</a:t>
            </a:r>
          </a:p>
          <a:p>
            <a:pPr lvl="1" hangingPunct="0"/>
            <a:r>
              <a:rPr lang="en-CA" sz="1200" b="1" i="1" dirty="0"/>
              <a:t>Aspect 2</a:t>
            </a:r>
            <a:endParaRPr lang="en-US" sz="1200" b="1" i="1" dirty="0"/>
          </a:p>
          <a:p>
            <a:pPr hangingPunct="0"/>
            <a:r>
              <a:rPr lang="en-US" sz="1200" dirty="0"/>
              <a:t>In implementation tested in CE5-3.2.1 the averaging of SAO and Hadamard output is performed at the frame basis without consideration of whether filter is applied to particular CTU or not. This lead to degradation of joint filtering performance. This bug was </a:t>
            </a:r>
            <a:r>
              <a:rPr lang="en-US" sz="1200" dirty="0" smtClean="0"/>
              <a:t>fixed </a:t>
            </a:r>
            <a:r>
              <a:rPr lang="en-US" sz="1200" dirty="0"/>
              <a:t>by </a:t>
            </a:r>
            <a:r>
              <a:rPr lang="en-US" sz="1200" dirty="0" smtClean="0"/>
              <a:t>averaging </a:t>
            </a:r>
            <a:r>
              <a:rPr lang="en-US" sz="1200" dirty="0"/>
              <a:t>only for those CTUs where both filters are enabled. </a:t>
            </a:r>
          </a:p>
          <a:p>
            <a:pPr lvl="1" hangingPunct="0"/>
            <a:r>
              <a:rPr lang="en-CA" sz="1200" b="1" i="1" dirty="0"/>
              <a:t>Aspect 3</a:t>
            </a:r>
            <a:endParaRPr lang="en-US" sz="1200" b="1" i="1" dirty="0"/>
          </a:p>
          <a:p>
            <a:pPr hangingPunct="0"/>
            <a:r>
              <a:rPr lang="en-US" sz="1200" dirty="0" smtClean="0"/>
              <a:t>This is </a:t>
            </a:r>
            <a:r>
              <a:rPr lang="en-US" sz="1200" dirty="0"/>
              <a:t>a non-normative fix of a bug identified in CE5-3.2 software. During cost calculation in encoder RDO the padding process may touch uninitialized memory. </a:t>
            </a:r>
          </a:p>
          <a:p>
            <a:endParaRPr lang="en-US" sz="1200" dirty="0" smtClean="0"/>
          </a:p>
        </p:txBody>
      </p:sp>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Fixes of CE5-3.2 on Hadamard filter test</a:t>
            </a:r>
            <a:endParaRPr lang="zh-CN" altLang="en-US" sz="1800" kern="0" dirty="0">
              <a:solidFill>
                <a:srgbClr val="C00000"/>
              </a:solidFill>
            </a:endParaRPr>
          </a:p>
        </p:txBody>
      </p:sp>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333094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Fixes of CE5-3.2.1 on Hadamard filter test</a:t>
            </a:r>
            <a:endParaRPr lang="zh-CN" altLang="en-US" sz="1800" kern="0" dirty="0">
              <a:solidFill>
                <a:srgbClr val="C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812816659"/>
              </p:ext>
            </p:extLst>
          </p:nvPr>
        </p:nvGraphicFramePr>
        <p:xfrm>
          <a:off x="116632" y="1588794"/>
          <a:ext cx="6552728" cy="982956"/>
        </p:xfrm>
        <a:graphic>
          <a:graphicData uri="http://schemas.openxmlformats.org/drawingml/2006/table">
            <a:tbl>
              <a:tblPr firstRow="1" firstCol="1" bandRow="1"/>
              <a:tblGrid>
                <a:gridCol w="1241087"/>
                <a:gridCol w="108332"/>
                <a:gridCol w="570087"/>
                <a:gridCol w="515045"/>
                <a:gridCol w="515045"/>
                <a:gridCol w="475728"/>
                <a:gridCol w="474417"/>
                <a:gridCol w="108332"/>
                <a:gridCol w="568776"/>
                <a:gridCol w="515045"/>
                <a:gridCol w="515045"/>
                <a:gridCol w="475728"/>
                <a:gridCol w="470061"/>
              </a:tblGrid>
              <a:tr h="245739">
                <a:tc>
                  <a:txBody>
                    <a:bodyPr/>
                    <a:lstStyle/>
                    <a:p>
                      <a:endParaRPr lang="en-US" sz="1200" dirty="0">
                        <a:effectLst/>
                        <a:latin typeface="Times New Roman" panose="02020603050405020304" pitchFamily="18" charset="0"/>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All Intra</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Yu Mincho"/>
                        </a:rPr>
                        <a:t>Random Access</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57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Test#</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err="1">
                          <a:solidFill>
                            <a:srgbClr val="000000"/>
                          </a:solidFill>
                          <a:effectLst/>
                          <a:latin typeface="Times New Roman" panose="02020603050405020304" pitchFamily="18" charset="0"/>
                          <a:ea typeface="等线"/>
                        </a:rPr>
                        <a:t>DecT</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4573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-0.33%</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0.39%</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0.37%</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107%</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108%</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-0.37%</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0.31%</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73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 + fixes</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-0.44%</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0.43%</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0.44%</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108%</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106%</a:t>
                      </a:r>
                      <a:endParaRPr lang="en-US" sz="1200" dirty="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 </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-0.42%</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0.36%</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0.36%</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104%</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104%</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436702909"/>
              </p:ext>
            </p:extLst>
          </p:nvPr>
        </p:nvGraphicFramePr>
        <p:xfrm>
          <a:off x="116632" y="2643758"/>
          <a:ext cx="6552727" cy="792088"/>
        </p:xfrm>
        <a:graphic>
          <a:graphicData uri="http://schemas.openxmlformats.org/drawingml/2006/table">
            <a:tbl>
              <a:tblPr firstRow="1" firstCol="1" bandRow="1"/>
              <a:tblGrid>
                <a:gridCol w="1226671"/>
                <a:gridCol w="108332"/>
                <a:gridCol w="640856"/>
                <a:gridCol w="508492"/>
                <a:gridCol w="508492"/>
                <a:gridCol w="470486"/>
                <a:gridCol w="469176"/>
                <a:gridCol w="108332"/>
                <a:gridCol w="560913"/>
                <a:gridCol w="508492"/>
                <a:gridCol w="508492"/>
                <a:gridCol w="470486"/>
                <a:gridCol w="463507"/>
              </a:tblGrid>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solidFill>
                            <a:srgbClr val="000000"/>
                          </a:solidFill>
                          <a:effectLst/>
                          <a:latin typeface="Times New Roman" panose="02020603050405020304" pitchFamily="18" charset="0"/>
                          <a:ea typeface="等线"/>
                        </a:rPr>
                        <a:t> </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Low Delay B</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P</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Test#</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-0.08%</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0.64%</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-0.16%</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0.47%</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0.73%</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 + fixes</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-0.17%*</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-0.22%</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0.98%</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102%</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2"/>
          <p:cNvSpPr>
            <a:spLocks noChangeArrowheads="1"/>
          </p:cNvSpPr>
          <p:nvPr/>
        </p:nvSpPr>
        <p:spPr bwMode="auto">
          <a:xfrm>
            <a:off x="116632" y="1131590"/>
            <a:ext cx="45365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sz="1200" b="1" i="0" u="none" strike="noStrike" cap="none" normalizeH="0" baseline="0" dirty="0" smtClean="0">
                <a:ln>
                  <a:noFill/>
                </a:ln>
                <a:solidFill>
                  <a:schemeClr val="tx1"/>
                </a:solidFill>
                <a:effectLst/>
                <a:latin typeface="Times New Roman" panose="02020603050405020304" pitchFamily="18" charset="0"/>
                <a:ea typeface="DengXian" charset="-122"/>
                <a:cs typeface="Times New Roman" panose="02020603050405020304" pitchFamily="18" charset="0"/>
              </a:rPr>
              <a:t>Anchor: VTM6.0 </a:t>
            </a:r>
            <a:endParaRPr kumimoji="0" 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US" sz="12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815119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Fixes of CE5-3.2.1 on Hadamard filter test, ALF is off</a:t>
            </a:r>
            <a:endParaRPr lang="zh-CN" altLang="en-US" sz="1800" kern="0" dirty="0">
              <a:solidFill>
                <a:srgbClr val="C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54197304"/>
              </p:ext>
            </p:extLst>
          </p:nvPr>
        </p:nvGraphicFramePr>
        <p:xfrm>
          <a:off x="116632" y="1588794"/>
          <a:ext cx="6552728" cy="982956"/>
        </p:xfrm>
        <a:graphic>
          <a:graphicData uri="http://schemas.openxmlformats.org/drawingml/2006/table">
            <a:tbl>
              <a:tblPr firstRow="1" firstCol="1" bandRow="1"/>
              <a:tblGrid>
                <a:gridCol w="1241087"/>
                <a:gridCol w="108332"/>
                <a:gridCol w="570087"/>
                <a:gridCol w="515045"/>
                <a:gridCol w="515045"/>
                <a:gridCol w="475728"/>
                <a:gridCol w="474417"/>
                <a:gridCol w="108332"/>
                <a:gridCol w="568776"/>
                <a:gridCol w="515045"/>
                <a:gridCol w="515045"/>
                <a:gridCol w="475728"/>
                <a:gridCol w="470061"/>
              </a:tblGrid>
              <a:tr h="245739">
                <a:tc>
                  <a:txBody>
                    <a:bodyPr/>
                    <a:lstStyle/>
                    <a:p>
                      <a:endParaRPr lang="en-US" sz="1200" dirty="0">
                        <a:effectLst/>
                        <a:latin typeface="Times New Roman" panose="02020603050405020304" pitchFamily="18" charset="0"/>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All Intra</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Yu Mincho"/>
                        </a:rPr>
                        <a:t>Random Access</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573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Test#</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err="1">
                          <a:solidFill>
                            <a:srgbClr val="000000"/>
                          </a:solidFill>
                          <a:effectLst/>
                          <a:latin typeface="Times New Roman" panose="02020603050405020304" pitchFamily="18" charset="0"/>
                          <a:ea typeface="等线"/>
                        </a:rPr>
                        <a:t>EncT</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4573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-0.46%</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0.44%</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110%</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0.28%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73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 + fixes</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-0.67%</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0.61%</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108%</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108%</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-0.72%</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0.59%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105%</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304790715"/>
              </p:ext>
            </p:extLst>
          </p:nvPr>
        </p:nvGraphicFramePr>
        <p:xfrm>
          <a:off x="116632" y="2643758"/>
          <a:ext cx="6552727" cy="792088"/>
        </p:xfrm>
        <a:graphic>
          <a:graphicData uri="http://schemas.openxmlformats.org/drawingml/2006/table">
            <a:tbl>
              <a:tblPr firstRow="1" firstCol="1" bandRow="1"/>
              <a:tblGrid>
                <a:gridCol w="1226671"/>
                <a:gridCol w="108332"/>
                <a:gridCol w="640856"/>
                <a:gridCol w="508492"/>
                <a:gridCol w="508492"/>
                <a:gridCol w="470486"/>
                <a:gridCol w="469176"/>
                <a:gridCol w="108332"/>
                <a:gridCol w="560913"/>
                <a:gridCol w="508492"/>
                <a:gridCol w="508492"/>
                <a:gridCol w="470486"/>
                <a:gridCol w="463507"/>
              </a:tblGrid>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solidFill>
                            <a:srgbClr val="000000"/>
                          </a:solidFill>
                          <a:effectLst/>
                          <a:latin typeface="Times New Roman" panose="02020603050405020304" pitchFamily="18" charset="0"/>
                          <a:ea typeface="等线"/>
                        </a:rPr>
                        <a:t> </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Low Delay B</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P</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Test#</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Y</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err="1">
                          <a:solidFill>
                            <a:srgbClr val="000000"/>
                          </a:solidFill>
                          <a:effectLst/>
                          <a:latin typeface="Times New Roman" panose="02020603050405020304" pitchFamily="18" charset="0"/>
                          <a:ea typeface="等线"/>
                        </a:rPr>
                        <a:t>EncT</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-0.49%</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0.61%</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-0.58%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0.97%</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0.91%</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022">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CE5-3.2.1 + fixes</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-0.53%*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1.63%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1.85%</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2.05%</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2.14%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104%</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2"/>
          <p:cNvSpPr>
            <a:spLocks noChangeArrowheads="1"/>
          </p:cNvSpPr>
          <p:nvPr/>
        </p:nvSpPr>
        <p:spPr bwMode="auto">
          <a:xfrm>
            <a:off x="116632" y="1131590"/>
            <a:ext cx="45365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sz="1200" b="1" i="0" u="none" strike="noStrike" cap="none" normalizeH="0" baseline="0" dirty="0" smtClean="0">
                <a:ln>
                  <a:noFill/>
                </a:ln>
                <a:solidFill>
                  <a:schemeClr val="tx1"/>
                </a:solidFill>
                <a:effectLst/>
                <a:latin typeface="Times New Roman" panose="02020603050405020304" pitchFamily="18" charset="0"/>
                <a:ea typeface="DengXian" charset="-122"/>
                <a:cs typeface="Times New Roman" panose="02020603050405020304" pitchFamily="18" charset="0"/>
              </a:rPr>
              <a:t>Anchor: VTM6.0.noALF </a:t>
            </a:r>
            <a:endParaRPr kumimoji="0" 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US" sz="12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605090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on Hadamard filter test + </a:t>
            </a:r>
            <a:r>
              <a:rPr lang="en-US" altLang="zh-CN" sz="1800" dirty="0" err="1" smtClean="0">
                <a:solidFill>
                  <a:srgbClr val="C00000"/>
                </a:solidFill>
              </a:rPr>
              <a:t>chroma</a:t>
            </a:r>
            <a:r>
              <a:rPr lang="en-US" altLang="zh-CN" sz="1800" dirty="0" smtClean="0">
                <a:solidFill>
                  <a:srgbClr val="C00000"/>
                </a:solidFill>
              </a:rPr>
              <a:t> filtering</a:t>
            </a:r>
            <a:endParaRPr lang="zh-CN" altLang="en-US" sz="1800" kern="0" dirty="0">
              <a:solidFill>
                <a:srgbClr val="C00000"/>
              </a:solidFill>
            </a:endParaRPr>
          </a:p>
        </p:txBody>
      </p:sp>
      <p:sp>
        <p:nvSpPr>
          <p:cNvPr id="10" name="Rectangle 2"/>
          <p:cNvSpPr>
            <a:spLocks noChangeArrowheads="1"/>
          </p:cNvSpPr>
          <p:nvPr/>
        </p:nvSpPr>
        <p:spPr bwMode="auto">
          <a:xfrm>
            <a:off x="180642" y="1370690"/>
            <a:ext cx="45365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sz="1200" b="1" i="0" u="none" strike="noStrike" cap="none" normalizeH="0" baseline="0" dirty="0" smtClean="0">
                <a:ln>
                  <a:noFill/>
                </a:ln>
                <a:solidFill>
                  <a:schemeClr val="tx1"/>
                </a:solidFill>
                <a:effectLst/>
                <a:latin typeface="Times New Roman" panose="02020603050405020304" pitchFamily="18" charset="0"/>
                <a:ea typeface="DengXian" charset="-122"/>
                <a:cs typeface="Times New Roman" panose="02020603050405020304" pitchFamily="18" charset="0"/>
              </a:rPr>
              <a:t>Anchor: VTM6.0.noSAO </a:t>
            </a:r>
            <a:endParaRPr kumimoji="0" 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US" sz="1200" b="0" i="0" u="none" strike="noStrike" cap="none" normalizeH="0" baseline="0" dirty="0" smtClean="0">
              <a:ln>
                <a:noFill/>
              </a:ln>
              <a:solidFill>
                <a:schemeClr val="tx1"/>
              </a:solidFill>
              <a:effectLst/>
            </a:endParaRPr>
          </a:p>
        </p:txBody>
      </p:sp>
      <p:graphicFrame>
        <p:nvGraphicFramePr>
          <p:cNvPr id="5" name="Table 4"/>
          <p:cNvGraphicFramePr>
            <a:graphicFrameLocks noGrp="1"/>
          </p:cNvGraphicFramePr>
          <p:nvPr>
            <p:extLst>
              <p:ext uri="{D42A27DB-BD31-4B8C-83A1-F6EECF244321}">
                <p14:modId xmlns:p14="http://schemas.microsoft.com/office/powerpoint/2010/main" val="2574342051"/>
              </p:ext>
            </p:extLst>
          </p:nvPr>
        </p:nvGraphicFramePr>
        <p:xfrm>
          <a:off x="188640" y="1707654"/>
          <a:ext cx="6480722" cy="1224137"/>
        </p:xfrm>
        <a:graphic>
          <a:graphicData uri="http://schemas.openxmlformats.org/drawingml/2006/table">
            <a:tbl>
              <a:tblPr firstRow="1" firstCol="1" bandRow="1"/>
              <a:tblGrid>
                <a:gridCol w="793661"/>
                <a:gridCol w="580371"/>
                <a:gridCol w="567841"/>
                <a:gridCol w="567841"/>
                <a:gridCol w="567841"/>
                <a:gridCol w="569183"/>
                <a:gridCol w="566648"/>
                <a:gridCol w="567841"/>
                <a:gridCol w="567841"/>
                <a:gridCol w="567841"/>
                <a:gridCol w="563813"/>
              </a:tblGrid>
              <a:tr h="204023">
                <a:tc>
                  <a:txBody>
                    <a:bodyPr/>
                    <a:lstStyle/>
                    <a:p>
                      <a:endParaRPr lang="en-US" sz="1200" dirty="0">
                        <a:effectLst/>
                        <a:latin typeface="Times New Roman" panose="02020603050405020304" pitchFamily="18" charset="0"/>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All Intra</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Yu Mincho"/>
                        </a:rPr>
                        <a:t>Random Access</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402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Test#</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4023">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a:effectLst/>
                          <a:latin typeface="Times New Roman" panose="02020603050405020304" pitchFamily="18" charset="0"/>
                          <a:ea typeface="等线"/>
                        </a:rPr>
                        <a:t>SAO</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0.00%</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-0.13%</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-0.15%</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66%</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77%</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-0.08%</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-0.26%</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-0.35%</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71%</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023">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CE5-3.2.2</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-0.42%</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0.36%</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108%</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-0.46%</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0.11%</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0.16%</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101%</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04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latin typeface="Times New Roman" panose="02020603050405020304" pitchFamily="18" charset="0"/>
                          <a:ea typeface="Times New Roman" panose="02020603050405020304" pitchFamily="18" charset="0"/>
                        </a:rPr>
                        <a:t>CE5-3.2.2</a:t>
                      </a:r>
                      <a:r>
                        <a:rPr lang="en-US" sz="1200" baseline="0" dirty="0" smtClean="0">
                          <a:effectLst/>
                          <a:latin typeface="Times New Roman" panose="02020603050405020304" pitchFamily="18" charset="0"/>
                          <a:ea typeface="Times New Roman" panose="02020603050405020304" pitchFamily="18" charset="0"/>
                        </a:rPr>
                        <a:t> + </a:t>
                      </a:r>
                      <a:r>
                        <a:rPr lang="en-US" sz="1200" dirty="0" err="1" smtClean="0">
                          <a:effectLst/>
                          <a:latin typeface="Times New Roman" panose="02020603050405020304" pitchFamily="18" charset="0"/>
                          <a:ea typeface="Times New Roman" panose="02020603050405020304" pitchFamily="18" charset="0"/>
                        </a:rPr>
                        <a:t>chroma</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-0.42%</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-0.11%</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0.13%</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109%</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109%</a:t>
                      </a:r>
                      <a:endParaRPr lang="en-US" sz="1200" dirty="0">
                        <a:effectLst/>
                        <a:latin typeface="Times New Roman" panose="02020603050405020304" pitchFamily="18" charset="0"/>
                        <a:ea typeface="等线"/>
                      </a:endParaRPr>
                    </a:p>
                  </a:txBody>
                  <a:tcPr marL="36195" marR="361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-0.47%</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-0.01%</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0.37%</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105%</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102%</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270601807"/>
              </p:ext>
            </p:extLst>
          </p:nvPr>
        </p:nvGraphicFramePr>
        <p:xfrm>
          <a:off x="206288" y="3147814"/>
          <a:ext cx="6463068" cy="1224135"/>
        </p:xfrm>
        <a:graphic>
          <a:graphicData uri="http://schemas.openxmlformats.org/drawingml/2006/table">
            <a:tbl>
              <a:tblPr firstRow="1" firstCol="1" bandRow="1"/>
              <a:tblGrid>
                <a:gridCol w="755894"/>
                <a:gridCol w="570940"/>
                <a:gridCol w="570940"/>
                <a:gridCol w="570940"/>
                <a:gridCol w="570940"/>
                <a:gridCol w="580322"/>
                <a:gridCol w="570940"/>
                <a:gridCol w="570940"/>
                <a:gridCol w="570940"/>
                <a:gridCol w="570940"/>
                <a:gridCol w="559332"/>
              </a:tblGrid>
              <a:tr h="188460">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solidFill>
                            <a:srgbClr val="000000"/>
                          </a:solidFill>
                          <a:effectLst/>
                          <a:latin typeface="Times New Roman" panose="02020603050405020304" pitchFamily="18" charset="0"/>
                          <a:ea typeface="等线"/>
                        </a:rPr>
                        <a:t> </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B</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P</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Test#</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effectLst/>
                          <a:latin typeface="Times New Roman" panose="02020603050405020304" pitchFamily="18" charset="0"/>
                          <a:ea typeface="等线"/>
                        </a:rPr>
                        <a:t>SAO</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-0.10%</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-0.58%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-1.13%</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70%</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-0.12%</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-0.28%</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-0.82%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70%</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Times New Roman" panose="02020603050405020304" pitchFamily="18" charset="0"/>
                          <a:ea typeface="Times New Roman" panose="02020603050405020304" pitchFamily="18" charset="0"/>
                        </a:rPr>
                        <a:t>CE5-3.2.2</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-0.25%</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0.47%</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0.31%</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101%</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-0.32%</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0.59%</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0.62%</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101%</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06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latin typeface="Times New Roman" panose="02020603050405020304" pitchFamily="18" charset="0"/>
                          <a:ea typeface="Times New Roman" panose="02020603050405020304" pitchFamily="18" charset="0"/>
                        </a:rPr>
                        <a:t>CE5-3.2.2 + </a:t>
                      </a:r>
                      <a:r>
                        <a:rPr lang="en-US" sz="1200" dirty="0" err="1" smtClean="0">
                          <a:effectLst/>
                          <a:latin typeface="Times New Roman" panose="02020603050405020304" pitchFamily="18" charset="0"/>
                          <a:ea typeface="Times New Roman" panose="02020603050405020304" pitchFamily="18" charset="0"/>
                        </a:rPr>
                        <a:t>chroma</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-0.22%</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0.20%</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0.33%</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103%</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102%</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-0.30%</a:t>
                      </a:r>
                      <a:endParaRPr lang="en-US" sz="1200" dirty="0">
                        <a:effectLst/>
                        <a:latin typeface="Times New Roman" panose="02020603050405020304" pitchFamily="18" charset="0"/>
                        <a:ea typeface="等线"/>
                      </a:endParaRPr>
                    </a:p>
                  </a:txBody>
                  <a:tcPr marL="36195" marR="36195" marT="0" marB="0">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0.48%</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0.84%</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104%</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102%</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11"/>
          <p:cNvSpPr/>
          <p:nvPr/>
        </p:nvSpPr>
        <p:spPr>
          <a:xfrm>
            <a:off x="206288" y="594099"/>
            <a:ext cx="6463072" cy="584775"/>
          </a:xfrm>
          <a:prstGeom prst="rect">
            <a:avLst/>
          </a:prstGeom>
        </p:spPr>
        <p:txBody>
          <a:bodyPr wrap="square">
            <a:spAutoFit/>
          </a:bodyPr>
          <a:lstStyle/>
          <a:p>
            <a:r>
              <a:rPr lang="en-US" sz="1600" dirty="0" smtClean="0"/>
              <a:t>In CE5-3.2 </a:t>
            </a:r>
            <a:r>
              <a:rPr lang="en-US" sz="1600" dirty="0" err="1" smtClean="0"/>
              <a:t>Hdamard</a:t>
            </a:r>
            <a:r>
              <a:rPr lang="en-US" sz="1600" dirty="0" smtClean="0"/>
              <a:t> is only applied to luma samples. The effect of applying the filter to </a:t>
            </a:r>
            <a:r>
              <a:rPr lang="en-US" sz="1600" dirty="0" err="1" smtClean="0"/>
              <a:t>chroma</a:t>
            </a:r>
            <a:r>
              <a:rPr lang="en-US" sz="1600" dirty="0" smtClean="0"/>
              <a:t> samples as well was studied.</a:t>
            </a:r>
            <a:endParaRPr lang="en-US" sz="1600" dirty="0"/>
          </a:p>
        </p:txBody>
      </p:sp>
    </p:spTree>
    <p:extLst>
      <p:ext uri="{BB962C8B-B14F-4D97-AF65-F5344CB8AC3E}">
        <p14:creationId xmlns:p14="http://schemas.microsoft.com/office/powerpoint/2010/main" val="953891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CE5-3.2.2 on Hadamard filter test + </a:t>
            </a:r>
            <a:r>
              <a:rPr lang="en-US" altLang="zh-CN" sz="1800" dirty="0" err="1" smtClean="0">
                <a:solidFill>
                  <a:srgbClr val="C00000"/>
                </a:solidFill>
              </a:rPr>
              <a:t>chroma</a:t>
            </a:r>
            <a:r>
              <a:rPr lang="en-US" altLang="zh-CN" sz="1800" dirty="0" smtClean="0">
                <a:solidFill>
                  <a:srgbClr val="C00000"/>
                </a:solidFill>
              </a:rPr>
              <a:t> filtering</a:t>
            </a:r>
            <a:endParaRPr lang="zh-CN" altLang="en-US" sz="1800" kern="0" dirty="0">
              <a:solidFill>
                <a:srgbClr val="C00000"/>
              </a:solidFill>
            </a:endParaRPr>
          </a:p>
        </p:txBody>
      </p:sp>
      <p:sp>
        <p:nvSpPr>
          <p:cNvPr id="10" name="Rectangle 2"/>
          <p:cNvSpPr>
            <a:spLocks noChangeArrowheads="1"/>
          </p:cNvSpPr>
          <p:nvPr/>
        </p:nvSpPr>
        <p:spPr bwMode="auto">
          <a:xfrm>
            <a:off x="180642" y="1370690"/>
            <a:ext cx="45365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1pPr>
            <a:lvl2pPr marL="4572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2pPr>
            <a:lvl3pPr marL="9144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3pPr>
            <a:lvl4pPr marL="13716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4pPr>
            <a:lvl5pPr marL="1828800" eaLnBrk="0"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0" lang="en-US" sz="1200" b="1" i="0" u="none" strike="noStrike" cap="none" normalizeH="0" baseline="0" dirty="0" smtClean="0">
                <a:ln>
                  <a:noFill/>
                </a:ln>
                <a:solidFill>
                  <a:schemeClr val="tx1"/>
                </a:solidFill>
                <a:effectLst/>
                <a:latin typeface="Times New Roman" panose="02020603050405020304" pitchFamily="18" charset="0"/>
                <a:ea typeface="DengXian" charset="-122"/>
                <a:cs typeface="Times New Roman" panose="02020603050405020304" pitchFamily="18" charset="0"/>
              </a:rPr>
              <a:t>Anchor: VTM6.0.noSAO.noALF</a:t>
            </a:r>
            <a:endParaRPr kumimoji="0" lang="en-US" sz="12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kumimoji="0" lang="en-US" sz="1200" b="0" i="0" u="none" strike="noStrike" cap="none" normalizeH="0" baseline="0" dirty="0" smtClean="0">
              <a:ln>
                <a:noFill/>
              </a:ln>
              <a:solidFill>
                <a:schemeClr val="tx1"/>
              </a:solidFill>
              <a:effectLst/>
            </a:endParaRPr>
          </a:p>
        </p:txBody>
      </p:sp>
      <p:graphicFrame>
        <p:nvGraphicFramePr>
          <p:cNvPr id="5" name="Table 4"/>
          <p:cNvGraphicFramePr>
            <a:graphicFrameLocks noGrp="1"/>
          </p:cNvGraphicFramePr>
          <p:nvPr>
            <p:extLst>
              <p:ext uri="{D42A27DB-BD31-4B8C-83A1-F6EECF244321}">
                <p14:modId xmlns:p14="http://schemas.microsoft.com/office/powerpoint/2010/main" val="2357831340"/>
              </p:ext>
            </p:extLst>
          </p:nvPr>
        </p:nvGraphicFramePr>
        <p:xfrm>
          <a:off x="188640" y="1707654"/>
          <a:ext cx="6480722" cy="1224137"/>
        </p:xfrm>
        <a:graphic>
          <a:graphicData uri="http://schemas.openxmlformats.org/drawingml/2006/table">
            <a:tbl>
              <a:tblPr firstRow="1" firstCol="1" bandRow="1"/>
              <a:tblGrid>
                <a:gridCol w="793661"/>
                <a:gridCol w="580371"/>
                <a:gridCol w="567841"/>
                <a:gridCol w="567841"/>
                <a:gridCol w="567841"/>
                <a:gridCol w="569183"/>
                <a:gridCol w="566648"/>
                <a:gridCol w="567841"/>
                <a:gridCol w="567841"/>
                <a:gridCol w="567841"/>
                <a:gridCol w="563813"/>
              </a:tblGrid>
              <a:tr h="204023">
                <a:tc>
                  <a:txBody>
                    <a:bodyPr/>
                    <a:lstStyle/>
                    <a:p>
                      <a:endParaRPr lang="en-US" sz="1200" dirty="0">
                        <a:effectLst/>
                        <a:latin typeface="Times New Roman" panose="02020603050405020304" pitchFamily="18" charset="0"/>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All Intra</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Yu Mincho"/>
                        </a:rPr>
                        <a:t>Random Access</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402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Test#</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04023">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a:effectLst/>
                          <a:latin typeface="Times New Roman" panose="02020603050405020304" pitchFamily="18" charset="0"/>
                          <a:ea typeface="等线"/>
                        </a:rPr>
                        <a:t>SAO</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-0.32%</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-0.37%</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-0.79%</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-0.80%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4023">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latin typeface="Times New Roman" panose="02020603050405020304" pitchFamily="18" charset="0"/>
                          <a:ea typeface="Times New Roman" panose="02020603050405020304" pitchFamily="18" charset="0"/>
                        </a:rPr>
                        <a:t>CE5-3.2.2</a:t>
                      </a:r>
                      <a:endParaRPr lang="en-US" sz="120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-0.93%</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0.43%</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0.41%</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108%</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107%</a:t>
                      </a:r>
                      <a:endParaRPr lang="en-US" sz="1200">
                        <a:effectLst/>
                        <a:latin typeface="Times New Roman" panose="02020603050405020304" pitchFamily="18" charset="0"/>
                        <a:ea typeface="等线"/>
                      </a:endParaRPr>
                    </a:p>
                  </a:txBody>
                  <a:tcPr marL="36195" marR="3619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-1.35%</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0.13%</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0.14%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104%</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8045">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latin typeface="Times New Roman" panose="02020603050405020304" pitchFamily="18" charset="0"/>
                          <a:ea typeface="Times New Roman" panose="02020603050405020304" pitchFamily="18" charset="0"/>
                        </a:rPr>
                        <a:t>CE5-3.2.2</a:t>
                      </a:r>
                      <a:r>
                        <a:rPr lang="en-US" sz="1200" baseline="0" dirty="0" smtClean="0">
                          <a:effectLst/>
                          <a:latin typeface="Times New Roman" panose="02020603050405020304" pitchFamily="18" charset="0"/>
                          <a:ea typeface="Times New Roman" panose="02020603050405020304" pitchFamily="18" charset="0"/>
                        </a:rPr>
                        <a:t> + </a:t>
                      </a:r>
                      <a:r>
                        <a:rPr lang="en-US" sz="1200" dirty="0" err="1" smtClean="0">
                          <a:effectLst/>
                          <a:latin typeface="Times New Roman" panose="02020603050405020304" pitchFamily="18" charset="0"/>
                          <a:ea typeface="Times New Roman" panose="02020603050405020304" pitchFamily="18" charset="0"/>
                        </a:rPr>
                        <a:t>chroma</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-0.93%</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-0.82%</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-0.79%</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109%</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111%</a:t>
                      </a:r>
                      <a:endParaRPr lang="en-US" sz="1200" dirty="0">
                        <a:effectLst/>
                        <a:latin typeface="Times New Roman" panose="02020603050405020304" pitchFamily="18" charset="0"/>
                        <a:ea typeface="等线"/>
                      </a:endParaRPr>
                    </a:p>
                  </a:txBody>
                  <a:tcPr marL="36195" marR="36195"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-1.36%</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0.13%</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0.70%</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106%</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103%</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94493520"/>
              </p:ext>
            </p:extLst>
          </p:nvPr>
        </p:nvGraphicFramePr>
        <p:xfrm>
          <a:off x="206288" y="3147814"/>
          <a:ext cx="6463068" cy="1224135"/>
        </p:xfrm>
        <a:graphic>
          <a:graphicData uri="http://schemas.openxmlformats.org/drawingml/2006/table">
            <a:tbl>
              <a:tblPr firstRow="1" firstCol="1" bandRow="1"/>
              <a:tblGrid>
                <a:gridCol w="755894"/>
                <a:gridCol w="570940"/>
                <a:gridCol w="570940"/>
                <a:gridCol w="570940"/>
                <a:gridCol w="570940"/>
                <a:gridCol w="580322"/>
                <a:gridCol w="570940"/>
                <a:gridCol w="570940"/>
                <a:gridCol w="570940"/>
                <a:gridCol w="570940"/>
                <a:gridCol w="559332"/>
              </a:tblGrid>
              <a:tr h="188460">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solidFill>
                            <a:srgbClr val="000000"/>
                          </a:solidFill>
                          <a:effectLst/>
                          <a:latin typeface="Times New Roman" panose="02020603050405020304" pitchFamily="18" charset="0"/>
                          <a:ea typeface="等线"/>
                        </a:rPr>
                        <a:t> </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B</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Low Delay P</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dirty="0">
                          <a:solidFill>
                            <a:srgbClr val="000000"/>
                          </a:solidFill>
                          <a:effectLst/>
                          <a:latin typeface="Times New Roman" panose="02020603050405020304" pitchFamily="18" charset="0"/>
                          <a:ea typeface="等线"/>
                        </a:rPr>
                        <a:t>Test#</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Y</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U</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V</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EncT</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b="1">
                          <a:solidFill>
                            <a:srgbClr val="000000"/>
                          </a:solidFill>
                          <a:effectLst/>
                          <a:latin typeface="Times New Roman" panose="02020603050405020304" pitchFamily="18" charset="0"/>
                          <a:ea typeface="等线"/>
                        </a:rPr>
                        <a:t>DecT</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200" dirty="0">
                          <a:effectLst/>
                          <a:latin typeface="Times New Roman" panose="02020603050405020304" pitchFamily="18" charset="0"/>
                          <a:ea typeface="等线"/>
                        </a:rPr>
                        <a:t>SAO</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-0.95%</a:t>
                      </a:r>
                      <a:endParaRPr lang="en-US" sz="1200" dirty="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-1.71%</a:t>
                      </a:r>
                      <a:endParaRPr lang="en-US" sz="1200" dirty="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-2.82%</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-2.59%</a:t>
                      </a:r>
                      <a:endParaRPr lang="en-US" sz="120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-3.06%</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-3.65%</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102%</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869">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latin typeface="Times New Roman" panose="02020603050405020304" pitchFamily="18" charset="0"/>
                          <a:ea typeface="Times New Roman" panose="02020603050405020304" pitchFamily="18" charset="0"/>
                        </a:rPr>
                        <a:t>CE5-3.2.2</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-1.34%</a:t>
                      </a:r>
                      <a:endParaRPr lang="en-US" sz="1200">
                        <a:effectLst/>
                        <a:latin typeface="Times New Roman" panose="02020603050405020304" pitchFamily="18" charset="0"/>
                        <a:ea typeface="等线"/>
                      </a:endParaRPr>
                    </a:p>
                  </a:txBody>
                  <a:tcPr marL="36195" marR="3619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1.00%</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0.83%</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103%</a:t>
                      </a:r>
                      <a:endParaRPr lang="en-US" sz="1200" dirty="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102%</a:t>
                      </a:r>
                      <a:endParaRPr lang="en-US" sz="1200" dirty="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-2.65%</a:t>
                      </a:r>
                      <a:endParaRPr lang="en-US" sz="1200" dirty="0">
                        <a:effectLst/>
                        <a:latin typeface="Times New Roman" panose="02020603050405020304" pitchFamily="18" charset="0"/>
                        <a:ea typeface="等线"/>
                      </a:endParaRPr>
                    </a:p>
                  </a:txBody>
                  <a:tcPr marL="36195" marR="36195" marT="0"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0.71%</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1.10%</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105%</a:t>
                      </a:r>
                      <a:endParaRPr lang="en-US" sz="1200">
                        <a:effectLst/>
                        <a:latin typeface="Times New Roman" panose="02020603050405020304" pitchFamily="18" charset="0"/>
                        <a:ea typeface="等线"/>
                      </a:endParaRPr>
                    </a:p>
                  </a:txBody>
                  <a:tcPr marL="36195" marR="3619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solidFill>
                            <a:srgbClr val="000000"/>
                          </a:solidFill>
                          <a:effectLst/>
                          <a:latin typeface="Arial" panose="020B0604020202020204" pitchFamily="34" charset="0"/>
                          <a:ea typeface="等线"/>
                        </a:rPr>
                        <a:t>103%</a:t>
                      </a:r>
                      <a:endParaRPr lang="en-US" sz="1200">
                        <a:effectLst/>
                        <a:latin typeface="Times New Roman" panose="02020603050405020304" pitchFamily="18" charset="0"/>
                        <a:ea typeface="等线"/>
                      </a:endParaRPr>
                    </a:p>
                  </a:txBody>
                  <a:tcPr marL="36195" marR="36195" marT="0"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068">
                <a:tc>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latin typeface="Times New Roman" panose="02020603050405020304" pitchFamily="18" charset="0"/>
                          <a:ea typeface="Times New Roman" panose="02020603050405020304" pitchFamily="18" charset="0"/>
                        </a:rPr>
                        <a:t>CE5-3.2.2 + </a:t>
                      </a:r>
                      <a:r>
                        <a:rPr lang="en-US" sz="1200" dirty="0" err="1" smtClean="0">
                          <a:effectLst/>
                          <a:latin typeface="Times New Roman" panose="02020603050405020304" pitchFamily="18" charset="0"/>
                          <a:ea typeface="Times New Roman" panose="02020603050405020304" pitchFamily="18" charset="0"/>
                        </a:rPr>
                        <a:t>chroma</a:t>
                      </a:r>
                      <a:endParaRPr lang="en-US" sz="1200" dirty="0">
                        <a:effectLst/>
                        <a:latin typeface="Times New Roman" panose="02020603050405020304" pitchFamily="18" charset="0"/>
                        <a:ea typeface="等线"/>
                      </a:endParaRPr>
                    </a:p>
                  </a:txBody>
                  <a:tcPr marL="36195" marR="36195"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-1.25%</a:t>
                      </a:r>
                      <a:endParaRPr lang="en-US" sz="1200" dirty="0">
                        <a:effectLst/>
                        <a:latin typeface="Times New Roman" panose="02020603050405020304" pitchFamily="18" charset="0"/>
                        <a:ea typeface="等线"/>
                      </a:endParaRPr>
                    </a:p>
                  </a:txBody>
                  <a:tcPr marL="36195" marR="3619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0.78%</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0.76%</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104%</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103%</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-2.55%</a:t>
                      </a:r>
                      <a:endParaRPr lang="en-US" sz="1200" dirty="0">
                        <a:effectLst/>
                        <a:latin typeface="Times New Roman" panose="02020603050405020304" pitchFamily="18" charset="0"/>
                        <a:ea typeface="等线"/>
                      </a:endParaRPr>
                    </a:p>
                  </a:txBody>
                  <a:tcPr marL="36195" marR="36195" marT="0" marB="0">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0.33%</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0.68%</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106%</a:t>
                      </a:r>
                      <a:endParaRPr lang="en-US" sz="1200" dirty="0">
                        <a:effectLst/>
                        <a:latin typeface="Times New Roman" panose="02020603050405020304" pitchFamily="18" charset="0"/>
                        <a:ea typeface="等线"/>
                      </a:endParaRPr>
                    </a:p>
                  </a:txBody>
                  <a:tcPr marL="36195" marR="36195"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solidFill>
                            <a:srgbClr val="000000"/>
                          </a:solidFill>
                          <a:effectLst/>
                          <a:latin typeface="Arial" panose="020B0604020202020204" pitchFamily="34" charset="0"/>
                          <a:ea typeface="等线"/>
                        </a:rPr>
                        <a:t>103%</a:t>
                      </a:r>
                      <a:endParaRPr lang="en-US" sz="1200" dirty="0">
                        <a:effectLst/>
                        <a:latin typeface="Times New Roman" panose="02020603050405020304" pitchFamily="18" charset="0"/>
                        <a:ea typeface="等线"/>
                      </a:endParaRPr>
                    </a:p>
                  </a:txBody>
                  <a:tcPr marL="36195" marR="36195" marT="0" marB="0">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11"/>
          <p:cNvSpPr/>
          <p:nvPr/>
        </p:nvSpPr>
        <p:spPr>
          <a:xfrm>
            <a:off x="206288" y="594099"/>
            <a:ext cx="6463072" cy="584775"/>
          </a:xfrm>
          <a:prstGeom prst="rect">
            <a:avLst/>
          </a:prstGeom>
        </p:spPr>
        <p:txBody>
          <a:bodyPr wrap="square">
            <a:spAutoFit/>
          </a:bodyPr>
          <a:lstStyle/>
          <a:p>
            <a:r>
              <a:rPr lang="en-US" sz="1600" dirty="0" smtClean="0"/>
              <a:t>In CE5-3.2 </a:t>
            </a:r>
            <a:r>
              <a:rPr lang="en-US" sz="1600" dirty="0" err="1" smtClean="0"/>
              <a:t>Hdamard</a:t>
            </a:r>
            <a:r>
              <a:rPr lang="en-US" sz="1600" dirty="0" smtClean="0"/>
              <a:t> is only applied to luma samples. The effect of applying the filter to </a:t>
            </a:r>
            <a:r>
              <a:rPr lang="en-US" sz="1600" dirty="0" err="1" smtClean="0"/>
              <a:t>chroma</a:t>
            </a:r>
            <a:r>
              <a:rPr lang="en-US" sz="1600" dirty="0" smtClean="0"/>
              <a:t> samples as well was studied.</a:t>
            </a:r>
            <a:endParaRPr lang="en-US" sz="1600" dirty="0"/>
          </a:p>
        </p:txBody>
      </p:sp>
    </p:spTree>
    <p:extLst>
      <p:ext uri="{BB962C8B-B14F-4D97-AF65-F5344CB8AC3E}">
        <p14:creationId xmlns:p14="http://schemas.microsoft.com/office/powerpoint/2010/main" val="2536404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457200" y="171450"/>
            <a:ext cx="6356176"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Acknowledgment</a:t>
            </a:r>
            <a:endParaRPr lang="zh-CN" altLang="en-US" sz="1800" kern="0" dirty="0">
              <a:solidFill>
                <a:srgbClr val="C00000"/>
              </a:solidFill>
            </a:endParaRPr>
          </a:p>
        </p:txBody>
      </p:sp>
      <p:sp>
        <p:nvSpPr>
          <p:cNvPr id="6" name="TextBox 5"/>
          <p:cNvSpPr txBox="1"/>
          <p:nvPr/>
        </p:nvSpPr>
        <p:spPr>
          <a:xfrm>
            <a:off x="1628800" y="2211710"/>
            <a:ext cx="3600400" cy="369332"/>
          </a:xfrm>
          <a:prstGeom prst="rect">
            <a:avLst/>
          </a:prstGeom>
          <a:noFill/>
        </p:spPr>
        <p:txBody>
          <a:bodyPr wrap="square" rtlCol="0">
            <a:spAutoFit/>
          </a:bodyPr>
          <a:lstStyle/>
          <a:p>
            <a:pPr algn="ctr"/>
            <a:r>
              <a:rPr lang="en-US" dirty="0" smtClean="0"/>
              <a:t>Thanks Ericsson for cross-checking!</a:t>
            </a:r>
          </a:p>
        </p:txBody>
      </p:sp>
    </p:spTree>
    <p:extLst>
      <p:ext uri="{BB962C8B-B14F-4D97-AF65-F5344CB8AC3E}">
        <p14:creationId xmlns:p14="http://schemas.microsoft.com/office/powerpoint/2010/main" val="634556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89858" y="517908"/>
            <a:ext cx="3600400" cy="307777"/>
          </a:xfrm>
          <a:prstGeom prst="rect">
            <a:avLst/>
          </a:prstGeom>
          <a:noFill/>
        </p:spPr>
        <p:txBody>
          <a:bodyPr wrap="square" rtlCol="0">
            <a:spAutoFit/>
          </a:bodyPr>
          <a:lstStyle/>
          <a:p>
            <a:pPr algn="ctr"/>
            <a:r>
              <a:rPr lang="en-US" sz="1400" dirty="0" smtClean="0"/>
              <a:t>CE5-3.2.1 (for reference) </a:t>
            </a:r>
          </a:p>
        </p:txBody>
      </p:sp>
      <p:sp>
        <p:nvSpPr>
          <p:cNvPr id="9" name="Rectangle 2"/>
          <p:cNvSpPr txBox="1">
            <a:spLocks noChangeArrowheads="1"/>
          </p:cNvSpPr>
          <p:nvPr/>
        </p:nvSpPr>
        <p:spPr>
          <a:xfrm>
            <a:off x="457200" y="171450"/>
            <a:ext cx="5886450"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smtClean="0">
                <a:solidFill>
                  <a:srgbClr val="C00000"/>
                </a:solidFill>
              </a:rPr>
              <a:t>Simulation results of </a:t>
            </a:r>
            <a:r>
              <a:rPr lang="en-US" altLang="zh-CN" sz="1800" dirty="0">
                <a:solidFill>
                  <a:srgbClr val="C00000"/>
                </a:solidFill>
              </a:rPr>
              <a:t>CE5-3.2.1 </a:t>
            </a:r>
            <a:r>
              <a:rPr lang="en-US" altLang="zh-CN" sz="1800" dirty="0" smtClean="0">
                <a:solidFill>
                  <a:srgbClr val="C00000"/>
                </a:solidFill>
              </a:rPr>
              <a:t>fixes</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7288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All Intra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0.52%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110%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-0.26%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0.29%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108%</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0.39%</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0.37%</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107%</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108%</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107%</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0.25%</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-0.37%</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0.30%</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0.31%</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0.03%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nvPr>
        </p:nvGraphicFramePr>
        <p:xfrm>
          <a:off x="3861048" y="1131594"/>
          <a:ext cx="2948040" cy="326232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All Intra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0.50%</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-0.56%</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0.43%</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0.44%</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108%</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106%</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0.44%</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106%</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Random Access</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a:solidFill>
                            <a:srgbClr val="000000"/>
                          </a:solidFill>
                          <a:effectLst/>
                          <a:latin typeface="Arial" panose="020B0604020202020204" pitchFamily="34" charset="0"/>
                          <a:ea typeface="等线"/>
                        </a:rPr>
                        <a:t>Over VTM-6.0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0.38%</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0.32%</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-0.42%</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0.36%</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0.36%</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0.14%</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0.27%</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517980" y="517908"/>
            <a:ext cx="3600400" cy="307777"/>
          </a:xfrm>
          <a:prstGeom prst="rect">
            <a:avLst/>
          </a:prstGeom>
          <a:noFill/>
        </p:spPr>
        <p:txBody>
          <a:bodyPr wrap="square" rtlCol="0">
            <a:spAutoFit/>
          </a:bodyPr>
          <a:lstStyle/>
          <a:p>
            <a:pPr algn="ctr"/>
            <a:r>
              <a:rPr lang="en-US" sz="1400" dirty="0" smtClean="0"/>
              <a:t>CE5-3.2.1 </a:t>
            </a:r>
            <a:r>
              <a:rPr lang="ru-RU" sz="1400" dirty="0" smtClean="0"/>
              <a:t>+ 3 </a:t>
            </a:r>
            <a:r>
              <a:rPr lang="en-US" sz="1400" dirty="0" smtClean="0"/>
              <a:t>fixes</a:t>
            </a:r>
            <a:endParaRPr lang="en-US" sz="1400" dirty="0"/>
          </a:p>
        </p:txBody>
      </p:sp>
    </p:spTree>
    <p:extLst>
      <p:ext uri="{BB962C8B-B14F-4D97-AF65-F5344CB8AC3E}">
        <p14:creationId xmlns:p14="http://schemas.microsoft.com/office/powerpoint/2010/main" val="39741635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89858" y="517908"/>
            <a:ext cx="3600400" cy="307777"/>
          </a:xfrm>
          <a:prstGeom prst="rect">
            <a:avLst/>
          </a:prstGeom>
          <a:noFill/>
        </p:spPr>
        <p:txBody>
          <a:bodyPr wrap="square" rtlCol="0">
            <a:spAutoFit/>
          </a:bodyPr>
          <a:lstStyle/>
          <a:p>
            <a:pPr algn="ctr"/>
            <a:r>
              <a:rPr lang="en-US" sz="1400" dirty="0" smtClean="0"/>
              <a:t>CE5-3.2.1 (for reference) </a:t>
            </a:r>
          </a:p>
        </p:txBody>
      </p:sp>
      <p:sp>
        <p:nvSpPr>
          <p:cNvPr id="9" name="Rectangle 2"/>
          <p:cNvSpPr txBox="1">
            <a:spLocks noChangeArrowheads="1"/>
          </p:cNvSpPr>
          <p:nvPr/>
        </p:nvSpPr>
        <p:spPr>
          <a:xfrm>
            <a:off x="457200" y="171450"/>
            <a:ext cx="6068144" cy="472679"/>
          </a:xfrm>
          <a:prstGeom prst="rect">
            <a:avLst/>
          </a:prstGeom>
        </p:spPr>
        <p:txBody>
          <a:bodyPr lIns="91427" tIns="45714" rIns="91427" bIns="45714"/>
          <a:lstStyle>
            <a:lvl1pPr algn="l" rtl="0" eaLnBrk="0" fontAlgn="base" hangingPunct="0">
              <a:spcBef>
                <a:spcPct val="0"/>
              </a:spcBef>
              <a:spcAft>
                <a:spcPct val="0"/>
              </a:spcAft>
              <a:defRPr sz="2400" b="1">
                <a:solidFill>
                  <a:srgbClr val="404040"/>
                </a:solidFill>
                <a:latin typeface="微软雅黑" pitchFamily="34" charset="-122"/>
                <a:ea typeface="微软雅黑" pitchFamily="34" charset="-122"/>
                <a:cs typeface="Arial" pitchFamily="34" charset="0"/>
              </a:defRPr>
            </a:lvl1pPr>
            <a:lvl2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400" b="1">
                <a:solidFill>
                  <a:srgbClr val="990000"/>
                </a:solidFill>
                <a:latin typeface="Arial" charset="0"/>
                <a:ea typeface="黑体" pitchFamily="49" charset="-122"/>
                <a:cs typeface="Arial" charset="0"/>
              </a:defRPr>
            </a:lvl5pPr>
            <a:lvl6pPr marL="342833"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6pPr>
            <a:lvl7pPr marL="685669"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7pPr>
            <a:lvl8pPr marL="1028504"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8pPr>
            <a:lvl9pPr marL="1371338" algn="l" rtl="0" eaLnBrk="1" fontAlgn="base" hangingPunct="1">
              <a:spcBef>
                <a:spcPct val="0"/>
              </a:spcBef>
              <a:spcAft>
                <a:spcPct val="0"/>
              </a:spcAft>
              <a:defRPr sz="2400" b="1">
                <a:solidFill>
                  <a:srgbClr val="990000"/>
                </a:solidFill>
                <a:latin typeface="FrutigerNext LT Medium" pitchFamily="34" charset="0"/>
                <a:ea typeface="华文细黑" pitchFamily="2" charset="-122"/>
                <a:cs typeface="宋体" charset="-122"/>
              </a:defRPr>
            </a:lvl9pPr>
          </a:lstStyle>
          <a:p>
            <a:pPr eaLnBrk="1" hangingPunct="1"/>
            <a:r>
              <a:rPr lang="en-US" altLang="zh-CN" sz="1800" dirty="0">
                <a:solidFill>
                  <a:srgbClr val="C00000"/>
                </a:solidFill>
              </a:rPr>
              <a:t>Simulation results of CE5-3.2.1 </a:t>
            </a:r>
            <a:r>
              <a:rPr lang="en-US" altLang="zh-CN" sz="1800" dirty="0" smtClean="0">
                <a:solidFill>
                  <a:srgbClr val="C00000"/>
                </a:solidFill>
              </a:rPr>
              <a:t>fixes</a:t>
            </a:r>
            <a:r>
              <a:rPr lang="en-US" altLang="zh-CN" sz="1800" dirty="0" smtClean="0">
                <a:solidFill>
                  <a:srgbClr val="C00000"/>
                </a:solidFill>
              </a:rPr>
              <a:t>, </a:t>
            </a:r>
            <a:r>
              <a:rPr lang="en-US" altLang="zh-CN" sz="1800" dirty="0" smtClean="0">
                <a:solidFill>
                  <a:srgbClr val="C00000"/>
                </a:solidFill>
              </a:rPr>
              <a:t>LD</a:t>
            </a:r>
            <a:endParaRPr lang="zh-CN" altLang="en-US" sz="1800" kern="0" dirty="0">
              <a:solidFill>
                <a:srgbClr val="C00000"/>
              </a:solidFill>
            </a:endParaRPr>
          </a:p>
        </p:txBody>
      </p:sp>
      <p:graphicFrame>
        <p:nvGraphicFramePr>
          <p:cNvPr id="4" name="Table 3"/>
          <p:cNvGraphicFramePr>
            <a:graphicFrameLocks noGrp="1"/>
          </p:cNvGraphicFramePr>
          <p:nvPr>
            <p:extLst/>
          </p:nvPr>
        </p:nvGraphicFramePr>
        <p:xfrm>
          <a:off x="0" y="1132888"/>
          <a:ext cx="3860264" cy="3283440"/>
        </p:xfrm>
        <a:graphic>
          <a:graphicData uri="http://schemas.openxmlformats.org/drawingml/2006/table">
            <a:tbl>
              <a:tblPr firstRow="1" firstCol="1" bandRow="1"/>
              <a:tblGrid>
                <a:gridCol w="912224"/>
                <a:gridCol w="589608"/>
                <a:gridCol w="589608"/>
                <a:gridCol w="589608"/>
                <a:gridCol w="589608"/>
                <a:gridCol w="589608"/>
              </a:tblGrid>
              <a:tr h="141840">
                <a:tc>
                  <a:txBody>
                    <a:bodyPr/>
                    <a:lstStyle/>
                    <a:p>
                      <a:endParaRPr lang="en-US" sz="900" dirty="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B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Y</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等线"/>
                          <a:ea typeface="等线"/>
                          <a:cs typeface="Arial" panose="020B0604020202020204" pitchFamily="34" charset="0"/>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等线"/>
                          <a:ea typeface="等线"/>
                          <a:cs typeface="Arial" panose="020B0604020202020204" pitchFamily="34" charset="0"/>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0.03%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1.07%</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0.57%</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-0.25%</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0.30%</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-0.05%</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 </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-0.08%</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等线"/>
                        </a:rPr>
                        <a:t>0.68%</a:t>
                      </a:r>
                      <a:endParaRPr lang="en-US" sz="1100" b="1">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0.64%</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-0.36%</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0.72%</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0.78%</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F</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0.18%</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0.37%</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等线"/>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900" dirty="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P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endParaRPr lang="en-US" sz="900">
                        <a:effectLst/>
                        <a:latin typeface="Times New Roman" panose="02020603050405020304" pitchFamily="18" charset="0"/>
                      </a:endParaRPr>
                    </a:p>
                  </a:txBody>
                  <a:tcPr marL="60073" marR="6007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Y</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A1</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等线"/>
                          <a:ea typeface="等线"/>
                          <a:cs typeface="Arial" panose="020B0604020202020204" pitchFamily="34" charset="0"/>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A2</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dirty="0">
                        <a:effectLst/>
                        <a:latin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等线"/>
                          <a:ea typeface="等线"/>
                          <a:cs typeface="Arial" panose="020B0604020202020204" pitchFamily="34" charset="0"/>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B</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0.91%</a:t>
                      </a:r>
                      <a:endParaRPr lang="en-US" sz="1100" dirty="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C</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-0.28%</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0.33%</a:t>
                      </a:r>
                      <a:endParaRPr lang="en-US" sz="1100" dirty="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0.55%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E</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0.76%</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b="1">
                          <a:solidFill>
                            <a:srgbClr val="000000"/>
                          </a:solidFill>
                          <a:effectLst/>
                          <a:latin typeface="Arial" panose="020B0604020202020204" pitchFamily="34" charset="0"/>
                          <a:ea typeface="SimSun" panose="02010600030101010101" pitchFamily="2" charset="-122"/>
                        </a:rPr>
                        <a:t>Overall</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-0.16%</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0.47%</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0.73%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a:solidFill>
                            <a:srgbClr val="000000"/>
                          </a:solidFill>
                          <a:effectLst/>
                          <a:latin typeface="Arial" panose="020B0604020202020204" pitchFamily="34" charset="0"/>
                          <a:ea typeface="SimSun" panose="02010600030101010101" pitchFamily="2" charset="-122"/>
                        </a:rPr>
                        <a:t>Class D</a:t>
                      </a:r>
                      <a:endParaRPr lang="en-US" sz="100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0.91%</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800" dirty="0">
                          <a:solidFill>
                            <a:srgbClr val="000000"/>
                          </a:solidFill>
                          <a:effectLst/>
                          <a:latin typeface="Arial" panose="020B0604020202020204" pitchFamily="34" charset="0"/>
                          <a:ea typeface="SimSun" panose="02010600030101010101" pitchFamily="2" charset="-122"/>
                        </a:rPr>
                        <a:t>Class F</a:t>
                      </a:r>
                      <a:endParaRPr lang="en-US" sz="1000" dirty="0">
                        <a:effectLst/>
                        <a:latin typeface="Times New Roman" panose="02020603050405020304" pitchFamily="18" charset="0"/>
                        <a:ea typeface="等线"/>
                      </a:endParaRPr>
                    </a:p>
                  </a:txBody>
                  <a:tcPr marL="60073" marR="6007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0.68%</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260380" y="1131594"/>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p:cNvGraphicFramePr>
            <a:graphicFrameLocks noGrp="1"/>
          </p:cNvGraphicFramePr>
          <p:nvPr>
            <p:extLst/>
          </p:nvPr>
        </p:nvGraphicFramePr>
        <p:xfrm>
          <a:off x="3861048" y="1131594"/>
          <a:ext cx="2948040" cy="3262320"/>
        </p:xfrm>
        <a:graphic>
          <a:graphicData uri="http://schemas.openxmlformats.org/drawingml/2006/table">
            <a:tbl>
              <a:tblPr firstRow="1" firstCol="1" bandRow="1"/>
              <a:tblGrid>
                <a:gridCol w="589608"/>
                <a:gridCol w="589608"/>
                <a:gridCol w="589608"/>
                <a:gridCol w="589608"/>
                <a:gridCol w="589608"/>
              </a:tblGrid>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B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Y</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V</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-0.07%*</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1.16%</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0.96%</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0.49%</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1.40%</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-0.17%*</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1.00%</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103%</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-0.60%</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1.29%</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103%</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dirty="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900">
                        <a:effectLst/>
                        <a:latin typeface="Times New Roman" panose="02020603050405020304" pitchFamily="18" charset="0"/>
                      </a:endParaRPr>
                    </a:p>
                  </a:txBody>
                  <a:tcPr marL="60073" marR="6007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Low delay P </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b="1" dirty="0">
                          <a:solidFill>
                            <a:srgbClr val="000000"/>
                          </a:solidFill>
                          <a:effectLst/>
                          <a:latin typeface="Arial" panose="020B0604020202020204" pitchFamily="34" charset="0"/>
                          <a:ea typeface="等线"/>
                        </a:rPr>
                        <a:t>Over VTM-6.0</a:t>
                      </a:r>
                      <a:endParaRPr lang="en-US" sz="1100"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Y</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U</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V</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EncT</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DecT</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dirty="0">
                          <a:solidFill>
                            <a:srgbClr val="000000"/>
                          </a:solidFill>
                          <a:effectLst/>
                          <a:latin typeface="Arial" panose="020B0604020202020204" pitchFamily="34" charset="0"/>
                          <a:ea typeface="等线"/>
                        </a:rPr>
                        <a:t> </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GB" sz="900">
                          <a:solidFill>
                            <a:srgbClr val="000000"/>
                          </a:solidFill>
                          <a:effectLst/>
                          <a:latin typeface="Arial" panose="020B0604020202020204" pitchFamily="34" charset="0"/>
                          <a:ea typeface="等线"/>
                        </a:rPr>
                        <a:t> </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-0.21%</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1.25%</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1.25%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102%</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0.75%</a:t>
                      </a:r>
                      <a:endParaRPr lang="en-US" sz="1100">
                        <a:effectLst/>
                        <a:latin typeface="Times New Roman" panose="02020603050405020304" pitchFamily="18" charset="0"/>
                        <a:ea typeface="等线"/>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0.94%</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101%</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0.85%</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-0.22%</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0.98%</a:t>
                      </a:r>
                      <a:endParaRPr lang="en-US" sz="1100" b="1" dirty="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1.09%</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104%</a:t>
                      </a:r>
                      <a:endParaRPr lang="en-US" sz="1100" b="1" dirty="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solidFill>
                            <a:srgbClr val="000000"/>
                          </a:solidFill>
                          <a:effectLst/>
                          <a:latin typeface="Arial" panose="020B0604020202020204" pitchFamily="34" charset="0"/>
                          <a:ea typeface="等线"/>
                        </a:rPr>
                        <a:t>102%</a:t>
                      </a:r>
                      <a:endParaRPr lang="en-US" sz="1100" b="1"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-0.65%</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0.89%</a:t>
                      </a:r>
                      <a:endParaRPr lang="en-US" sz="1100">
                        <a:effectLst/>
                        <a:latin typeface="Times New Roman" panose="02020603050405020304" pitchFamily="18" charset="0"/>
                        <a:ea typeface="等线"/>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0.93%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104%</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103%</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4184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-0.06%</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0.33%</a:t>
                      </a:r>
                      <a:endParaRPr lang="en-US" sz="1100">
                        <a:effectLst/>
                        <a:latin typeface="Times New Roman" panose="02020603050405020304" pitchFamily="18" charset="0"/>
                        <a:ea typeface="等线"/>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0.15%</a:t>
                      </a:r>
                      <a:endParaRPr lang="en-US" sz="110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等线"/>
                        </a:rPr>
                        <a:t>102%</a:t>
                      </a:r>
                      <a:endParaRPr lang="en-US" sz="1100">
                        <a:effectLst/>
                        <a:latin typeface="Times New Roman" panose="02020603050405020304" pitchFamily="18" charset="0"/>
                        <a:ea typeface="等线"/>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等线"/>
                        </a:rPr>
                        <a:t>104%</a:t>
                      </a:r>
                      <a:endParaRPr lang="en-US" sz="1100" dirty="0">
                        <a:effectLst/>
                        <a:latin typeface="Times New Roman" panose="02020603050405020304" pitchFamily="18" charset="0"/>
                        <a:ea typeface="等线"/>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1" name="TextBox 10"/>
          <p:cNvSpPr txBox="1"/>
          <p:nvPr/>
        </p:nvSpPr>
        <p:spPr>
          <a:xfrm>
            <a:off x="3517980" y="517908"/>
            <a:ext cx="3600400" cy="307777"/>
          </a:xfrm>
          <a:prstGeom prst="rect">
            <a:avLst/>
          </a:prstGeom>
          <a:noFill/>
        </p:spPr>
        <p:txBody>
          <a:bodyPr wrap="square" rtlCol="0">
            <a:spAutoFit/>
          </a:bodyPr>
          <a:lstStyle/>
          <a:p>
            <a:pPr algn="ctr"/>
            <a:r>
              <a:rPr lang="en-US" sz="1400" dirty="0" smtClean="0"/>
              <a:t>CE5-3.2.1 </a:t>
            </a:r>
            <a:r>
              <a:rPr lang="ru-RU" sz="1400" dirty="0" smtClean="0"/>
              <a:t>+ 3 </a:t>
            </a:r>
            <a:r>
              <a:rPr lang="en-US" sz="1400" dirty="0" smtClean="0"/>
              <a:t>fixes</a:t>
            </a:r>
            <a:endParaRPr lang="en-US" sz="1400" dirty="0"/>
          </a:p>
        </p:txBody>
      </p:sp>
      <p:sp>
        <p:nvSpPr>
          <p:cNvPr id="2" name="Rectangle 1"/>
          <p:cNvSpPr/>
          <p:nvPr/>
        </p:nvSpPr>
        <p:spPr>
          <a:xfrm>
            <a:off x="3902928" y="4515966"/>
            <a:ext cx="2294914" cy="230832"/>
          </a:xfrm>
          <a:prstGeom prst="rect">
            <a:avLst/>
          </a:prstGeom>
        </p:spPr>
        <p:txBody>
          <a:bodyPr wrap="square">
            <a:spAutoFit/>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latin typeface="Times New Roman" panose="02020603050405020304" pitchFamily="18" charset="0"/>
                <a:ea typeface="等线"/>
              </a:rPr>
              <a:t>*) few rate points for LDB are extrapolated</a:t>
            </a:r>
            <a:endParaRPr lang="en-US" sz="900" dirty="0">
              <a:effectLst/>
              <a:latin typeface="Times New Roman" panose="02020603050405020304" pitchFamily="18" charset="0"/>
              <a:ea typeface="等线"/>
            </a:endParaRPr>
          </a:p>
        </p:txBody>
      </p:sp>
    </p:spTree>
    <p:extLst>
      <p:ext uri="{BB962C8B-B14F-4D97-AF65-F5344CB8AC3E}">
        <p14:creationId xmlns:p14="http://schemas.microsoft.com/office/powerpoint/2010/main" val="3033148339"/>
      </p:ext>
    </p:extLst>
  </p:cSld>
  <p:clrMapOvr>
    <a:masterClrMapping/>
  </p:clrMapOvr>
  <p:timing>
    <p:tnLst>
      <p:par>
        <p:cTn id="1" dur="indefinite" restart="never" nodeType="tmRoot"/>
      </p:par>
    </p:tnLst>
  </p:timing>
</p:sld>
</file>

<file path=ppt/theme/theme1.xml><?xml version="1.0" encoding="utf-8"?>
<a:theme xmlns:a="http://schemas.openxmlformats.org/drawingml/2006/main" name="5_以客户为中心">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Building a better connected world</Template>
  <TotalTime>45885</TotalTime>
  <Words>4076</Words>
  <Application>Microsoft Office PowerPoint</Application>
  <PresentationFormat>Custom</PresentationFormat>
  <Paragraphs>2080</Paragraphs>
  <Slides>15</Slides>
  <Notes>15</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15</vt:i4>
      </vt:variant>
    </vt:vector>
  </HeadingPairs>
  <TitlesOfParts>
    <vt:vector size="32" baseType="lpstr">
      <vt:lpstr>Microsoft YaHei</vt:lpstr>
      <vt:lpstr>MS PGothic</vt:lpstr>
      <vt:lpstr>SimSun</vt:lpstr>
      <vt:lpstr>SimSun</vt:lpstr>
      <vt:lpstr>Arial</vt:lpstr>
      <vt:lpstr>Calibri</vt:lpstr>
      <vt:lpstr>DengXian</vt:lpstr>
      <vt:lpstr>FrutigerNext LT Medium</vt:lpstr>
      <vt:lpstr>黑体</vt:lpstr>
      <vt:lpstr>华文细黑</vt:lpstr>
      <vt:lpstr>Times New Roman</vt:lpstr>
      <vt:lpstr>Wingdings</vt:lpstr>
      <vt:lpstr>Yu Mincho</vt:lpstr>
      <vt:lpstr>等线</vt:lpstr>
      <vt:lpstr>5_以客户为中心</vt:lpstr>
      <vt:lpstr>14_主题1</vt:lpstr>
      <vt:lpstr>17_主题1</vt:lpstr>
      <vt:lpstr>JVET-P0412 CE5-related: On further modification of Hadamard filter from CE5-3.2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better connected world</dc:title>
  <dc:creator>z00164042</dc:creator>
  <cp:lastModifiedBy>v4</cp:lastModifiedBy>
  <cp:revision>1221</cp:revision>
  <dcterms:created xsi:type="dcterms:W3CDTF">2014-12-10T06:05:08Z</dcterms:created>
  <dcterms:modified xsi:type="dcterms:W3CDTF">2019-10-07T20:46:58Z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(3)D6gnMPtiRUoiv7TQ6beWoFubAI7FrBJYzPENz0TJC9tAkcoZUoM/CYbFiPqvmA29dNnQFZX9
/G/Rt3ob3ctuGj52Ljf4GJ4M0I8PzvXhT4oyPjchV4M7AANBNfAdLwhC+0aPtBMjN/bvP0Qt
1fmLMkXGoPASDG3HwSWUG6NdushbaVfP+brGb/TYKfUZoesHgL7wZywLOzi3UZyiYf93Tq8t
axvBVjWo/6DnaTS1xV</vt:lpwstr>
  </property>
  <property fmtid="{D5CDD505-2E9C-101B-9397-08002B2CF9AE}" pid="7" name="_new_ms_pID_725431">
    <vt:lpwstr>Kjf+ugc5LSQMgv19imP3HJkYQpXOguN2x+KsYybauYWSLjrZRON7hR
KXRWIpM+ZH6PeHISAnlVIRPZuNDpZ+1EKqGUOHAaECsPwkyFLCj6sTjSYx3f4SXrYcOS1RqC
NmYeVQS+Pb7f+XnTqVpao51FhHh9UvK5fy6RRIf5/I4K75l1LNTxxD+DBKB0mzrDzM628LWD
gxVWjhsHfW5Bk/LnT88eTvAxlQWazCUBpCOL</vt:lpwstr>
  </property>
  <property fmtid="{D5CDD505-2E9C-101B-9397-08002B2CF9AE}" pid="8" name="_new_ms_pID_725432">
    <vt:lpwstr>0qkkE4w/JU6q+khuobzT7KZp8K0stBA0dU6H
rWYOLdsmXaUDEGD+qgThMuE6w3k9FSuXcfp2fli6sCBSBJO7mQxZh9PQlQneIzX5m36pUYGd
WaTJVOnK2NTd54jo93yj0r7u34SDEEwrZDBFltJKgjJFgzcNtXU8CMjND14E5UOEMSfpAnl+
Sb7KhG4HAj3rhQ==</vt:lpwstr>
  </property>
  <property fmtid="{D5CDD505-2E9C-101B-9397-08002B2CF9AE}" pid="9" name="_2015_ms_pID_725343">
    <vt:lpwstr>(3)pvVZnVTgLOhibAV0G3x0qFm1X+590+qwTxZmZDu34qo+PpkxfxPNRCfryXa1Qyg4ejZLjT9t
ox1Am8oh9jHEsRS4wOZBiGxkPpSOIm1byvvcH/JjWLm6KC+fySFnHy2U5DXEfPR1biSp4jdq
RsEBISFslDPG0bITpsE5Owl4nY9uUypI/3nkZ2nnONOAbvkrSiRWDKUlYnAQrauD52CuJJn1
6kgFPABf65rma7iVjc</vt:lpwstr>
  </property>
  <property fmtid="{D5CDD505-2E9C-101B-9397-08002B2CF9AE}" pid="10" name="_2015_ms_pID_7253431">
    <vt:lpwstr>ClPq46gihbPI+4dEFwq4okHWsezcK4GrPJLrSEkoYI9BsUArEljaYY
erRDzlNvd8t+Gtw0DLlZ3MEQbPaD/uB+JUiPBx0EmM/1XGkL2onpsLvFvEIgWiRaWdnd2wTC
adXfYNtE0wopRlGhiKbhObhxj4CK9BwCmLn8izN8S6ARy6P+kCW8FEY7vSoDFBIV3dXi1mgc
3+JEh9xlR8BmKIogD6bY2ba64IzNYDtOiru5</vt:lpwstr>
  </property>
  <property fmtid="{D5CDD505-2E9C-101B-9397-08002B2CF9AE}" pid="11" name="_2015_ms_pID_7253432">
    <vt:lpwstr>rA==</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1505357176</vt:lpwstr>
  </property>
</Properties>
</file>