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259" r:id="rId2"/>
    <p:sldId id="269" r:id="rId3"/>
    <p:sldId id="277" r:id="rId4"/>
    <p:sldId id="270" r:id="rId5"/>
    <p:sldId id="271" r:id="rId6"/>
    <p:sldId id="278" r:id="rId7"/>
    <p:sldId id="279" r:id="rId8"/>
    <p:sldId id="272" r:id="rId9"/>
    <p:sldId id="280" r:id="rId10"/>
    <p:sldId id="281" r:id="rId11"/>
    <p:sldId id="273" r:id="rId12"/>
    <p:sldId id="283" r:id="rId13"/>
    <p:sldId id="284" r:id="rId14"/>
    <p:sldId id="274" r:id="rId15"/>
    <p:sldId id="261" r:id="rId16"/>
  </p:sldIdLst>
  <p:sldSz cx="12192000" cy="6858000"/>
  <p:notesSz cx="6858000" cy="9144000"/>
  <p:embeddedFontLst>
    <p:embeddedFont>
      <p:font typeface="Ericsson Hilda" panose="020B0604020202020204" charset="0"/>
      <p:regular r:id="rId19"/>
      <p:bold r:id="rId20"/>
    </p:embeddedFont>
    <p:embeddedFont>
      <p:font typeface="Ericsson Hilda Light" panose="020B0604020202020204" charset="0"/>
      <p:regular r:id="rId21"/>
    </p:embeddedFont>
    <p:embeddedFont>
      <p:font typeface="Ericsson Technical Icons" panose="020B0604020202020204" charset="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19E26C-32AC-43F7-9A57-9CD31E99E86B}" v="39" dt="2019-10-07T22:57:02.793"/>
    <p1510:client id="{EC099865-7D45-45EF-B5B0-4B1D00351DA3}" v="1" dt="2019-10-08T10:09:37.7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3284" autoAdjust="0"/>
  </p:normalViewPr>
  <p:slideViewPr>
    <p:cSldViewPr snapToGrid="0" snapToObjects="1" showGuides="1">
      <p:cViewPr varScale="1">
        <p:scale>
          <a:sx n="73" d="100"/>
          <a:sy n="73" d="100"/>
        </p:scale>
        <p:origin x="80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nneth Andersson R" userId="7a42cd6b-c489-4b75-9fae-7ec40be363a2" providerId="ADAL" clId="{D719E26C-32AC-43F7-9A57-9CD31E99E86B}"/>
    <pc:docChg chg="undo custSel addSld delSld modSld sldOrd">
      <pc:chgData name="Kenneth Andersson R" userId="7a42cd6b-c489-4b75-9fae-7ec40be363a2" providerId="ADAL" clId="{D719E26C-32AC-43F7-9A57-9CD31E99E86B}" dt="2019-10-08T06:43:45.018" v="1452" actId="15"/>
      <pc:docMkLst>
        <pc:docMk/>
      </pc:docMkLst>
      <pc:sldChg chg="modSp">
        <pc:chgData name="Kenneth Andersson R" userId="7a42cd6b-c489-4b75-9fae-7ec40be363a2" providerId="ADAL" clId="{D719E26C-32AC-43F7-9A57-9CD31E99E86B}" dt="2019-10-07T22:03:22.879" v="9" actId="255"/>
        <pc:sldMkLst>
          <pc:docMk/>
          <pc:sldMk cId="2189475887" sldId="259"/>
        </pc:sldMkLst>
        <pc:spChg chg="mod">
          <ac:chgData name="Kenneth Andersson R" userId="7a42cd6b-c489-4b75-9fae-7ec40be363a2" providerId="ADAL" clId="{D719E26C-32AC-43F7-9A57-9CD31E99E86B}" dt="2019-10-07T22:03:22.879" v="9" actId="255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Kenneth Andersson R" userId="7a42cd6b-c489-4b75-9fae-7ec40be363a2" providerId="ADAL" clId="{D719E26C-32AC-43F7-9A57-9CD31E99E86B}" dt="2019-10-08T06:43:45.018" v="1452" actId="15"/>
        <pc:sldMkLst>
          <pc:docMk/>
          <pc:sldMk cId="3197411155" sldId="269"/>
        </pc:sldMkLst>
        <pc:spChg chg="mod">
          <ac:chgData name="Kenneth Andersson R" userId="7a42cd6b-c489-4b75-9fae-7ec40be363a2" providerId="ADAL" clId="{D719E26C-32AC-43F7-9A57-9CD31E99E86B}" dt="2019-10-08T06:43:45.018" v="1452" actId="15"/>
          <ac:spMkLst>
            <pc:docMk/>
            <pc:sldMk cId="3197411155" sldId="269"/>
            <ac:spMk id="3" creationId="{FAC8223F-8EF3-4A0D-92A2-73391DA384E1}"/>
          </ac:spMkLst>
        </pc:spChg>
      </pc:sldChg>
      <pc:sldChg chg="modSp ord">
        <pc:chgData name="Kenneth Andersson R" userId="7a42cd6b-c489-4b75-9fae-7ec40be363a2" providerId="ADAL" clId="{D719E26C-32AC-43F7-9A57-9CD31E99E86B}" dt="2019-10-07T22:15:43.727" v="560" actId="20577"/>
        <pc:sldMkLst>
          <pc:docMk/>
          <pc:sldMk cId="898443230" sldId="270"/>
        </pc:sldMkLst>
        <pc:spChg chg="mod">
          <ac:chgData name="Kenneth Andersson R" userId="7a42cd6b-c489-4b75-9fae-7ec40be363a2" providerId="ADAL" clId="{D719E26C-32AC-43F7-9A57-9CD31E99E86B}" dt="2019-10-07T22:15:43.727" v="560" actId="20577"/>
          <ac:spMkLst>
            <pc:docMk/>
            <pc:sldMk cId="898443230" sldId="270"/>
            <ac:spMk id="2" creationId="{52C6362F-575C-43FC-B2AE-C64497CD0365}"/>
          </ac:spMkLst>
        </pc:spChg>
        <pc:spChg chg="mod">
          <ac:chgData name="Kenneth Andersson R" userId="7a42cd6b-c489-4b75-9fae-7ec40be363a2" providerId="ADAL" clId="{D719E26C-32AC-43F7-9A57-9CD31E99E86B}" dt="2019-10-07T22:15:21.580" v="556" actId="20577"/>
          <ac:spMkLst>
            <pc:docMk/>
            <pc:sldMk cId="898443230" sldId="270"/>
            <ac:spMk id="3" creationId="{900FD8D8-A407-43A6-9CB6-F19FC496C718}"/>
          </ac:spMkLst>
        </pc:spChg>
      </pc:sldChg>
      <pc:sldChg chg="addSp delSp modSp">
        <pc:chgData name="Kenneth Andersson R" userId="7a42cd6b-c489-4b75-9fae-7ec40be363a2" providerId="ADAL" clId="{D719E26C-32AC-43F7-9A57-9CD31E99E86B}" dt="2019-10-07T22:23:57.701" v="720" actId="1036"/>
        <pc:sldMkLst>
          <pc:docMk/>
          <pc:sldMk cId="3865086255" sldId="271"/>
        </pc:sldMkLst>
        <pc:spChg chg="mod">
          <ac:chgData name="Kenneth Andersson R" userId="7a42cd6b-c489-4b75-9fae-7ec40be363a2" providerId="ADAL" clId="{D719E26C-32AC-43F7-9A57-9CD31E99E86B}" dt="2019-10-07T22:16:17.714" v="563" actId="20577"/>
          <ac:spMkLst>
            <pc:docMk/>
            <pc:sldMk cId="3865086255" sldId="271"/>
            <ac:spMk id="2" creationId="{EE3D3481-4684-476A-8B47-A70190195FCF}"/>
          </ac:spMkLst>
        </pc:spChg>
        <pc:spChg chg="mod">
          <ac:chgData name="Kenneth Andersson R" userId="7a42cd6b-c489-4b75-9fae-7ec40be363a2" providerId="ADAL" clId="{D719E26C-32AC-43F7-9A57-9CD31E99E86B}" dt="2019-10-07T22:22:57.799" v="695" actId="20577"/>
          <ac:spMkLst>
            <pc:docMk/>
            <pc:sldMk cId="3865086255" sldId="271"/>
            <ac:spMk id="9" creationId="{3BA89B22-F9AA-4415-B844-31569A19A664}"/>
          </ac:spMkLst>
        </pc:spChg>
        <pc:picChg chg="add mod">
          <ac:chgData name="Kenneth Andersson R" userId="7a42cd6b-c489-4b75-9fae-7ec40be363a2" providerId="ADAL" clId="{D719E26C-32AC-43F7-9A57-9CD31E99E86B}" dt="2019-10-07T22:17:32.221" v="572" actId="1076"/>
          <ac:picMkLst>
            <pc:docMk/>
            <pc:sldMk cId="3865086255" sldId="271"/>
            <ac:picMk id="4" creationId="{645FB85C-EAB7-4FEF-B127-5118C315A4AF}"/>
          </ac:picMkLst>
        </pc:picChg>
        <pc:picChg chg="add mod">
          <ac:chgData name="Kenneth Andersson R" userId="7a42cd6b-c489-4b75-9fae-7ec40be363a2" providerId="ADAL" clId="{D719E26C-32AC-43F7-9A57-9CD31E99E86B}" dt="2019-10-07T22:23:57.701" v="720" actId="1036"/>
          <ac:picMkLst>
            <pc:docMk/>
            <pc:sldMk cId="3865086255" sldId="271"/>
            <ac:picMk id="6" creationId="{33723BEC-301A-44D3-8AD7-BE21949AF9D4}"/>
          </ac:picMkLst>
        </pc:picChg>
        <pc:picChg chg="del">
          <ac:chgData name="Kenneth Andersson R" userId="7a42cd6b-c489-4b75-9fae-7ec40be363a2" providerId="ADAL" clId="{D719E26C-32AC-43F7-9A57-9CD31E99E86B}" dt="2019-10-07T22:16:20.038" v="564" actId="478"/>
          <ac:picMkLst>
            <pc:docMk/>
            <pc:sldMk cId="3865086255" sldId="271"/>
            <ac:picMk id="1030" creationId="{5E106C4F-63EE-411B-B14F-07378140E5E0}"/>
          </ac:picMkLst>
        </pc:picChg>
        <pc:picChg chg="del">
          <ac:chgData name="Kenneth Andersson R" userId="7a42cd6b-c489-4b75-9fae-7ec40be363a2" providerId="ADAL" clId="{D719E26C-32AC-43F7-9A57-9CD31E99E86B}" dt="2019-10-07T22:17:28.817" v="571" actId="478"/>
          <ac:picMkLst>
            <pc:docMk/>
            <pc:sldMk cId="3865086255" sldId="271"/>
            <ac:picMk id="1031" creationId="{11E389AD-C919-45A0-8A05-FEFAC8FDB406}"/>
          </ac:picMkLst>
        </pc:picChg>
      </pc:sldChg>
      <pc:sldChg chg="addSp delSp modSp">
        <pc:chgData name="Kenneth Andersson R" userId="7a42cd6b-c489-4b75-9fae-7ec40be363a2" providerId="ADAL" clId="{D719E26C-32AC-43F7-9A57-9CD31E99E86B}" dt="2019-10-07T22:28:29.366" v="777" actId="20577"/>
        <pc:sldMkLst>
          <pc:docMk/>
          <pc:sldMk cId="1527111584" sldId="272"/>
        </pc:sldMkLst>
        <pc:spChg chg="mod">
          <ac:chgData name="Kenneth Andersson R" userId="7a42cd6b-c489-4b75-9fae-7ec40be363a2" providerId="ADAL" clId="{D719E26C-32AC-43F7-9A57-9CD31E99E86B}" dt="2019-10-07T22:28:29.366" v="777" actId="20577"/>
          <ac:spMkLst>
            <pc:docMk/>
            <pc:sldMk cId="1527111584" sldId="272"/>
            <ac:spMk id="6" creationId="{C644D4EA-E883-4E6D-AE73-CDF4EC2433E8}"/>
          </ac:spMkLst>
        </pc:spChg>
        <pc:picChg chg="add mod">
          <ac:chgData name="Kenneth Andersson R" userId="7a42cd6b-c489-4b75-9fae-7ec40be363a2" providerId="ADAL" clId="{D719E26C-32AC-43F7-9A57-9CD31E99E86B}" dt="2019-10-07T22:27:43.937" v="753" actId="1036"/>
          <ac:picMkLst>
            <pc:docMk/>
            <pc:sldMk cId="1527111584" sldId="272"/>
            <ac:picMk id="7" creationId="{B70DD3F3-48E5-4989-AB56-3616C9750476}"/>
          </ac:picMkLst>
        </pc:picChg>
        <pc:picChg chg="add mod">
          <ac:chgData name="Kenneth Andersson R" userId="7a42cd6b-c489-4b75-9fae-7ec40be363a2" providerId="ADAL" clId="{D719E26C-32AC-43F7-9A57-9CD31E99E86B}" dt="2019-10-07T22:28:19.790" v="756" actId="1076"/>
          <ac:picMkLst>
            <pc:docMk/>
            <pc:sldMk cId="1527111584" sldId="272"/>
            <ac:picMk id="9" creationId="{65EA9385-54E8-421B-825C-12777144E9D9}"/>
          </ac:picMkLst>
        </pc:picChg>
        <pc:picChg chg="del">
          <ac:chgData name="Kenneth Andersson R" userId="7a42cd6b-c489-4b75-9fae-7ec40be363a2" providerId="ADAL" clId="{D719E26C-32AC-43F7-9A57-9CD31E99E86B}" dt="2019-10-07T22:24:46.698" v="722" actId="478"/>
          <ac:picMkLst>
            <pc:docMk/>
            <pc:sldMk cId="1527111584" sldId="272"/>
            <ac:picMk id="2049" creationId="{5EAA9556-DE35-4B4D-888B-D40BDF72BB84}"/>
          </ac:picMkLst>
        </pc:picChg>
        <pc:picChg chg="del">
          <ac:chgData name="Kenneth Andersson R" userId="7a42cd6b-c489-4b75-9fae-7ec40be363a2" providerId="ADAL" clId="{D719E26C-32AC-43F7-9A57-9CD31E99E86B}" dt="2019-10-07T22:24:49.015" v="723" actId="478"/>
          <ac:picMkLst>
            <pc:docMk/>
            <pc:sldMk cId="1527111584" sldId="272"/>
            <ac:picMk id="2050" creationId="{F0C336C5-2DDD-44D6-B241-8C5E393DA097}"/>
          </ac:picMkLst>
        </pc:picChg>
      </pc:sldChg>
      <pc:sldChg chg="addSp modSp">
        <pc:chgData name="Kenneth Andersson R" userId="7a42cd6b-c489-4b75-9fae-7ec40be363a2" providerId="ADAL" clId="{D719E26C-32AC-43F7-9A57-9CD31E99E86B}" dt="2019-10-07T22:57:37.002" v="1349" actId="20577"/>
        <pc:sldMkLst>
          <pc:docMk/>
          <pc:sldMk cId="2886489718" sldId="273"/>
        </pc:sldMkLst>
        <pc:spChg chg="mod">
          <ac:chgData name="Kenneth Andersson R" userId="7a42cd6b-c489-4b75-9fae-7ec40be363a2" providerId="ADAL" clId="{D719E26C-32AC-43F7-9A57-9CD31E99E86B}" dt="2019-10-07T22:57:37.002" v="1349" actId="20577"/>
          <ac:spMkLst>
            <pc:docMk/>
            <pc:sldMk cId="2886489718" sldId="273"/>
            <ac:spMk id="2" creationId="{BEE07253-A811-48B9-B41E-08EA6E4B1505}"/>
          </ac:spMkLst>
        </pc:spChg>
        <pc:graphicFrameChg chg="add mod modGraphic">
          <ac:chgData name="Kenneth Andersson R" userId="7a42cd6b-c489-4b75-9fae-7ec40be363a2" providerId="ADAL" clId="{D719E26C-32AC-43F7-9A57-9CD31E99E86B}" dt="2019-10-07T22:48:45.718" v="1276" actId="20577"/>
          <ac:graphicFrameMkLst>
            <pc:docMk/>
            <pc:sldMk cId="2886489718" sldId="273"/>
            <ac:graphicFrameMk id="5" creationId="{F30912A7-370E-4CBE-AF94-8FC1C280094E}"/>
          </ac:graphicFrameMkLst>
        </pc:graphicFrameChg>
        <pc:graphicFrameChg chg="add mod modGraphic">
          <ac:chgData name="Kenneth Andersson R" userId="7a42cd6b-c489-4b75-9fae-7ec40be363a2" providerId="ADAL" clId="{D719E26C-32AC-43F7-9A57-9CD31E99E86B}" dt="2019-10-07T22:49:05.467" v="1297" actId="1035"/>
          <ac:graphicFrameMkLst>
            <pc:docMk/>
            <pc:sldMk cId="2886489718" sldId="273"/>
            <ac:graphicFrameMk id="6" creationId="{4F0559D3-C14D-44E1-9EF5-06F9F961FFD6}"/>
          </ac:graphicFrameMkLst>
        </pc:graphicFrameChg>
        <pc:graphicFrameChg chg="mod modGraphic">
          <ac:chgData name="Kenneth Andersson R" userId="7a42cd6b-c489-4b75-9fae-7ec40be363a2" providerId="ADAL" clId="{D719E26C-32AC-43F7-9A57-9CD31E99E86B}" dt="2019-10-07T22:40:42.793" v="1020" actId="113"/>
          <ac:graphicFrameMkLst>
            <pc:docMk/>
            <pc:sldMk cId="2886489718" sldId="273"/>
            <ac:graphicFrameMk id="7" creationId="{9E024DBB-6E1A-4EC4-A186-29EFF8405861}"/>
          </ac:graphicFrameMkLst>
        </pc:graphicFrameChg>
        <pc:graphicFrameChg chg="mod modGraphic">
          <ac:chgData name="Kenneth Andersson R" userId="7a42cd6b-c489-4b75-9fae-7ec40be363a2" providerId="ADAL" clId="{D719E26C-32AC-43F7-9A57-9CD31E99E86B}" dt="2019-10-07T22:49:17.391" v="1298" actId="20577"/>
          <ac:graphicFrameMkLst>
            <pc:docMk/>
            <pc:sldMk cId="2886489718" sldId="273"/>
            <ac:graphicFrameMk id="8" creationId="{CCD2A47F-A4F5-49D0-A2D5-7A7DA5C1E002}"/>
          </ac:graphicFrameMkLst>
        </pc:graphicFrameChg>
      </pc:sldChg>
      <pc:sldChg chg="modSp">
        <pc:chgData name="Kenneth Andersson R" userId="7a42cd6b-c489-4b75-9fae-7ec40be363a2" providerId="ADAL" clId="{D719E26C-32AC-43F7-9A57-9CD31E99E86B}" dt="2019-10-07T22:54:07.900" v="1334" actId="20577"/>
        <pc:sldMkLst>
          <pc:docMk/>
          <pc:sldMk cId="4068610392" sldId="274"/>
        </pc:sldMkLst>
        <pc:spChg chg="mod">
          <ac:chgData name="Kenneth Andersson R" userId="7a42cd6b-c489-4b75-9fae-7ec40be363a2" providerId="ADAL" clId="{D719E26C-32AC-43F7-9A57-9CD31E99E86B}" dt="2019-10-07T22:54:07.900" v="1334" actId="20577"/>
          <ac:spMkLst>
            <pc:docMk/>
            <pc:sldMk cId="4068610392" sldId="274"/>
            <ac:spMk id="3" creationId="{AF9DF53F-2A16-41B8-ADBB-A5DD1170B172}"/>
          </ac:spMkLst>
        </pc:spChg>
      </pc:sldChg>
      <pc:sldChg chg="modSp add">
        <pc:chgData name="Kenneth Andersson R" userId="7a42cd6b-c489-4b75-9fae-7ec40be363a2" providerId="ADAL" clId="{D719E26C-32AC-43F7-9A57-9CD31E99E86B}" dt="2019-10-07T22:15:38.684" v="558" actId="20577"/>
        <pc:sldMkLst>
          <pc:docMk/>
          <pc:sldMk cId="4230003180" sldId="277"/>
        </pc:sldMkLst>
        <pc:spChg chg="mod">
          <ac:chgData name="Kenneth Andersson R" userId="7a42cd6b-c489-4b75-9fae-7ec40be363a2" providerId="ADAL" clId="{D719E26C-32AC-43F7-9A57-9CD31E99E86B}" dt="2019-10-07T22:15:38.684" v="558" actId="20577"/>
          <ac:spMkLst>
            <pc:docMk/>
            <pc:sldMk cId="4230003180" sldId="277"/>
            <ac:spMk id="2" creationId="{52C6362F-575C-43FC-B2AE-C64497CD0365}"/>
          </ac:spMkLst>
        </pc:spChg>
        <pc:spChg chg="mod">
          <ac:chgData name="Kenneth Andersson R" userId="7a42cd6b-c489-4b75-9fae-7ec40be363a2" providerId="ADAL" clId="{D719E26C-32AC-43F7-9A57-9CD31E99E86B}" dt="2019-10-07T22:11:19.670" v="440" actId="13926"/>
          <ac:spMkLst>
            <pc:docMk/>
            <pc:sldMk cId="4230003180" sldId="277"/>
            <ac:spMk id="3" creationId="{900FD8D8-A407-43A6-9CB6-F19FC496C718}"/>
          </ac:spMkLst>
        </pc:spChg>
      </pc:sldChg>
      <pc:sldChg chg="addSp delSp modSp add">
        <pc:chgData name="Kenneth Andersson R" userId="7a42cd6b-c489-4b75-9fae-7ec40be363a2" providerId="ADAL" clId="{D719E26C-32AC-43F7-9A57-9CD31E99E86B}" dt="2019-10-07T22:23:43.537" v="714" actId="1076"/>
        <pc:sldMkLst>
          <pc:docMk/>
          <pc:sldMk cId="4226343359" sldId="278"/>
        </pc:sldMkLst>
        <pc:spChg chg="mod">
          <ac:chgData name="Kenneth Andersson R" userId="7a42cd6b-c489-4b75-9fae-7ec40be363a2" providerId="ADAL" clId="{D719E26C-32AC-43F7-9A57-9CD31E99E86B}" dt="2019-10-07T22:22:50.257" v="693" actId="20577"/>
          <ac:spMkLst>
            <pc:docMk/>
            <pc:sldMk cId="4226343359" sldId="278"/>
            <ac:spMk id="9" creationId="{3BA89B22-F9AA-4415-B844-31569A19A664}"/>
          </ac:spMkLst>
        </pc:spChg>
        <pc:picChg chg="add mod">
          <ac:chgData name="Kenneth Andersson R" userId="7a42cd6b-c489-4b75-9fae-7ec40be363a2" providerId="ADAL" clId="{D719E26C-32AC-43F7-9A57-9CD31E99E86B}" dt="2019-10-07T22:23:43.537" v="714" actId="1076"/>
          <ac:picMkLst>
            <pc:docMk/>
            <pc:sldMk cId="4226343359" sldId="278"/>
            <ac:picMk id="5" creationId="{11C961EC-22EF-4AC3-9BF4-B3FAC8D85B2C}"/>
          </ac:picMkLst>
        </pc:picChg>
        <pc:picChg chg="del">
          <ac:chgData name="Kenneth Andersson R" userId="7a42cd6b-c489-4b75-9fae-7ec40be363a2" providerId="ADAL" clId="{D719E26C-32AC-43F7-9A57-9CD31E99E86B}" dt="2019-10-07T22:20:55.766" v="626" actId="478"/>
          <ac:picMkLst>
            <pc:docMk/>
            <pc:sldMk cId="4226343359" sldId="278"/>
            <ac:picMk id="6" creationId="{33723BEC-301A-44D3-8AD7-BE21949AF9D4}"/>
          </ac:picMkLst>
        </pc:picChg>
      </pc:sldChg>
      <pc:sldChg chg="addSp delSp modSp add">
        <pc:chgData name="Kenneth Andersson R" userId="7a42cd6b-c489-4b75-9fae-7ec40be363a2" providerId="ADAL" clId="{D719E26C-32AC-43F7-9A57-9CD31E99E86B}" dt="2019-10-07T22:24:26.200" v="721" actId="1036"/>
        <pc:sldMkLst>
          <pc:docMk/>
          <pc:sldMk cId="4225263816" sldId="279"/>
        </pc:sldMkLst>
        <pc:spChg chg="mod">
          <ac:chgData name="Kenneth Andersson R" userId="7a42cd6b-c489-4b75-9fae-7ec40be363a2" providerId="ADAL" clId="{D719E26C-32AC-43F7-9A57-9CD31E99E86B}" dt="2019-10-07T22:23:11.661" v="709" actId="20577"/>
          <ac:spMkLst>
            <pc:docMk/>
            <pc:sldMk cId="4225263816" sldId="279"/>
            <ac:spMk id="9" creationId="{3BA89B22-F9AA-4415-B844-31569A19A664}"/>
          </ac:spMkLst>
        </pc:spChg>
        <pc:picChg chg="del">
          <ac:chgData name="Kenneth Andersson R" userId="7a42cd6b-c489-4b75-9fae-7ec40be363a2" providerId="ADAL" clId="{D719E26C-32AC-43F7-9A57-9CD31E99E86B}" dt="2019-10-07T22:23:13.879" v="710" actId="478"/>
          <ac:picMkLst>
            <pc:docMk/>
            <pc:sldMk cId="4225263816" sldId="279"/>
            <ac:picMk id="5" creationId="{11C961EC-22EF-4AC3-9BF4-B3FAC8D85B2C}"/>
          </ac:picMkLst>
        </pc:picChg>
        <pc:picChg chg="add mod">
          <ac:chgData name="Kenneth Andersson R" userId="7a42cd6b-c489-4b75-9fae-7ec40be363a2" providerId="ADAL" clId="{D719E26C-32AC-43F7-9A57-9CD31E99E86B}" dt="2019-10-07T22:24:26.200" v="721" actId="1036"/>
          <ac:picMkLst>
            <pc:docMk/>
            <pc:sldMk cId="4225263816" sldId="279"/>
            <ac:picMk id="6" creationId="{4870BDB0-EE51-476B-9ACC-890C0FB1A0D7}"/>
          </ac:picMkLst>
        </pc:picChg>
      </pc:sldChg>
      <pc:sldChg chg="addSp delSp modSp add">
        <pc:chgData name="Kenneth Andersson R" userId="7a42cd6b-c489-4b75-9fae-7ec40be363a2" providerId="ADAL" clId="{D719E26C-32AC-43F7-9A57-9CD31E99E86B}" dt="2019-10-07T22:29:24.381" v="811" actId="1076"/>
        <pc:sldMkLst>
          <pc:docMk/>
          <pc:sldMk cId="1364551099" sldId="280"/>
        </pc:sldMkLst>
        <pc:spChg chg="mod">
          <ac:chgData name="Kenneth Andersson R" userId="7a42cd6b-c489-4b75-9fae-7ec40be363a2" providerId="ADAL" clId="{D719E26C-32AC-43F7-9A57-9CD31E99E86B}" dt="2019-10-07T22:28:52.339" v="808" actId="20577"/>
          <ac:spMkLst>
            <pc:docMk/>
            <pc:sldMk cId="1364551099" sldId="280"/>
            <ac:spMk id="6" creationId="{C644D4EA-E883-4E6D-AE73-CDF4EC2433E8}"/>
          </ac:spMkLst>
        </pc:spChg>
        <pc:picChg chg="add mod">
          <ac:chgData name="Kenneth Andersson R" userId="7a42cd6b-c489-4b75-9fae-7ec40be363a2" providerId="ADAL" clId="{D719E26C-32AC-43F7-9A57-9CD31E99E86B}" dt="2019-10-07T22:29:24.381" v="811" actId="1076"/>
          <ac:picMkLst>
            <pc:docMk/>
            <pc:sldMk cId="1364551099" sldId="280"/>
            <ac:picMk id="8" creationId="{C992D374-06BF-494A-8549-068D6481D09C}"/>
          </ac:picMkLst>
        </pc:picChg>
        <pc:picChg chg="del">
          <ac:chgData name="Kenneth Andersson R" userId="7a42cd6b-c489-4b75-9fae-7ec40be363a2" providerId="ADAL" clId="{D719E26C-32AC-43F7-9A57-9CD31E99E86B}" dt="2019-10-07T22:28:44.064" v="779" actId="478"/>
          <ac:picMkLst>
            <pc:docMk/>
            <pc:sldMk cId="1364551099" sldId="280"/>
            <ac:picMk id="9" creationId="{65EA9385-54E8-421B-825C-12777144E9D9}"/>
          </ac:picMkLst>
        </pc:picChg>
      </pc:sldChg>
      <pc:sldChg chg="addSp delSp modSp add">
        <pc:chgData name="Kenneth Andersson R" userId="7a42cd6b-c489-4b75-9fae-7ec40be363a2" providerId="ADAL" clId="{D719E26C-32AC-43F7-9A57-9CD31E99E86B}" dt="2019-10-07T22:30:51.369" v="841" actId="1076"/>
        <pc:sldMkLst>
          <pc:docMk/>
          <pc:sldMk cId="4119659396" sldId="281"/>
        </pc:sldMkLst>
        <pc:spChg chg="mod">
          <ac:chgData name="Kenneth Andersson R" userId="7a42cd6b-c489-4b75-9fae-7ec40be363a2" providerId="ADAL" clId="{D719E26C-32AC-43F7-9A57-9CD31E99E86B}" dt="2019-10-07T22:30:05.154" v="837" actId="20577"/>
          <ac:spMkLst>
            <pc:docMk/>
            <pc:sldMk cId="4119659396" sldId="281"/>
            <ac:spMk id="6" creationId="{C644D4EA-E883-4E6D-AE73-CDF4EC2433E8}"/>
          </ac:spMkLst>
        </pc:spChg>
        <pc:picChg chg="del">
          <ac:chgData name="Kenneth Andersson R" userId="7a42cd6b-c489-4b75-9fae-7ec40be363a2" providerId="ADAL" clId="{D719E26C-32AC-43F7-9A57-9CD31E99E86B}" dt="2019-10-07T22:30:09.999" v="838" actId="478"/>
          <ac:picMkLst>
            <pc:docMk/>
            <pc:sldMk cId="4119659396" sldId="281"/>
            <ac:picMk id="8" creationId="{C992D374-06BF-494A-8549-068D6481D09C}"/>
          </ac:picMkLst>
        </pc:picChg>
        <pc:picChg chg="add mod">
          <ac:chgData name="Kenneth Andersson R" userId="7a42cd6b-c489-4b75-9fae-7ec40be363a2" providerId="ADAL" clId="{D719E26C-32AC-43F7-9A57-9CD31E99E86B}" dt="2019-10-07T22:30:51.369" v="841" actId="1076"/>
          <ac:picMkLst>
            <pc:docMk/>
            <pc:sldMk cId="4119659396" sldId="281"/>
            <ac:picMk id="9" creationId="{3FCEE0F6-CF37-45B4-A400-D7A9B098468D}"/>
          </ac:picMkLst>
        </pc:picChg>
      </pc:sldChg>
      <pc:sldChg chg="delSp modSp add del">
        <pc:chgData name="Kenneth Andersson R" userId="7a42cd6b-c489-4b75-9fae-7ec40be363a2" providerId="ADAL" clId="{D719E26C-32AC-43F7-9A57-9CD31E99E86B}" dt="2019-10-07T22:38:51.825" v="920" actId="2696"/>
        <pc:sldMkLst>
          <pc:docMk/>
          <pc:sldMk cId="3882570868" sldId="282"/>
        </pc:sldMkLst>
        <pc:graphicFrameChg chg="del mod modGraphic">
          <ac:chgData name="Kenneth Andersson R" userId="7a42cd6b-c489-4b75-9fae-7ec40be363a2" providerId="ADAL" clId="{D719E26C-32AC-43F7-9A57-9CD31E99E86B}" dt="2019-10-07T22:38:25.636" v="914"/>
          <ac:graphicFrameMkLst>
            <pc:docMk/>
            <pc:sldMk cId="3882570868" sldId="282"/>
            <ac:graphicFrameMk id="7" creationId="{9E024DBB-6E1A-4EC4-A186-29EFF8405861}"/>
          </ac:graphicFrameMkLst>
        </pc:graphicFrameChg>
        <pc:graphicFrameChg chg="del mod modGraphic">
          <ac:chgData name="Kenneth Andersson R" userId="7a42cd6b-c489-4b75-9fae-7ec40be363a2" providerId="ADAL" clId="{D719E26C-32AC-43F7-9A57-9CD31E99E86B}" dt="2019-10-07T22:38:39.281" v="917"/>
          <ac:graphicFrameMkLst>
            <pc:docMk/>
            <pc:sldMk cId="3882570868" sldId="282"/>
            <ac:graphicFrameMk id="8" creationId="{CCD2A47F-A4F5-49D0-A2D5-7A7DA5C1E002}"/>
          </ac:graphicFrameMkLst>
        </pc:graphicFrameChg>
      </pc:sldChg>
      <pc:sldChg chg="modSp add">
        <pc:chgData name="Kenneth Andersson R" userId="7a42cd6b-c489-4b75-9fae-7ec40be363a2" providerId="ADAL" clId="{D719E26C-32AC-43F7-9A57-9CD31E99E86B}" dt="2019-10-07T22:57:41.928" v="1350" actId="20577"/>
        <pc:sldMkLst>
          <pc:docMk/>
          <pc:sldMk cId="1360707520" sldId="283"/>
        </pc:sldMkLst>
        <pc:spChg chg="mod">
          <ac:chgData name="Kenneth Andersson R" userId="7a42cd6b-c489-4b75-9fae-7ec40be363a2" providerId="ADAL" clId="{D719E26C-32AC-43F7-9A57-9CD31E99E86B}" dt="2019-10-07T22:57:41.928" v="1350" actId="20577"/>
          <ac:spMkLst>
            <pc:docMk/>
            <pc:sldMk cId="1360707520" sldId="283"/>
            <ac:spMk id="2" creationId="{BEE07253-A811-48B9-B41E-08EA6E4B1505}"/>
          </ac:spMkLst>
        </pc:spChg>
        <pc:graphicFrameChg chg="mod modGraphic">
          <ac:chgData name="Kenneth Andersson R" userId="7a42cd6b-c489-4b75-9fae-7ec40be363a2" providerId="ADAL" clId="{D719E26C-32AC-43F7-9A57-9CD31E99E86B}" dt="2019-10-07T22:42:07.177" v="1029" actId="113"/>
          <ac:graphicFrameMkLst>
            <pc:docMk/>
            <pc:sldMk cId="1360707520" sldId="283"/>
            <ac:graphicFrameMk id="7" creationId="{9E024DBB-6E1A-4EC4-A186-29EFF8405861}"/>
          </ac:graphicFrameMkLst>
        </pc:graphicFrameChg>
        <pc:graphicFrameChg chg="mod modGraphic">
          <ac:chgData name="Kenneth Andersson R" userId="7a42cd6b-c489-4b75-9fae-7ec40be363a2" providerId="ADAL" clId="{D719E26C-32AC-43F7-9A57-9CD31E99E86B}" dt="2019-10-07T22:41:55.965" v="1028" actId="113"/>
          <ac:graphicFrameMkLst>
            <pc:docMk/>
            <pc:sldMk cId="1360707520" sldId="283"/>
            <ac:graphicFrameMk id="8" creationId="{CCD2A47F-A4F5-49D0-A2D5-7A7DA5C1E002}"/>
          </ac:graphicFrameMkLst>
        </pc:graphicFrameChg>
      </pc:sldChg>
      <pc:sldChg chg="addSp delSp modSp add">
        <pc:chgData name="Kenneth Andersson R" userId="7a42cd6b-c489-4b75-9fae-7ec40be363a2" providerId="ADAL" clId="{D719E26C-32AC-43F7-9A57-9CD31E99E86B}" dt="2019-10-07T22:57:28.415" v="1342" actId="20577"/>
        <pc:sldMkLst>
          <pc:docMk/>
          <pc:sldMk cId="1765045554" sldId="284"/>
        </pc:sldMkLst>
        <pc:spChg chg="mod">
          <ac:chgData name="Kenneth Andersson R" userId="7a42cd6b-c489-4b75-9fae-7ec40be363a2" providerId="ADAL" clId="{D719E26C-32AC-43F7-9A57-9CD31E99E86B}" dt="2019-10-07T22:57:28.415" v="1342" actId="20577"/>
          <ac:spMkLst>
            <pc:docMk/>
            <pc:sldMk cId="1765045554" sldId="284"/>
            <ac:spMk id="2" creationId="{BEE07253-A811-48B9-B41E-08EA6E4B1505}"/>
          </ac:spMkLst>
        </pc:spChg>
        <pc:graphicFrameChg chg="add">
          <ac:chgData name="Kenneth Andersson R" userId="7a42cd6b-c489-4b75-9fae-7ec40be363a2" providerId="ADAL" clId="{D719E26C-32AC-43F7-9A57-9CD31E99E86B}" dt="2019-10-07T22:57:02.793" v="1338"/>
          <ac:graphicFrameMkLst>
            <pc:docMk/>
            <pc:sldMk cId="1765045554" sldId="284"/>
            <ac:graphicFrameMk id="3" creationId="{E902AB5A-D155-4F4A-BEA7-1AD277802AB8}"/>
          </ac:graphicFrameMkLst>
        </pc:graphicFrameChg>
        <pc:graphicFrameChg chg="del">
          <ac:chgData name="Kenneth Andersson R" userId="7a42cd6b-c489-4b75-9fae-7ec40be363a2" providerId="ADAL" clId="{D719E26C-32AC-43F7-9A57-9CD31E99E86B}" dt="2019-10-07T22:56:52.697" v="1337" actId="478"/>
          <ac:graphicFrameMkLst>
            <pc:docMk/>
            <pc:sldMk cId="1765045554" sldId="284"/>
            <ac:graphicFrameMk id="7" creationId="{9E024DBB-6E1A-4EC4-A186-29EFF8405861}"/>
          </ac:graphicFrameMkLst>
        </pc:graphicFrameChg>
        <pc:graphicFrameChg chg="del">
          <ac:chgData name="Kenneth Andersson R" userId="7a42cd6b-c489-4b75-9fae-7ec40be363a2" providerId="ADAL" clId="{D719E26C-32AC-43F7-9A57-9CD31E99E86B}" dt="2019-10-07T22:56:45.324" v="1336" actId="478"/>
          <ac:graphicFrameMkLst>
            <pc:docMk/>
            <pc:sldMk cId="1765045554" sldId="284"/>
            <ac:graphicFrameMk id="8" creationId="{CCD2A47F-A4F5-49D0-A2D5-7A7DA5C1E002}"/>
          </ac:graphicFrameMkLst>
        </pc:graphicFrameChg>
      </pc:sldChg>
    </pc:docChg>
  </pc:docChgLst>
  <pc:docChgLst>
    <pc:chgData name="Kenneth Andersson R" userId="7a42cd6b-c489-4b75-9fae-7ec40be363a2" providerId="ADAL" clId="{339343D1-5B93-4FFB-A123-CEC00E59EF40}"/>
  </pc:docChgLst>
  <pc:docChgLst>
    <pc:chgData name="Kenneth Andersson R" userId="7a42cd6b-c489-4b75-9fae-7ec40be363a2" providerId="ADAL" clId="{EC099865-7D45-45EF-B5B0-4B1D00351DA3}"/>
    <pc:docChg chg="custSel delSld modSld">
      <pc:chgData name="Kenneth Andersson R" userId="7a42cd6b-c489-4b75-9fae-7ec40be363a2" providerId="ADAL" clId="{EC099865-7D45-45EF-B5B0-4B1D00351DA3}" dt="2019-10-08T12:41:04.203" v="135" actId="20577"/>
      <pc:docMkLst>
        <pc:docMk/>
      </pc:docMkLst>
      <pc:sldChg chg="modSp">
        <pc:chgData name="Kenneth Andersson R" userId="7a42cd6b-c489-4b75-9fae-7ec40be363a2" providerId="ADAL" clId="{EC099865-7D45-45EF-B5B0-4B1D00351DA3}" dt="2019-10-08T07:12:57.210" v="44" actId="20577"/>
        <pc:sldMkLst>
          <pc:docMk/>
          <pc:sldMk cId="2189475887" sldId="259"/>
        </pc:sldMkLst>
        <pc:spChg chg="mod">
          <ac:chgData name="Kenneth Andersson R" userId="7a42cd6b-c489-4b75-9fae-7ec40be363a2" providerId="ADAL" clId="{EC099865-7D45-45EF-B5B0-4B1D00351DA3}" dt="2019-10-08T07:12:57.210" v="44" actId="20577"/>
          <ac:spMkLst>
            <pc:docMk/>
            <pc:sldMk cId="2189475887" sldId="259"/>
            <ac:spMk id="6" creationId="{216FD6E6-EB04-48C7-AAF4-64C6EAFFEBA2}"/>
          </ac:spMkLst>
        </pc:spChg>
      </pc:sldChg>
      <pc:sldChg chg="modSp">
        <pc:chgData name="Kenneth Andersson R" userId="7a42cd6b-c489-4b75-9fae-7ec40be363a2" providerId="ADAL" clId="{EC099865-7D45-45EF-B5B0-4B1D00351DA3}" dt="2019-10-08T10:09:37.737" v="127"/>
        <pc:sldMkLst>
          <pc:docMk/>
          <pc:sldMk cId="3197411155" sldId="269"/>
        </pc:sldMkLst>
        <pc:spChg chg="mod">
          <ac:chgData name="Kenneth Andersson R" userId="7a42cd6b-c489-4b75-9fae-7ec40be363a2" providerId="ADAL" clId="{EC099865-7D45-45EF-B5B0-4B1D00351DA3}" dt="2019-10-08T10:09:37.737" v="127"/>
          <ac:spMkLst>
            <pc:docMk/>
            <pc:sldMk cId="3197411155" sldId="269"/>
            <ac:spMk id="3" creationId="{FAC8223F-8EF3-4A0D-92A2-73391DA384E1}"/>
          </ac:spMkLst>
        </pc:spChg>
      </pc:sldChg>
      <pc:sldChg chg="modSp">
        <pc:chgData name="Kenneth Andersson R" userId="7a42cd6b-c489-4b75-9fae-7ec40be363a2" providerId="ADAL" clId="{EC099865-7D45-45EF-B5B0-4B1D00351DA3}" dt="2019-10-08T12:41:04.203" v="135" actId="20577"/>
        <pc:sldMkLst>
          <pc:docMk/>
          <pc:sldMk cId="4068610392" sldId="274"/>
        </pc:sldMkLst>
        <pc:spChg chg="mod">
          <ac:chgData name="Kenneth Andersson R" userId="7a42cd6b-c489-4b75-9fae-7ec40be363a2" providerId="ADAL" clId="{EC099865-7D45-45EF-B5B0-4B1D00351DA3}" dt="2019-10-08T12:41:04.203" v="135" actId="20577"/>
          <ac:spMkLst>
            <pc:docMk/>
            <pc:sldMk cId="4068610392" sldId="274"/>
            <ac:spMk id="3" creationId="{AF9DF53F-2A16-41B8-ADBB-A5DD1170B172}"/>
          </ac:spMkLst>
        </pc:spChg>
      </pc:sldChg>
      <pc:sldChg chg="del">
        <pc:chgData name="Kenneth Andersson R" userId="7a42cd6b-c489-4b75-9fae-7ec40be363a2" providerId="ADAL" clId="{EC099865-7D45-45EF-B5B0-4B1D00351DA3}" dt="2019-10-08T07:11:43.135" v="1" actId="2696"/>
        <pc:sldMkLst>
          <pc:docMk/>
          <pc:sldMk cId="3984135252" sldId="275"/>
        </pc:sldMkLst>
      </pc:sldChg>
      <pc:sldChg chg="del">
        <pc:chgData name="Kenneth Andersson R" userId="7a42cd6b-c489-4b75-9fae-7ec40be363a2" providerId="ADAL" clId="{EC099865-7D45-45EF-B5B0-4B1D00351DA3}" dt="2019-10-08T07:11:41.727" v="0" actId="2696"/>
        <pc:sldMkLst>
          <pc:docMk/>
          <pc:sldMk cId="723786456" sldId="276"/>
        </pc:sldMkLst>
      </pc:sldChg>
    </pc:docChg>
  </pc:docChgLst>
  <pc:docChgLst>
    <pc:chgData name="Kenneth Andersson R" userId="7a42cd6b-c489-4b75-9fae-7ec40be363a2" providerId="ADAL" clId="{8F98C5B1-0587-4F3B-A3F0-DB93283D0751}"/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4" y="476250"/>
            <a:ext cx="10885261" cy="3457576"/>
          </a:xfrm>
        </p:spPr>
        <p:txBody>
          <a:bodyPr/>
          <a:lstStyle/>
          <a:p>
            <a:r>
              <a:rPr lang="en-US" sz="4000" dirty="0"/>
              <a:t>JVET-P0411</a:t>
            </a:r>
            <a:br>
              <a:rPr lang="en-US" sz="4000" dirty="0"/>
            </a:br>
            <a:r>
              <a:rPr lang="en-CA" sz="3600" b="1" dirty="0"/>
              <a:t>Non-CE5: Fixes for long </a:t>
            </a:r>
            <a:r>
              <a:rPr lang="en-CA" sz="3600" b="1" dirty="0" err="1"/>
              <a:t>luma</a:t>
            </a:r>
            <a:r>
              <a:rPr lang="en-CA" sz="3600" b="1" dirty="0"/>
              <a:t> deblocking filter decision</a:t>
            </a:r>
            <a:br>
              <a:rPr lang="en-CA" sz="4800" b="1" dirty="0"/>
            </a:br>
            <a:r>
              <a:rPr lang="en-US" sz="1600" dirty="0"/>
              <a:t>K. Andersson, J. Enhorn  (Ericsson)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Kenneth Andersson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2019-07-08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ABD46-01CB-4EB7-956B-30C1A4373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Subjective example (ALF on)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AF679-EC08-4BFD-8A2A-AF3E35866E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65E361D-C907-49E3-A401-F43C9F1551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9813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sv-S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n-US" altLang="sv-S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644D4EA-E883-4E6D-AE73-CDF4EC2433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4750" y="6035286"/>
            <a:ext cx="711444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sv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sv-SE" altLang="sv-SE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sv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Figure: </a:t>
            </a:r>
            <a:r>
              <a:rPr lang="en-CA" altLang="sv-SE" sz="1100" dirty="0">
                <a:ea typeface="Times New Roman" panose="02020603050405020304" pitchFamily="18" charset="0"/>
              </a:rPr>
              <a:t>Hurdles</a:t>
            </a:r>
            <a:r>
              <a:rPr kumimoji="0" lang="en-CA" altLang="sv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POC </a:t>
            </a:r>
            <a:r>
              <a:rPr lang="en-CA" altLang="sv-SE" sz="1100" dirty="0">
                <a:ea typeface="Times New Roman" panose="02020603050405020304" pitchFamily="18" charset="0"/>
              </a:rPr>
              <a:t>76</a:t>
            </a:r>
            <a:r>
              <a:rPr kumimoji="0" lang="en-CA" altLang="sv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RA QP 37, ALF ON. Left: VTM-6.0, Right: Proposed gradient calculation and threshold</a:t>
            </a:r>
            <a:endParaRPr kumimoji="0" lang="en-CA" altLang="sv-S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0DD3F3-48E5-4989-AB56-3616C97504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08" y="993330"/>
            <a:ext cx="4876800" cy="48768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FCEE0F6-CF37-45B4-A400-D7A9B09846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4923" y="990600"/>
            <a:ext cx="48768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6593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E07253-A811-48B9-B41E-08EA6E4B1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Objective results SDR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E024DBB-6E1A-4EC4-A186-29EFF84058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5853888"/>
              </p:ext>
            </p:extLst>
          </p:nvPr>
        </p:nvGraphicFramePr>
        <p:xfrm>
          <a:off x="479425" y="1423230"/>
          <a:ext cx="5165725" cy="182054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185334541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2498762923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605253727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440996258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3957484781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367952945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VTM-6.0 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38316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83170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30146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0205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90011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31473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43627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-0,07%</a:t>
                      </a:r>
                      <a:endParaRPr lang="sv-SE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0,04%</a:t>
                      </a:r>
                      <a:endParaRPr lang="sv-SE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-0,03%</a:t>
                      </a:r>
                      <a:endParaRPr lang="sv-SE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69252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0,21%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8179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973908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CD2A47F-A4F5-49D0-A2D5-7A7DA5C1E0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47189"/>
              </p:ext>
            </p:extLst>
          </p:nvPr>
        </p:nvGraphicFramePr>
        <p:xfrm>
          <a:off x="479425" y="4198529"/>
          <a:ext cx="5165725" cy="182054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789244911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560264964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926341334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3792899860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4048406888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1065706793"/>
                    </a:ext>
                  </a:extLst>
                </a:gridCol>
              </a:tblGrid>
              <a:tr h="97627">
                <a:tc>
                  <a:txBody>
                    <a:bodyPr/>
                    <a:lstStyle/>
                    <a:p>
                      <a:endParaRPr lang="sv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VTM-6.0 without ALF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57522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9564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38207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96177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-0,08%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1729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8838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8173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-0,06%</a:t>
                      </a:r>
                      <a:endParaRPr lang="sv-SE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sv-SE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-0,01%</a:t>
                      </a:r>
                      <a:endParaRPr lang="sv-SE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71819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95917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0,03%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672121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30912A7-370E-4CBE-AF94-8FC1C28009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765730"/>
              </p:ext>
            </p:extLst>
          </p:nvPr>
        </p:nvGraphicFramePr>
        <p:xfrm>
          <a:off x="5929765" y="1411800"/>
          <a:ext cx="5165725" cy="18319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185334541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2498762923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605253727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440996258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3957484781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367952945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VTM-6.0 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38316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83170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30146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0205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90011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31473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0,30%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43627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-0,14%</a:t>
                      </a:r>
                      <a:endParaRPr lang="sv-SE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-0,07%</a:t>
                      </a:r>
                      <a:endParaRPr lang="sv-SE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0,05%</a:t>
                      </a:r>
                      <a:endParaRPr lang="sv-SE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69252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0,22%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8179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0,66%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9739086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F0559D3-C14D-44E1-9EF5-06F9F961FF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596839"/>
              </p:ext>
            </p:extLst>
          </p:nvPr>
        </p:nvGraphicFramePr>
        <p:xfrm>
          <a:off x="5929765" y="4233383"/>
          <a:ext cx="5165725" cy="18319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789244911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560264964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926341334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3792899860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4048406888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106570679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VTM-6.0 without ALF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57522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9564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38207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96177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1729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8838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8173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-0,12%</a:t>
                      </a:r>
                      <a:endParaRPr lang="sv-SE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-0,15%</a:t>
                      </a:r>
                      <a:endParaRPr lang="sv-SE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-0,09%</a:t>
                      </a:r>
                      <a:endParaRPr lang="sv-SE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71819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95917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0,77%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67212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64897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E07253-A811-48B9-B41E-08EA6E4B1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Objective results SDR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E024DBB-6E1A-4EC4-A186-29EFF84058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2455599"/>
              </p:ext>
            </p:extLst>
          </p:nvPr>
        </p:nvGraphicFramePr>
        <p:xfrm>
          <a:off x="3513136" y="1553859"/>
          <a:ext cx="5165725" cy="182054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185334541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2498762923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605253727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440996258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3957484781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367952945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Intra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VTM-6.0 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38316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83170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30146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0205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90011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31473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43627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-0,02%</a:t>
                      </a:r>
                      <a:endParaRPr lang="sv-SE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69252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8179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973908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CD2A47F-A4F5-49D0-A2D5-7A7DA5C1E0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478111"/>
              </p:ext>
            </p:extLst>
          </p:nvPr>
        </p:nvGraphicFramePr>
        <p:xfrm>
          <a:off x="3552324" y="3906810"/>
          <a:ext cx="5165725" cy="1829961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789244911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560264964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926341334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3792899860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4048406888"/>
                    </a:ext>
                  </a:extLst>
                </a:gridCol>
                <a:gridCol w="737235">
                  <a:extLst>
                    <a:ext uri="{9D8B030D-6E8A-4147-A177-3AD203B41FA5}">
                      <a16:colId xmlns:a16="http://schemas.microsoft.com/office/drawing/2014/main" val="106570679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Intra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VTM-6.0 without ALF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5752243"/>
                  </a:ext>
                </a:extLst>
              </a:tr>
              <a:tr h="171341">
                <a:tc>
                  <a:txBody>
                    <a:bodyPr/>
                    <a:lstStyle/>
                    <a:p>
                      <a:endParaRPr lang="sv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9564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38207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96177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1729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8838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8173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-0,01%</a:t>
                      </a:r>
                      <a:endParaRPr lang="sv-SE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71819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95917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67212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07075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E07253-A811-48B9-B41E-08EA6E4B1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Objective results HDR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902AB5A-D155-4F4A-BEA7-1AD277802AB8}"/>
              </a:ext>
            </a:extLst>
          </p:cNvPr>
          <p:cNvGraphicFramePr>
            <a:graphicFrameLocks noGrp="1"/>
          </p:cNvGraphicFramePr>
          <p:nvPr/>
        </p:nvGraphicFramePr>
        <p:xfrm>
          <a:off x="479425" y="3474244"/>
          <a:ext cx="11233149" cy="11334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6930">
                  <a:extLst>
                    <a:ext uri="{9D8B030D-6E8A-4147-A177-3AD203B41FA5}">
                      <a16:colId xmlns:a16="http://schemas.microsoft.com/office/drawing/2014/main" val="194568603"/>
                    </a:ext>
                  </a:extLst>
                </a:gridCol>
                <a:gridCol w="853719">
                  <a:extLst>
                    <a:ext uri="{9D8B030D-6E8A-4147-A177-3AD203B41FA5}">
                      <a16:colId xmlns:a16="http://schemas.microsoft.com/office/drawing/2014/main" val="515584807"/>
                    </a:ext>
                  </a:extLst>
                </a:gridCol>
                <a:gridCol w="1323265">
                  <a:extLst>
                    <a:ext uri="{9D8B030D-6E8A-4147-A177-3AD203B41FA5}">
                      <a16:colId xmlns:a16="http://schemas.microsoft.com/office/drawing/2014/main" val="3242396782"/>
                    </a:ext>
                  </a:extLst>
                </a:gridCol>
                <a:gridCol w="1103095">
                  <a:extLst>
                    <a:ext uri="{9D8B030D-6E8A-4147-A177-3AD203B41FA5}">
                      <a16:colId xmlns:a16="http://schemas.microsoft.com/office/drawing/2014/main" val="3923542974"/>
                    </a:ext>
                  </a:extLst>
                </a:gridCol>
                <a:gridCol w="1152521">
                  <a:extLst>
                    <a:ext uri="{9D8B030D-6E8A-4147-A177-3AD203B41FA5}">
                      <a16:colId xmlns:a16="http://schemas.microsoft.com/office/drawing/2014/main" val="1065461004"/>
                    </a:ext>
                  </a:extLst>
                </a:gridCol>
                <a:gridCol w="1157014">
                  <a:extLst>
                    <a:ext uri="{9D8B030D-6E8A-4147-A177-3AD203B41FA5}">
                      <a16:colId xmlns:a16="http://schemas.microsoft.com/office/drawing/2014/main" val="1901252179"/>
                    </a:ext>
                  </a:extLst>
                </a:gridCol>
                <a:gridCol w="853719">
                  <a:extLst>
                    <a:ext uri="{9D8B030D-6E8A-4147-A177-3AD203B41FA5}">
                      <a16:colId xmlns:a16="http://schemas.microsoft.com/office/drawing/2014/main" val="3164929944"/>
                    </a:ext>
                  </a:extLst>
                </a:gridCol>
                <a:gridCol w="799800">
                  <a:extLst>
                    <a:ext uri="{9D8B030D-6E8A-4147-A177-3AD203B41FA5}">
                      <a16:colId xmlns:a16="http://schemas.microsoft.com/office/drawing/2014/main" val="3571802207"/>
                    </a:ext>
                  </a:extLst>
                </a:gridCol>
                <a:gridCol w="826760">
                  <a:extLst>
                    <a:ext uri="{9D8B030D-6E8A-4147-A177-3AD203B41FA5}">
                      <a16:colId xmlns:a16="http://schemas.microsoft.com/office/drawing/2014/main" val="4063220886"/>
                    </a:ext>
                  </a:extLst>
                </a:gridCol>
                <a:gridCol w="1058163">
                  <a:extLst>
                    <a:ext uri="{9D8B030D-6E8A-4147-A177-3AD203B41FA5}">
                      <a16:colId xmlns:a16="http://schemas.microsoft.com/office/drawing/2014/main" val="1363351261"/>
                    </a:ext>
                  </a:extLst>
                </a:gridCol>
                <a:gridCol w="1058163">
                  <a:extLst>
                    <a:ext uri="{9D8B030D-6E8A-4147-A177-3AD203B41FA5}">
                      <a16:colId xmlns:a16="http://schemas.microsoft.com/office/drawing/2014/main" val="284863151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Random Access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73873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 VTM-6.0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2664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wPSNR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PSNR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9653301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DE100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PSNR-L100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effectLst/>
                        </a:rPr>
                        <a:t>V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419112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H1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-0,08%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-0,16%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-0,07%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0,14%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0,11%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8183573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H2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-0,07%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0,03%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#VALUE!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8429895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-0,08%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-0,16%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-0,07%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0,10%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0,08%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effectLst/>
                        </a:rPr>
                        <a:t>100%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533615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50455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BA4D0-E603-4C52-A982-5D3EDA752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9DF53F-2A16-41B8-ADBB-A5DD1170B17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/>
              <a:t>Proposed to add gradient calculation and reduce beta threshold for long filter decisions</a:t>
            </a:r>
          </a:p>
          <a:p>
            <a:endParaRPr lang="sv-SE" dirty="0"/>
          </a:p>
          <a:p>
            <a:r>
              <a:rPr lang="sv-SE" dirty="0"/>
              <a:t>The fixes improves visual quality on both SDR and HDR content.</a:t>
            </a:r>
          </a:p>
          <a:p>
            <a:endParaRPr lang="sv-SE" dirty="0"/>
          </a:p>
          <a:p>
            <a:r>
              <a:rPr lang="sv-SE" dirty="0"/>
              <a:t>Minor BDR impact.</a:t>
            </a:r>
          </a:p>
          <a:p>
            <a:pPr marL="0" indent="0">
              <a:buNone/>
            </a:pPr>
            <a:endParaRPr lang="sv-SE" dirty="0"/>
          </a:p>
          <a:p>
            <a:r>
              <a:rPr lang="sv-SE" dirty="0"/>
              <a:t>It is proposed include the fixes for next version of VVC.</a:t>
            </a:r>
          </a:p>
          <a:p>
            <a:endParaRPr lang="sv-SE" dirty="0"/>
          </a:p>
          <a:p>
            <a:r>
              <a:rPr lang="sv-SE" dirty="0"/>
              <a:t>If time allows a demo may </a:t>
            </a:r>
            <a:r>
              <a:rPr lang="sv-SE"/>
              <a:t>be available </a:t>
            </a:r>
            <a:r>
              <a:rPr lang="sv-SE" dirty="0"/>
              <a:t>at EBU</a:t>
            </a:r>
          </a:p>
          <a:p>
            <a:endParaRPr lang="sv-SE" dirty="0"/>
          </a:p>
          <a:p>
            <a:pPr marL="0" indent="0">
              <a:buNone/>
            </a:pPr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686103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statement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Long </a:t>
            </a:r>
            <a:r>
              <a:rPr lang="en-US" dirty="0" err="1"/>
              <a:t>luma</a:t>
            </a:r>
            <a:r>
              <a:rPr lang="en-US" dirty="0"/>
              <a:t> deblocking is very good in combating large block artifacts</a:t>
            </a:r>
          </a:p>
          <a:p>
            <a:endParaRPr lang="en-US" dirty="0"/>
          </a:p>
          <a:p>
            <a:r>
              <a:rPr lang="en-US" dirty="0"/>
              <a:t>Two problems observed regarding long </a:t>
            </a:r>
            <a:r>
              <a:rPr lang="en-US" dirty="0" err="1"/>
              <a:t>luma</a:t>
            </a:r>
            <a:r>
              <a:rPr lang="en-US" dirty="0"/>
              <a:t> deblocking decision for both SDR and HDR:</a:t>
            </a:r>
          </a:p>
          <a:p>
            <a:endParaRPr lang="en-US" dirty="0"/>
          </a:p>
          <a:p>
            <a:pPr lvl="1"/>
            <a:r>
              <a:rPr lang="en-US" dirty="0"/>
              <a:t>Long </a:t>
            </a:r>
            <a:r>
              <a:rPr lang="en-US" dirty="0" err="1"/>
              <a:t>luma</a:t>
            </a:r>
            <a:r>
              <a:rPr lang="en-US" dirty="0"/>
              <a:t> deblocking is unaware of samples at p6 and q6 since no gradient check include them.</a:t>
            </a:r>
          </a:p>
          <a:p>
            <a:pPr lvl="2"/>
            <a:r>
              <a:rPr lang="en-US" dirty="0"/>
              <a:t>This can enable long </a:t>
            </a:r>
            <a:r>
              <a:rPr lang="en-US" dirty="0" err="1"/>
              <a:t>luma</a:t>
            </a:r>
            <a:r>
              <a:rPr lang="en-US" dirty="0"/>
              <a:t> deblocking although it should not be used</a:t>
            </a:r>
          </a:p>
          <a:p>
            <a:endParaRPr lang="en-US" dirty="0"/>
          </a:p>
          <a:p>
            <a:pPr lvl="1"/>
            <a:r>
              <a:rPr lang="en-US" dirty="0"/>
              <a:t>Threshold for ramp insensitive long </a:t>
            </a:r>
            <a:r>
              <a:rPr lang="en-US" dirty="0" err="1"/>
              <a:t>luma</a:t>
            </a:r>
            <a:r>
              <a:rPr lang="en-US" dirty="0"/>
              <a:t> filter decision is too high.</a:t>
            </a:r>
          </a:p>
          <a:p>
            <a:pPr lvl="2"/>
            <a:r>
              <a:rPr lang="en-US" dirty="0"/>
              <a:t>This can enable long deblocking although it should not be used</a:t>
            </a:r>
          </a:p>
          <a:p>
            <a:pPr marL="369888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411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6362F-575C-43FC-B2AE-C64497CD03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Proposed solution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0FD8D8-A407-43A6-9CB6-F19FC496C71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/>
              <a:t>Add additional gradient calculation when maxFilterLengthP or maxFilterLengthQ is equal to 7</a:t>
            </a:r>
          </a:p>
          <a:p>
            <a:endParaRPr lang="sv-SE" dirty="0"/>
          </a:p>
          <a:p>
            <a:pPr hangingPunct="0"/>
            <a:r>
              <a:rPr lang="en-CA" dirty="0"/>
              <a:t>sp0 = </a:t>
            </a:r>
            <a:r>
              <a:rPr lang="en-CA" dirty="0" err="1">
                <a:highlight>
                  <a:srgbClr val="FFFF00"/>
                </a:highlight>
              </a:rPr>
              <a:t>maxFilterLengthP</a:t>
            </a:r>
            <a:r>
              <a:rPr lang="en-CA" dirty="0">
                <a:highlight>
                  <a:srgbClr val="FFFF00"/>
                </a:highlight>
              </a:rPr>
              <a:t>==7 ? Abs( p</a:t>
            </a:r>
            <a:r>
              <a:rPr lang="en-CA" baseline="-25000" dirty="0">
                <a:highlight>
                  <a:srgbClr val="FFFF00"/>
                </a:highlight>
              </a:rPr>
              <a:t>3,0</a:t>
            </a:r>
            <a:r>
              <a:rPr lang="en-CA" dirty="0">
                <a:highlight>
                  <a:srgbClr val="FFFF00"/>
                </a:highlight>
              </a:rPr>
              <a:t> − p</a:t>
            </a:r>
            <a:r>
              <a:rPr lang="en-CA" baseline="-25000" dirty="0">
                <a:highlight>
                  <a:srgbClr val="FFFF00"/>
                </a:highlight>
              </a:rPr>
              <a:t>0,0</a:t>
            </a:r>
            <a:r>
              <a:rPr lang="en-CA" dirty="0">
                <a:highlight>
                  <a:srgbClr val="FFFF00"/>
                </a:highlight>
              </a:rPr>
              <a:t> ) + Abs( p</a:t>
            </a:r>
            <a:r>
              <a:rPr lang="en-CA" baseline="-25000" dirty="0">
                <a:highlight>
                  <a:srgbClr val="FFFF00"/>
                </a:highlight>
              </a:rPr>
              <a:t>7,0</a:t>
            </a:r>
            <a:r>
              <a:rPr lang="en-CA" dirty="0">
                <a:highlight>
                  <a:srgbClr val="FFFF00"/>
                </a:highlight>
              </a:rPr>
              <a:t> – p</a:t>
            </a:r>
            <a:r>
              <a:rPr lang="en-CA" baseline="-25000" dirty="0">
                <a:highlight>
                  <a:srgbClr val="FFFF00"/>
                </a:highlight>
              </a:rPr>
              <a:t>6,0</a:t>
            </a:r>
            <a:r>
              <a:rPr lang="en-CA" dirty="0">
                <a:highlight>
                  <a:srgbClr val="FFFF00"/>
                </a:highlight>
              </a:rPr>
              <a:t> – p</a:t>
            </a:r>
            <a:r>
              <a:rPr lang="en-CA" baseline="-25000" dirty="0">
                <a:highlight>
                  <a:srgbClr val="FFFF00"/>
                </a:highlight>
              </a:rPr>
              <a:t>5,0  </a:t>
            </a:r>
            <a:r>
              <a:rPr lang="en-CA" dirty="0">
                <a:highlight>
                  <a:srgbClr val="FFFF00"/>
                </a:highlight>
              </a:rPr>
              <a:t>+ p</a:t>
            </a:r>
            <a:r>
              <a:rPr lang="en-CA" baseline="-25000" dirty="0">
                <a:highlight>
                  <a:srgbClr val="FFFF00"/>
                </a:highlight>
              </a:rPr>
              <a:t>4,0</a:t>
            </a:r>
            <a:r>
              <a:rPr lang="en-CA" dirty="0">
                <a:highlight>
                  <a:srgbClr val="FFFF00"/>
                </a:highlight>
              </a:rPr>
              <a:t>)</a:t>
            </a:r>
            <a:r>
              <a:rPr lang="en-CA" dirty="0"/>
              <a:t>:  Abs( p</a:t>
            </a:r>
            <a:r>
              <a:rPr lang="en-CA" baseline="-25000" dirty="0"/>
              <a:t>3,0</a:t>
            </a:r>
            <a:r>
              <a:rPr lang="en-CA" dirty="0"/>
              <a:t> − p</a:t>
            </a:r>
            <a:r>
              <a:rPr lang="en-CA" baseline="-25000" dirty="0"/>
              <a:t>0,0</a:t>
            </a:r>
            <a:r>
              <a:rPr lang="en-CA" dirty="0"/>
              <a:t> )		(8‑1081)</a:t>
            </a:r>
            <a:endParaRPr lang="sv-SE" dirty="0"/>
          </a:p>
          <a:p>
            <a:pPr hangingPunct="0"/>
            <a:r>
              <a:rPr lang="en-CA" dirty="0"/>
              <a:t>sq0 = </a:t>
            </a:r>
            <a:r>
              <a:rPr lang="en-CA" dirty="0" err="1">
                <a:highlight>
                  <a:srgbClr val="FFFF00"/>
                </a:highlight>
              </a:rPr>
              <a:t>maxFilterLengthQ</a:t>
            </a:r>
            <a:r>
              <a:rPr lang="en-CA" dirty="0">
                <a:highlight>
                  <a:srgbClr val="FFFF00"/>
                </a:highlight>
              </a:rPr>
              <a:t>==7 ? Abs( q</a:t>
            </a:r>
            <a:r>
              <a:rPr lang="en-CA" baseline="-25000" dirty="0">
                <a:highlight>
                  <a:srgbClr val="FFFF00"/>
                </a:highlight>
              </a:rPr>
              <a:t>0,0</a:t>
            </a:r>
            <a:r>
              <a:rPr lang="en-CA" dirty="0">
                <a:highlight>
                  <a:srgbClr val="FFFF00"/>
                </a:highlight>
              </a:rPr>
              <a:t> − q</a:t>
            </a:r>
            <a:r>
              <a:rPr lang="en-CA" baseline="-25000" dirty="0">
                <a:highlight>
                  <a:srgbClr val="FFFF00"/>
                </a:highlight>
              </a:rPr>
              <a:t>3,0</a:t>
            </a:r>
            <a:r>
              <a:rPr lang="en-CA" dirty="0">
                <a:highlight>
                  <a:srgbClr val="FFFF00"/>
                </a:highlight>
              </a:rPr>
              <a:t> ) + Abs( q</a:t>
            </a:r>
            <a:r>
              <a:rPr lang="en-CA" baseline="-25000" dirty="0">
                <a:highlight>
                  <a:srgbClr val="FFFF00"/>
                </a:highlight>
              </a:rPr>
              <a:t>4,0 </a:t>
            </a:r>
            <a:r>
              <a:rPr lang="en-CA" dirty="0">
                <a:highlight>
                  <a:srgbClr val="FFFF00"/>
                </a:highlight>
              </a:rPr>
              <a:t>– q</a:t>
            </a:r>
            <a:r>
              <a:rPr lang="en-CA" baseline="-25000" dirty="0">
                <a:highlight>
                  <a:srgbClr val="FFFF00"/>
                </a:highlight>
              </a:rPr>
              <a:t>5,0</a:t>
            </a:r>
            <a:r>
              <a:rPr lang="en-CA" dirty="0">
                <a:highlight>
                  <a:srgbClr val="FFFF00"/>
                </a:highlight>
              </a:rPr>
              <a:t> – q</a:t>
            </a:r>
            <a:r>
              <a:rPr lang="en-CA" baseline="-25000" dirty="0">
                <a:highlight>
                  <a:srgbClr val="FFFF00"/>
                </a:highlight>
              </a:rPr>
              <a:t>6,0</a:t>
            </a:r>
            <a:r>
              <a:rPr lang="en-CA" dirty="0">
                <a:highlight>
                  <a:srgbClr val="FFFF00"/>
                </a:highlight>
              </a:rPr>
              <a:t> + q</a:t>
            </a:r>
            <a:r>
              <a:rPr lang="en-CA" baseline="-25000" dirty="0">
                <a:highlight>
                  <a:srgbClr val="FFFF00"/>
                </a:highlight>
              </a:rPr>
              <a:t>7,0 </a:t>
            </a:r>
            <a:r>
              <a:rPr lang="en-CA" dirty="0">
                <a:highlight>
                  <a:srgbClr val="FFFF00"/>
                </a:highlight>
              </a:rPr>
              <a:t>):</a:t>
            </a:r>
            <a:r>
              <a:rPr lang="en-CA" dirty="0"/>
              <a:t> Abs( q</a:t>
            </a:r>
            <a:r>
              <a:rPr lang="en-CA" baseline="-25000" dirty="0"/>
              <a:t>0,0</a:t>
            </a:r>
            <a:r>
              <a:rPr lang="en-CA" dirty="0"/>
              <a:t> − q</a:t>
            </a:r>
            <a:r>
              <a:rPr lang="en-CA" baseline="-25000" dirty="0"/>
              <a:t>3,0</a:t>
            </a:r>
            <a:r>
              <a:rPr lang="en-CA" dirty="0"/>
              <a:t> )		(8‑1082)</a:t>
            </a:r>
            <a:endParaRPr lang="sv-SE" dirty="0"/>
          </a:p>
          <a:p>
            <a:pPr hangingPunct="0"/>
            <a:r>
              <a:rPr lang="en-CA" dirty="0"/>
              <a:t>spq0 = Abs( p</a:t>
            </a:r>
            <a:r>
              <a:rPr lang="en-CA" baseline="-25000" dirty="0"/>
              <a:t>0,0</a:t>
            </a:r>
            <a:r>
              <a:rPr lang="en-CA" dirty="0"/>
              <a:t> − q</a:t>
            </a:r>
            <a:r>
              <a:rPr lang="en-CA" baseline="-25000" dirty="0"/>
              <a:t>0,0</a:t>
            </a:r>
            <a:r>
              <a:rPr lang="en-CA" dirty="0"/>
              <a:t> )		(8‑1083)</a:t>
            </a:r>
            <a:endParaRPr lang="sv-SE" dirty="0"/>
          </a:p>
          <a:p>
            <a:pPr hangingPunct="0"/>
            <a:r>
              <a:rPr lang="en-CA" dirty="0"/>
              <a:t>sp3 = </a:t>
            </a:r>
            <a:r>
              <a:rPr lang="en-CA" dirty="0" err="1">
                <a:highlight>
                  <a:srgbClr val="FFFF00"/>
                </a:highlight>
              </a:rPr>
              <a:t>maxFilterLengthP</a:t>
            </a:r>
            <a:r>
              <a:rPr lang="en-CA" dirty="0">
                <a:highlight>
                  <a:srgbClr val="FFFF00"/>
                </a:highlight>
              </a:rPr>
              <a:t>==7 ? Abs( p</a:t>
            </a:r>
            <a:r>
              <a:rPr lang="en-CA" baseline="-25000" dirty="0">
                <a:highlight>
                  <a:srgbClr val="FFFF00"/>
                </a:highlight>
              </a:rPr>
              <a:t>3,3</a:t>
            </a:r>
            <a:r>
              <a:rPr lang="en-CA" dirty="0">
                <a:highlight>
                  <a:srgbClr val="FFFF00"/>
                </a:highlight>
              </a:rPr>
              <a:t> − p</a:t>
            </a:r>
            <a:r>
              <a:rPr lang="en-CA" baseline="-25000" dirty="0">
                <a:highlight>
                  <a:srgbClr val="FFFF00"/>
                </a:highlight>
              </a:rPr>
              <a:t>0,3</a:t>
            </a:r>
            <a:r>
              <a:rPr lang="en-CA" dirty="0">
                <a:highlight>
                  <a:srgbClr val="FFFF00"/>
                </a:highlight>
              </a:rPr>
              <a:t> ) + Abs( p</a:t>
            </a:r>
            <a:r>
              <a:rPr lang="en-CA" baseline="-25000" dirty="0">
                <a:highlight>
                  <a:srgbClr val="FFFF00"/>
                </a:highlight>
              </a:rPr>
              <a:t>7,3</a:t>
            </a:r>
            <a:r>
              <a:rPr lang="en-CA" dirty="0">
                <a:highlight>
                  <a:srgbClr val="FFFF00"/>
                </a:highlight>
              </a:rPr>
              <a:t> – p</a:t>
            </a:r>
            <a:r>
              <a:rPr lang="en-CA" baseline="-25000" dirty="0">
                <a:highlight>
                  <a:srgbClr val="FFFF00"/>
                </a:highlight>
              </a:rPr>
              <a:t>6,3</a:t>
            </a:r>
            <a:r>
              <a:rPr lang="en-CA" dirty="0">
                <a:highlight>
                  <a:srgbClr val="FFFF00"/>
                </a:highlight>
              </a:rPr>
              <a:t> – p</a:t>
            </a:r>
            <a:r>
              <a:rPr lang="en-CA" baseline="-25000" dirty="0">
                <a:highlight>
                  <a:srgbClr val="FFFF00"/>
                </a:highlight>
              </a:rPr>
              <a:t>5,3 </a:t>
            </a:r>
            <a:r>
              <a:rPr lang="en-CA" dirty="0">
                <a:highlight>
                  <a:srgbClr val="FFFF00"/>
                </a:highlight>
              </a:rPr>
              <a:t>+</a:t>
            </a:r>
            <a:r>
              <a:rPr lang="en-CA" baseline="-25000" dirty="0">
                <a:highlight>
                  <a:srgbClr val="FFFF00"/>
                </a:highlight>
              </a:rPr>
              <a:t>  </a:t>
            </a:r>
            <a:r>
              <a:rPr lang="en-CA" dirty="0">
                <a:highlight>
                  <a:srgbClr val="FFFF00"/>
                </a:highlight>
              </a:rPr>
              <a:t>p</a:t>
            </a:r>
            <a:r>
              <a:rPr lang="en-CA" baseline="-25000" dirty="0">
                <a:highlight>
                  <a:srgbClr val="FFFF00"/>
                </a:highlight>
              </a:rPr>
              <a:t>4,3</a:t>
            </a:r>
            <a:r>
              <a:rPr lang="en-CA" dirty="0">
                <a:highlight>
                  <a:srgbClr val="FFFF00"/>
                </a:highlight>
              </a:rPr>
              <a:t>)</a:t>
            </a:r>
            <a:r>
              <a:rPr lang="en-CA" dirty="0"/>
              <a:t>: Abs( p</a:t>
            </a:r>
            <a:r>
              <a:rPr lang="en-CA" baseline="-25000" dirty="0"/>
              <a:t>3,3</a:t>
            </a:r>
            <a:r>
              <a:rPr lang="en-CA" dirty="0"/>
              <a:t> − p</a:t>
            </a:r>
            <a:r>
              <a:rPr lang="en-CA" baseline="-25000" dirty="0"/>
              <a:t>0,3</a:t>
            </a:r>
            <a:r>
              <a:rPr lang="en-CA" dirty="0"/>
              <a:t> )		(8‑1084)</a:t>
            </a:r>
            <a:endParaRPr lang="sv-SE" dirty="0"/>
          </a:p>
          <a:p>
            <a:pPr hangingPunct="0"/>
            <a:r>
              <a:rPr lang="en-CA" dirty="0"/>
              <a:t>sq3 = </a:t>
            </a:r>
            <a:r>
              <a:rPr lang="en-CA" dirty="0" err="1">
                <a:highlight>
                  <a:srgbClr val="FFFF00"/>
                </a:highlight>
              </a:rPr>
              <a:t>maxFilterLengthQ</a:t>
            </a:r>
            <a:r>
              <a:rPr lang="en-CA" dirty="0">
                <a:highlight>
                  <a:srgbClr val="FFFF00"/>
                </a:highlight>
              </a:rPr>
              <a:t>==7 ? Abs( q</a:t>
            </a:r>
            <a:r>
              <a:rPr lang="en-CA" baseline="-25000" dirty="0">
                <a:highlight>
                  <a:srgbClr val="FFFF00"/>
                </a:highlight>
              </a:rPr>
              <a:t>0,3</a:t>
            </a:r>
            <a:r>
              <a:rPr lang="en-CA" dirty="0">
                <a:highlight>
                  <a:srgbClr val="FFFF00"/>
                </a:highlight>
              </a:rPr>
              <a:t> − q</a:t>
            </a:r>
            <a:r>
              <a:rPr lang="en-CA" baseline="-25000" dirty="0">
                <a:highlight>
                  <a:srgbClr val="FFFF00"/>
                </a:highlight>
              </a:rPr>
              <a:t>3,3</a:t>
            </a:r>
            <a:r>
              <a:rPr lang="en-CA" dirty="0">
                <a:highlight>
                  <a:srgbClr val="FFFF00"/>
                </a:highlight>
              </a:rPr>
              <a:t> ) + Abs( q</a:t>
            </a:r>
            <a:r>
              <a:rPr lang="en-CA" baseline="-25000" dirty="0">
                <a:highlight>
                  <a:srgbClr val="FFFF00"/>
                </a:highlight>
              </a:rPr>
              <a:t>4,3</a:t>
            </a:r>
            <a:r>
              <a:rPr lang="en-CA" dirty="0">
                <a:highlight>
                  <a:srgbClr val="FFFF00"/>
                </a:highlight>
              </a:rPr>
              <a:t> – q</a:t>
            </a:r>
            <a:r>
              <a:rPr lang="en-CA" baseline="-25000" dirty="0">
                <a:highlight>
                  <a:srgbClr val="FFFF00"/>
                </a:highlight>
              </a:rPr>
              <a:t>5,3</a:t>
            </a:r>
            <a:r>
              <a:rPr lang="en-CA" dirty="0">
                <a:highlight>
                  <a:srgbClr val="FFFF00"/>
                </a:highlight>
              </a:rPr>
              <a:t> – q</a:t>
            </a:r>
            <a:r>
              <a:rPr lang="en-CA" baseline="-25000" dirty="0">
                <a:highlight>
                  <a:srgbClr val="FFFF00"/>
                </a:highlight>
              </a:rPr>
              <a:t>6,3</a:t>
            </a:r>
            <a:r>
              <a:rPr lang="en-CA" dirty="0">
                <a:highlight>
                  <a:srgbClr val="FFFF00"/>
                </a:highlight>
              </a:rPr>
              <a:t> + q</a:t>
            </a:r>
            <a:r>
              <a:rPr lang="en-CA" baseline="-25000" dirty="0">
                <a:highlight>
                  <a:srgbClr val="FFFF00"/>
                </a:highlight>
              </a:rPr>
              <a:t>7,3 </a:t>
            </a:r>
            <a:r>
              <a:rPr lang="en-CA" dirty="0">
                <a:highlight>
                  <a:srgbClr val="FFFF00"/>
                </a:highlight>
              </a:rPr>
              <a:t>)</a:t>
            </a:r>
            <a:r>
              <a:rPr lang="en-CA" dirty="0"/>
              <a:t>: Abs( q</a:t>
            </a:r>
            <a:r>
              <a:rPr lang="en-CA" baseline="-25000" dirty="0"/>
              <a:t>0,3</a:t>
            </a:r>
            <a:r>
              <a:rPr lang="en-CA" dirty="0"/>
              <a:t> − q</a:t>
            </a:r>
            <a:r>
              <a:rPr lang="en-CA" baseline="-25000" dirty="0"/>
              <a:t>3,3</a:t>
            </a:r>
            <a:r>
              <a:rPr lang="en-CA" dirty="0"/>
              <a:t> )		(8‑1085)</a:t>
            </a:r>
            <a:endParaRPr lang="sv-SE" dirty="0"/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230003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6362F-575C-43FC-B2AE-C64497CD03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Proposed solution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0FD8D8-A407-43A6-9CB6-F19FC496C71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547087"/>
            <a:ext cx="11233150" cy="4392612"/>
          </a:xfrm>
        </p:spPr>
        <p:txBody>
          <a:bodyPr/>
          <a:lstStyle/>
          <a:p>
            <a:pPr marL="0" indent="0" hangingPunct="0">
              <a:buNone/>
            </a:pPr>
            <a:r>
              <a:rPr lang="en-CA" dirty="0"/>
              <a:t>Reduce beta threshold for ramp insensitive gradient calculations:</a:t>
            </a:r>
          </a:p>
          <a:p>
            <a:pPr marL="0" indent="0" hangingPunct="0">
              <a:buNone/>
            </a:pPr>
            <a:endParaRPr lang="en-CA" dirty="0"/>
          </a:p>
          <a:p>
            <a:pPr hangingPunct="0"/>
            <a:r>
              <a:rPr lang="en-CA" dirty="0"/>
              <a:t>The variable</a:t>
            </a:r>
            <a:r>
              <a:rPr lang="en-CA" dirty="0">
                <a:highlight>
                  <a:srgbClr val="FFFF00"/>
                </a:highlight>
              </a:rPr>
              <a:t>s</a:t>
            </a:r>
            <a:r>
              <a:rPr lang="en-CA" dirty="0"/>
              <a:t> sThr</a:t>
            </a:r>
            <a:r>
              <a:rPr lang="en-CA" dirty="0">
                <a:highlight>
                  <a:srgbClr val="FFFF00"/>
                </a:highlight>
              </a:rPr>
              <a:t>1 and sThr2  </a:t>
            </a:r>
            <a:r>
              <a:rPr lang="en-CA" dirty="0"/>
              <a:t>are derived as follows:</a:t>
            </a:r>
            <a:endParaRPr lang="sv-SE" dirty="0"/>
          </a:p>
          <a:p>
            <a:pPr lvl="0" hangingPunct="0"/>
            <a:r>
              <a:rPr lang="en-CA" dirty="0"/>
              <a:t>If </a:t>
            </a:r>
            <a:r>
              <a:rPr lang="en-CA" dirty="0" err="1"/>
              <a:t>sidePisLargeBlk</a:t>
            </a:r>
            <a:r>
              <a:rPr lang="en-CA" dirty="0"/>
              <a:t> is equal to 1 or </a:t>
            </a:r>
            <a:r>
              <a:rPr lang="en-CA" dirty="0" err="1"/>
              <a:t>sideQisLargeBlk</a:t>
            </a:r>
            <a:r>
              <a:rPr lang="en-CA" dirty="0"/>
              <a:t> is equal to 1, the following applies:</a:t>
            </a:r>
            <a:endParaRPr lang="sv-SE" dirty="0"/>
          </a:p>
          <a:p>
            <a:pPr lvl="1" hangingPunct="0"/>
            <a:r>
              <a:rPr lang="en-CA" dirty="0"/>
              <a:t>sThr1 = 3 * β  &gt;&gt;  5		(8‑1160)</a:t>
            </a:r>
            <a:endParaRPr lang="sv-SE" dirty="0"/>
          </a:p>
          <a:p>
            <a:pPr lvl="1" hangingPunct="0"/>
            <a:r>
              <a:rPr lang="en-CA" dirty="0">
                <a:highlight>
                  <a:srgbClr val="FFFF00"/>
                </a:highlight>
              </a:rPr>
              <a:t>sThr2 =  β  &gt;&gt;  4</a:t>
            </a:r>
            <a:r>
              <a:rPr lang="en-CA" dirty="0"/>
              <a:t>		(8‑1160)</a:t>
            </a:r>
            <a:endParaRPr lang="sv-SE" dirty="0"/>
          </a:p>
          <a:p>
            <a:pPr lvl="0" hangingPunct="0"/>
            <a:r>
              <a:rPr lang="en-CA" dirty="0"/>
              <a:t>Otherwise, the following applies:</a:t>
            </a:r>
            <a:endParaRPr lang="sv-SE" dirty="0"/>
          </a:p>
          <a:p>
            <a:pPr lvl="1" hangingPunct="0"/>
            <a:r>
              <a:rPr lang="en-CA" dirty="0"/>
              <a:t>sThr1 = β  &gt;&gt;  3	(8‑1161)</a:t>
            </a:r>
            <a:endParaRPr lang="sv-SE" dirty="0"/>
          </a:p>
          <a:p>
            <a:pPr lvl="1" hangingPunct="0"/>
            <a:r>
              <a:rPr lang="en-CA" dirty="0"/>
              <a:t>sThr2 = β  &gt;&gt;  2	(8‑1161)</a:t>
            </a:r>
            <a:endParaRPr lang="sv-SE" dirty="0"/>
          </a:p>
          <a:p>
            <a:pPr hangingPunct="0"/>
            <a:r>
              <a:rPr lang="en-CA" dirty="0"/>
              <a:t>The variable </a:t>
            </a:r>
            <a:r>
              <a:rPr lang="en-CA" dirty="0" err="1"/>
              <a:t>dSam</a:t>
            </a:r>
            <a:r>
              <a:rPr lang="en-CA" dirty="0"/>
              <a:t> is specified as follows:</a:t>
            </a:r>
            <a:endParaRPr lang="sv-SE" dirty="0"/>
          </a:p>
          <a:p>
            <a:pPr lvl="0" hangingPunct="0"/>
            <a:r>
              <a:rPr lang="en-CA" dirty="0"/>
              <a:t>If all of the following conditions are true, </a:t>
            </a:r>
            <a:r>
              <a:rPr lang="en-CA" dirty="0" err="1"/>
              <a:t>dSam</a:t>
            </a:r>
            <a:r>
              <a:rPr lang="en-CA" dirty="0"/>
              <a:t> is set equal to 1:</a:t>
            </a:r>
            <a:endParaRPr lang="sv-SE" dirty="0"/>
          </a:p>
          <a:p>
            <a:pPr lvl="1" hangingPunct="0"/>
            <a:r>
              <a:rPr lang="en-CA" dirty="0" err="1"/>
              <a:t>dpq</a:t>
            </a:r>
            <a:r>
              <a:rPr lang="en-CA" dirty="0"/>
              <a:t> is less than </a:t>
            </a:r>
            <a:r>
              <a:rPr lang="en-CA" strike="sngStrike" dirty="0"/>
              <a:t>( β  &gt;&gt;  2 )</a:t>
            </a:r>
            <a:r>
              <a:rPr lang="en-CA" dirty="0">
                <a:highlight>
                  <a:srgbClr val="FFFF00"/>
                </a:highlight>
              </a:rPr>
              <a:t>sThr2</a:t>
            </a:r>
            <a:r>
              <a:rPr lang="en-CA" dirty="0"/>
              <a:t>,</a:t>
            </a:r>
            <a:endParaRPr lang="sv-SE" dirty="0"/>
          </a:p>
          <a:p>
            <a:pPr lvl="1" hangingPunct="0"/>
            <a:r>
              <a:rPr lang="en-CA" dirty="0" err="1"/>
              <a:t>sp</a:t>
            </a:r>
            <a:r>
              <a:rPr lang="en-CA" dirty="0"/>
              <a:t> + </a:t>
            </a:r>
            <a:r>
              <a:rPr lang="en-CA" dirty="0" err="1"/>
              <a:t>sq</a:t>
            </a:r>
            <a:r>
              <a:rPr lang="en-CA" dirty="0"/>
              <a:t> is less than sThr1,</a:t>
            </a:r>
            <a:endParaRPr lang="sv-SE" dirty="0"/>
          </a:p>
          <a:p>
            <a:pPr lvl="1" hangingPunct="0"/>
            <a:r>
              <a:rPr lang="en-CA" dirty="0" err="1"/>
              <a:t>spq</a:t>
            </a:r>
            <a:r>
              <a:rPr lang="en-CA" dirty="0"/>
              <a:t> is less than ( 5 * </a:t>
            </a:r>
            <a:r>
              <a:rPr lang="en-CA" dirty="0" err="1"/>
              <a:t>t</a:t>
            </a:r>
            <a:r>
              <a:rPr lang="en-CA" baseline="-25000" dirty="0" err="1"/>
              <a:t>C</a:t>
            </a:r>
            <a:r>
              <a:rPr lang="en-CA" dirty="0"/>
              <a:t> + 1 )  &gt;&gt;  1.</a:t>
            </a:r>
            <a:endParaRPr lang="sv-SE" dirty="0"/>
          </a:p>
          <a:p>
            <a:pPr lvl="0" hangingPunct="0"/>
            <a:r>
              <a:rPr lang="en-CA" dirty="0"/>
              <a:t>Otherwise, </a:t>
            </a:r>
            <a:r>
              <a:rPr lang="en-CA" dirty="0" err="1"/>
              <a:t>dSam</a:t>
            </a:r>
            <a:r>
              <a:rPr lang="en-CA" dirty="0"/>
              <a:t> is set equal to 0.</a:t>
            </a:r>
            <a:endParaRPr lang="sv-SE" dirty="0"/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898443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3D3481-4684-476A-8B47-A70190195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Subjective example (ALF on)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5C001819-4040-48F7-963C-CEEAF04CD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6856" y="623571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A5DBB04C-ED2B-4BAB-88D7-C800E3D63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6856" y="360489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sv-S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n-US" altLang="sv-S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3BA89B22-F9AA-4415-B844-31569A19A6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4973" y="6234429"/>
            <a:ext cx="585609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kumimoji="0" lang="en-CA" altLang="sv-SE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sv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Figure: </a:t>
            </a:r>
            <a:r>
              <a:rPr lang="en-CA" altLang="sv-SE" sz="1100" dirty="0" err="1">
                <a:ea typeface="Times New Roman" panose="02020603050405020304" pitchFamily="18" charset="0"/>
              </a:rPr>
              <a:t>Daystreet</a:t>
            </a:r>
            <a:r>
              <a:rPr kumimoji="0" lang="en-CA" altLang="sv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POC 133, RA QP 37, ALF ON. Left: VTM-6.0, Right: Proposed threshold </a:t>
            </a:r>
            <a:endParaRPr kumimoji="0" lang="en-CA" altLang="sv-S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5FB85C-EAB7-4FEF-B127-5118C315A4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07" y="1228092"/>
            <a:ext cx="4876800" cy="4876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723BEC-301A-44D3-8AD7-BE21949AF9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589" y="1234736"/>
            <a:ext cx="48768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086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3D3481-4684-476A-8B47-A70190195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Subjective example (ALF on)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5C001819-4040-48F7-963C-CEEAF04CD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6856" y="623571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A5DBB04C-ED2B-4BAB-88D7-C800E3D63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6856" y="360489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sv-S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n-US" altLang="sv-S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3BA89B22-F9AA-4415-B844-31569A19A6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4757" y="6234429"/>
            <a:ext cx="651652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kumimoji="0" lang="en-CA" altLang="sv-SE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sv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Figure: </a:t>
            </a:r>
            <a:r>
              <a:rPr lang="en-CA" altLang="sv-SE" sz="1100" dirty="0" err="1">
                <a:ea typeface="Times New Roman" panose="02020603050405020304" pitchFamily="18" charset="0"/>
              </a:rPr>
              <a:t>DayStreet</a:t>
            </a:r>
            <a:r>
              <a:rPr kumimoji="0" lang="en-CA" altLang="sv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POC 111, RA QP 37, ALF ON. Left: VTM-6.0, Right: Proposed gradient calculation </a:t>
            </a:r>
            <a:endParaRPr kumimoji="0" lang="en-CA" altLang="sv-S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5FB85C-EAB7-4FEF-B127-5118C315A4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07" y="1228092"/>
            <a:ext cx="4876800" cy="48768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1C961EC-22EF-4AC3-9BF4-B3FAC8D85B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589" y="1228092"/>
            <a:ext cx="48768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3433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3D3481-4684-476A-8B47-A70190195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Subjective example (ALF on)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5C001819-4040-48F7-963C-CEEAF04CD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6856" y="623571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A5DBB04C-ED2B-4BAB-88D7-C800E3D63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6856" y="360489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sv-S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n-US" altLang="sv-S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3BA89B22-F9AA-4415-B844-31569A19A6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110" y="6234429"/>
            <a:ext cx="7423827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kumimoji="0" lang="en-CA" altLang="sv-SE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sv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Figure: </a:t>
            </a:r>
            <a:r>
              <a:rPr lang="en-CA" altLang="sv-SE" sz="1100" dirty="0" err="1">
                <a:ea typeface="Times New Roman" panose="02020603050405020304" pitchFamily="18" charset="0"/>
              </a:rPr>
              <a:t>Daystreet</a:t>
            </a:r>
            <a:r>
              <a:rPr kumimoji="0" lang="en-CA" altLang="sv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POC 111, RA QP 37, ALF ON. Left: VTM-6.0, Right: Proposed gradient calculation and threshold </a:t>
            </a:r>
            <a:endParaRPr kumimoji="0" lang="en-CA" altLang="sv-S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5FB85C-EAB7-4FEF-B127-5118C315A4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07" y="1228092"/>
            <a:ext cx="4876800" cy="4876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70BDB0-EE51-476B-9ACC-890C0FB1A0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589" y="1223956"/>
            <a:ext cx="48768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2638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ABD46-01CB-4EB7-956B-30C1A4373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Subjective example (ALF on)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AF679-EC08-4BFD-8A2A-AF3E35866E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65E361D-C907-49E3-A401-F43C9F1551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9813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sv-S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n-US" altLang="sv-S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644D4EA-E883-4E6D-AE73-CDF4EC2433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1948" y="6035286"/>
            <a:ext cx="6260047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sv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sv-SE" altLang="sv-SE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sv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Figure: </a:t>
            </a:r>
            <a:r>
              <a:rPr lang="en-CA" altLang="sv-SE" sz="1100" dirty="0">
                <a:ea typeface="Times New Roman" panose="02020603050405020304" pitchFamily="18" charset="0"/>
              </a:rPr>
              <a:t>Hurdles</a:t>
            </a:r>
            <a:r>
              <a:rPr kumimoji="0" lang="en-CA" altLang="sv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POC </a:t>
            </a:r>
            <a:r>
              <a:rPr lang="en-CA" altLang="sv-SE" sz="1100" dirty="0">
                <a:ea typeface="Times New Roman" panose="02020603050405020304" pitchFamily="18" charset="0"/>
              </a:rPr>
              <a:t>76</a:t>
            </a:r>
            <a:r>
              <a:rPr kumimoji="0" lang="en-CA" altLang="sv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RA QP 37, ALF ON. Left: VTM-6.0, Right: Proposed gradient calculation</a:t>
            </a:r>
            <a:endParaRPr kumimoji="0" lang="en-CA" altLang="sv-S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0DD3F3-48E5-4989-AB56-3616C97504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08" y="993330"/>
            <a:ext cx="4876800" cy="48768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5EA9385-54E8-421B-825C-12777144E9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991" y="990600"/>
            <a:ext cx="48768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111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ABD46-01CB-4EB7-956B-30C1A4373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Subjective example (ALF on)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AF679-EC08-4BFD-8A2A-AF3E35866E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65E361D-C907-49E3-A401-F43C9F1551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9813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sv-S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n-US" altLang="sv-S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644D4EA-E883-4E6D-AE73-CDF4EC2433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0143" y="6035286"/>
            <a:ext cx="5623655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sv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sv-SE" altLang="sv-SE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sv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Figure: </a:t>
            </a:r>
            <a:r>
              <a:rPr lang="en-CA" altLang="sv-SE" sz="1100" dirty="0">
                <a:ea typeface="Times New Roman" panose="02020603050405020304" pitchFamily="18" charset="0"/>
              </a:rPr>
              <a:t>Hurdles</a:t>
            </a:r>
            <a:r>
              <a:rPr kumimoji="0" lang="en-CA" altLang="sv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POC </a:t>
            </a:r>
            <a:r>
              <a:rPr lang="en-CA" altLang="sv-SE" sz="1100" dirty="0">
                <a:ea typeface="Times New Roman" panose="02020603050405020304" pitchFamily="18" charset="0"/>
              </a:rPr>
              <a:t>76</a:t>
            </a:r>
            <a:r>
              <a:rPr kumimoji="0" lang="en-CA" altLang="sv-S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RA QP 37, ALF ON. Left: VTM-6.0, Right: Proposed threshold</a:t>
            </a:r>
            <a:endParaRPr kumimoji="0" lang="en-CA" altLang="sv-S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0DD3F3-48E5-4989-AB56-3616C97504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08" y="993330"/>
            <a:ext cx="4876800" cy="4876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992D374-06BF-494A-8549-068D6481D0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4923" y="990600"/>
            <a:ext cx="48768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551099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2405</TotalTime>
  <Words>1114</Words>
  <Application>Microsoft Office PowerPoint</Application>
  <PresentationFormat>Widescreen</PresentationFormat>
  <Paragraphs>446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Ericsson Hilda Light</vt:lpstr>
      <vt:lpstr>Arial</vt:lpstr>
      <vt:lpstr>Times New Roman</vt:lpstr>
      <vt:lpstr>Ericsson Hilda</vt:lpstr>
      <vt:lpstr>Ericsson Technical Icons</vt:lpstr>
      <vt:lpstr>PresentationTemplate2017</vt:lpstr>
      <vt:lpstr>JVET-P0411 Non-CE5: Fixes for long luma deblocking filter decision K. Andersson, J. Enhorn  (Ericsson)</vt:lpstr>
      <vt:lpstr>Problem statement</vt:lpstr>
      <vt:lpstr>Proposed solution 1</vt:lpstr>
      <vt:lpstr>Proposed solution 2</vt:lpstr>
      <vt:lpstr>Subjective example (ALF on)</vt:lpstr>
      <vt:lpstr>Subjective example (ALF on)</vt:lpstr>
      <vt:lpstr>Subjective example (ALF on)</vt:lpstr>
      <vt:lpstr>Subjective example (ALF on)</vt:lpstr>
      <vt:lpstr>Subjective example (ALF on)</vt:lpstr>
      <vt:lpstr>Subjective example (ALF on)</vt:lpstr>
      <vt:lpstr>Objective results SDR</vt:lpstr>
      <vt:lpstr>Objective results SDR</vt:lpstr>
      <vt:lpstr>Objective results HDR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JVET-O0158 Non-CE5: Deblocking based on DMVR refined motion</dc:title>
  <dc:creator>Jack Enhorn</dc:creator>
  <cp:keywords/>
  <dc:description/>
  <cp:lastModifiedBy>Kenneth R Andersson</cp:lastModifiedBy>
  <cp:revision>18</cp:revision>
  <dcterms:created xsi:type="dcterms:W3CDTF">2019-07-05T07:17:55Z</dcterms:created>
  <dcterms:modified xsi:type="dcterms:W3CDTF">2019-10-08T12:41:09Z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</Properties>
</file>