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6"/>
  </p:notesMasterIdLst>
  <p:handoutMasterIdLst>
    <p:handoutMasterId r:id="rId7"/>
  </p:handoutMasterIdLst>
  <p:sldIdLst>
    <p:sldId id="334" r:id="rId2"/>
    <p:sldId id="328" r:id="rId3"/>
    <p:sldId id="359" r:id="rId4"/>
    <p:sldId id="36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7513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665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JVET-P0391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CA" b="1" dirty="0" smtClean="0"/>
              <a:t>Non-CE6: </a:t>
            </a:r>
            <a:r>
              <a:rPr lang="en-CA" b="1" dirty="0"/>
              <a:t>A clean-up of SPS maximum SBT size signaling </a:t>
            </a:r>
            <a:r>
              <a:rPr lang="en-US" sz="4000" dirty="0" smtClean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2019/10/3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The SPS syntax </a:t>
            </a:r>
            <a:r>
              <a:rPr lang="en-US" sz="2400" b="1" dirty="0"/>
              <a:t>sps_sbt_max_size_64_flag</a:t>
            </a:r>
            <a:r>
              <a:rPr lang="en-US" sz="2400" dirty="0"/>
              <a:t> </a:t>
            </a:r>
            <a:r>
              <a:rPr lang="en-US" sz="2400" dirty="0" smtClean="0"/>
              <a:t>specifies </a:t>
            </a:r>
            <a:r>
              <a:rPr lang="en-US" sz="2400" dirty="0"/>
              <a:t>the maximum </a:t>
            </a:r>
            <a:r>
              <a:rPr lang="en-US" sz="2400" dirty="0" smtClean="0"/>
              <a:t>CU </a:t>
            </a:r>
            <a:r>
              <a:rPr lang="en-US" sz="2400" dirty="0"/>
              <a:t>width and height for allowing </a:t>
            </a:r>
            <a:r>
              <a:rPr lang="en-US" sz="2400" dirty="0" smtClean="0"/>
              <a:t>SBT. </a:t>
            </a:r>
          </a:p>
          <a:p>
            <a:pPr>
              <a:lnSpc>
                <a:spcPct val="100000"/>
              </a:lnSpc>
            </a:pP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The </a:t>
            </a:r>
            <a:r>
              <a:rPr lang="en-US" sz="2400" dirty="0"/>
              <a:t>variable </a:t>
            </a:r>
            <a:r>
              <a:rPr lang="en-US" sz="2400" dirty="0" err="1"/>
              <a:t>MaxSbtSize</a:t>
            </a:r>
            <a:r>
              <a:rPr lang="en-US" sz="2400" dirty="0"/>
              <a:t> </a:t>
            </a: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err="1" smtClean="0"/>
              <a:t>MaxSbtSize</a:t>
            </a:r>
            <a:r>
              <a:rPr lang="en-US" sz="2400" dirty="0" smtClean="0"/>
              <a:t> </a:t>
            </a:r>
            <a:r>
              <a:rPr lang="en-US" sz="2400" dirty="0"/>
              <a:t>= Min( </a:t>
            </a:r>
            <a:r>
              <a:rPr lang="en-US" sz="2400" dirty="0" err="1"/>
              <a:t>MaxTbSizeY</a:t>
            </a:r>
            <a:r>
              <a:rPr lang="en-US" sz="2400" dirty="0"/>
              <a:t>, sps_sbt_max_size_64_flag ? 64 : 32 </a:t>
            </a:r>
            <a:r>
              <a:rPr lang="en-US" sz="2400" dirty="0" smtClean="0"/>
              <a:t>)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  <a:p>
            <a:pPr marL="3429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If </a:t>
            </a:r>
            <a:r>
              <a:rPr lang="en-US" sz="2400" dirty="0" err="1" smtClean="0"/>
              <a:t>MaxTbSizeY</a:t>
            </a:r>
            <a:r>
              <a:rPr lang="en-US" sz="2400" dirty="0" smtClean="0"/>
              <a:t> = 32, </a:t>
            </a:r>
            <a:r>
              <a:rPr lang="en-US" sz="2400" dirty="0" err="1" smtClean="0"/>
              <a:t>MaxSbtSize</a:t>
            </a:r>
            <a:r>
              <a:rPr lang="en-US" sz="2400" dirty="0" smtClean="0"/>
              <a:t> is 32 regardless the value of </a:t>
            </a:r>
            <a:r>
              <a:rPr lang="en-US" sz="2400" dirty="0"/>
              <a:t>sps_sbt_max_size_64_flag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96887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conditionally signal maximum SBT size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481642"/>
              </p:ext>
            </p:extLst>
          </p:nvPr>
        </p:nvGraphicFramePr>
        <p:xfrm>
          <a:off x="1645310" y="1680995"/>
          <a:ext cx="8471813" cy="1920240"/>
        </p:xfrm>
        <a:graphic>
          <a:graphicData uri="http://schemas.openxmlformats.org/drawingml/2006/table">
            <a:tbl>
              <a:tblPr/>
              <a:tblGrid>
                <a:gridCol w="7104407">
                  <a:extLst>
                    <a:ext uri="{9D8B030D-6E8A-4147-A177-3AD203B41FA5}">
                      <a16:colId xmlns:a16="http://schemas.microsoft.com/office/drawing/2014/main" val="3488205790"/>
                    </a:ext>
                  </a:extLst>
                </a:gridCol>
                <a:gridCol w="1367406">
                  <a:extLst>
                    <a:ext uri="{9D8B030D-6E8A-4147-A177-3AD203B41FA5}">
                      <a16:colId xmlns:a16="http://schemas.microsoft.com/office/drawing/2014/main" val="3644445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seq_parameter_set_rbsp( ) {</a:t>
                      </a:r>
                      <a:endParaRPr lang="en-US" sz="18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57822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sps_max_luma_transform_size_64_flag</a:t>
                      </a:r>
                      <a:endParaRPr lang="en-US" sz="18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3132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741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0804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8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sps_sbt_enabled_flag</a:t>
                      </a:r>
                      <a:endParaRPr lang="en-US" sz="18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3929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sps_sbt_enabled_flag </a:t>
                      </a:r>
                      <a:r>
                        <a:rPr lang="en-CA" sz="18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 sps_max_luma_transform_size_64_flag</a:t>
                      </a: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8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705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8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sps_sbt_max_size_64_flag</a:t>
                      </a:r>
                      <a:endParaRPr lang="en-US" sz="18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1399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95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9228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2: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Remove maximum SBT size signaling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Allow maximum SBT size to maximum transform size</a:t>
            </a:r>
          </a:p>
          <a:p>
            <a:pPr marL="342900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If </a:t>
            </a:r>
            <a:r>
              <a:rPr lang="en-CA" sz="2400" b="1" dirty="0" smtClean="0">
                <a:latin typeface="Times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sps_max_luma_transform_size_64_flag</a:t>
            </a:r>
            <a:r>
              <a:rPr lang="en-US" sz="2400" dirty="0"/>
              <a:t> </a:t>
            </a:r>
            <a:r>
              <a:rPr lang="en-US" sz="2400" dirty="0" smtClean="0"/>
              <a:t>is equal to 1, max SBT size = 64, </a:t>
            </a:r>
            <a:r>
              <a:rPr lang="en-US" sz="2400" dirty="0" smtClean="0"/>
              <a:t>otherwise, </a:t>
            </a:r>
            <a:r>
              <a:rPr lang="en-US" sz="2400" dirty="0" smtClean="0"/>
              <a:t>max SBT size is 32.</a:t>
            </a:r>
            <a:endParaRPr lang="en-US" sz="2400" dirty="0">
              <a:latin typeface="Times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574425"/>
              </p:ext>
            </p:extLst>
          </p:nvPr>
        </p:nvGraphicFramePr>
        <p:xfrm>
          <a:off x="3525648" y="2645889"/>
          <a:ext cx="6475233" cy="1463040"/>
        </p:xfrm>
        <a:graphic>
          <a:graphicData uri="http://schemas.openxmlformats.org/drawingml/2006/table">
            <a:tbl>
              <a:tblPr/>
              <a:tblGrid>
                <a:gridCol w="5649867">
                  <a:extLst>
                    <a:ext uri="{9D8B030D-6E8A-4147-A177-3AD203B41FA5}">
                      <a16:colId xmlns:a16="http://schemas.microsoft.com/office/drawing/2014/main" val="1216986481"/>
                    </a:ext>
                  </a:extLst>
                </a:gridCol>
                <a:gridCol w="825366">
                  <a:extLst>
                    <a:ext uri="{9D8B030D-6E8A-4147-A177-3AD203B41FA5}">
                      <a16:colId xmlns:a16="http://schemas.microsoft.com/office/drawing/2014/main" val="18960664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seq_parameter_set_rbsp( ) {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0339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sps_max_luma_transform_size_64_flag</a:t>
                      </a:r>
                      <a:endParaRPr lang="en-US" sz="12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1472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5967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098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sps_sbt_enabled_flag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9907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sps_sbt_enabled_flag )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8576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200" b="1" strike="sngStrike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sps_sbt_max_size_64_flag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744204"/>
                  </a:ext>
                </a:extLst>
              </a:tr>
            </a:tbl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345238"/>
              </p:ext>
            </p:extLst>
          </p:nvPr>
        </p:nvGraphicFramePr>
        <p:xfrm>
          <a:off x="3525648" y="4314759"/>
          <a:ext cx="6472136" cy="247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cument" r:id="rId4" imgW="6025851" imgH="2473671" progId="Word.Document.12">
                  <p:embed/>
                </p:oleObj>
              </mc:Choice>
              <mc:Fallback>
                <p:oleObj name="Document" r:id="rId4" imgW="6025851" imgH="2473671" progId="Word.Document.12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25648" y="4314759"/>
                        <a:ext cx="6472136" cy="2473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04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16095</TotalTime>
  <Words>133</Words>
  <Application>Microsoft Office PowerPoint</Application>
  <PresentationFormat>Widescreen</PresentationFormat>
  <Paragraphs>50</Paragraphs>
  <Slides>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Malgun Gothic</vt:lpstr>
      <vt:lpstr>Microsoft YaHei</vt:lpstr>
      <vt:lpstr>宋体</vt:lpstr>
      <vt:lpstr>Arial</vt:lpstr>
      <vt:lpstr>DengXian</vt:lpstr>
      <vt:lpstr>Symbol</vt:lpstr>
      <vt:lpstr>Times</vt:lpstr>
      <vt:lpstr>Times New Roman</vt:lpstr>
      <vt:lpstr>浅色</vt:lpstr>
      <vt:lpstr>Document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1331</cp:revision>
  <dcterms:created xsi:type="dcterms:W3CDTF">2018-05-21T01:42:17Z</dcterms:created>
  <dcterms:modified xsi:type="dcterms:W3CDTF">2019-10-03T21:02:18Z</dcterms:modified>
</cp:coreProperties>
</file>