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6" r:id="rId6"/>
    <p:sldId id="263" r:id="rId7"/>
    <p:sldId id="258" r:id="rId8"/>
    <p:sldId id="259" r:id="rId9"/>
    <p:sldId id="260" r:id="rId10"/>
    <p:sldId id="261" r:id="rId11"/>
    <p:sldId id="264" r:id="rId12"/>
    <p:sldId id="262" r:id="rId13"/>
    <p:sldId id="265" r:id="rId14"/>
    <p:sldId id="266" r:id="rId15"/>
    <p:sldId id="267" r:id="rId1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AE2D70-636D-45DA-9C37-FB2D4EC16213}" v="74" dt="2019-10-01T15:49:34.2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0" d="100"/>
          <a:sy n="110" d="100"/>
        </p:scale>
        <p:origin x="49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E.D.R. (Emmanuel)" userId="a676fb21-45bb-479f-8b6e-537d9f055c7b" providerId="ADAL" clId="{95AE2D70-636D-45DA-9C37-FB2D4EC16213}"/>
    <pc:docChg chg="undo custSel addSld delSld modSld">
      <pc:chgData name="Thomas, E.D.R. (Emmanuel)" userId="a676fb21-45bb-479f-8b6e-537d9f055c7b" providerId="ADAL" clId="{95AE2D70-636D-45DA-9C37-FB2D4EC16213}" dt="2019-10-09T16:35:54.476" v="1584" actId="20577"/>
      <pc:docMkLst>
        <pc:docMk/>
      </pc:docMkLst>
      <pc:sldChg chg="modSp">
        <pc:chgData name="Thomas, E.D.R. (Emmanuel)" userId="a676fb21-45bb-479f-8b6e-537d9f055c7b" providerId="ADAL" clId="{95AE2D70-636D-45DA-9C37-FB2D4EC16213}" dt="2019-10-01T15:35:24.279" v="1374" actId="20577"/>
        <pc:sldMkLst>
          <pc:docMk/>
          <pc:sldMk cId="1083730248" sldId="256"/>
        </pc:sldMkLst>
        <pc:spChg chg="mod">
          <ac:chgData name="Thomas, E.D.R. (Emmanuel)" userId="a676fb21-45bb-479f-8b6e-537d9f055c7b" providerId="ADAL" clId="{95AE2D70-636D-45DA-9C37-FB2D4EC16213}" dt="2019-10-01T15:35:24.279" v="1374" actId="20577"/>
          <ac:spMkLst>
            <pc:docMk/>
            <pc:sldMk cId="1083730248" sldId="256"/>
            <ac:spMk id="3" creationId="{E3C72804-CC42-4905-9EA7-C6241F6876AB}"/>
          </ac:spMkLst>
        </pc:spChg>
      </pc:sldChg>
      <pc:sldChg chg="del">
        <pc:chgData name="Thomas, E.D.R. (Emmanuel)" userId="a676fb21-45bb-479f-8b6e-537d9f055c7b" providerId="ADAL" clId="{95AE2D70-636D-45DA-9C37-FB2D4EC16213}" dt="2019-10-01T15:45:15.953" v="1463" actId="47"/>
        <pc:sldMkLst>
          <pc:docMk/>
          <pc:sldMk cId="2444202375" sldId="257"/>
        </pc:sldMkLst>
      </pc:sldChg>
      <pc:sldChg chg="modSp">
        <pc:chgData name="Thomas, E.D.R. (Emmanuel)" userId="a676fb21-45bb-479f-8b6e-537d9f055c7b" providerId="ADAL" clId="{95AE2D70-636D-45DA-9C37-FB2D4EC16213}" dt="2019-10-01T15:36:25.840" v="1380" actId="5793"/>
        <pc:sldMkLst>
          <pc:docMk/>
          <pc:sldMk cId="1087241943" sldId="258"/>
        </pc:sldMkLst>
        <pc:spChg chg="mod">
          <ac:chgData name="Thomas, E.D.R. (Emmanuel)" userId="a676fb21-45bb-479f-8b6e-537d9f055c7b" providerId="ADAL" clId="{95AE2D70-636D-45DA-9C37-FB2D4EC16213}" dt="2019-10-01T15:36:14.653" v="1376" actId="6549"/>
          <ac:spMkLst>
            <pc:docMk/>
            <pc:sldMk cId="1087241943" sldId="258"/>
            <ac:spMk id="2" creationId="{11048319-3E33-42EF-9C46-EEABF1FFAC16}"/>
          </ac:spMkLst>
        </pc:spChg>
        <pc:spChg chg="mod">
          <ac:chgData name="Thomas, E.D.R. (Emmanuel)" userId="a676fb21-45bb-479f-8b6e-537d9f055c7b" providerId="ADAL" clId="{95AE2D70-636D-45DA-9C37-FB2D4EC16213}" dt="2019-10-01T15:36:25.840" v="1380" actId="5793"/>
          <ac:spMkLst>
            <pc:docMk/>
            <pc:sldMk cId="1087241943" sldId="258"/>
            <ac:spMk id="6" creationId="{0A668C68-31D4-4552-8302-F227B758B306}"/>
          </ac:spMkLst>
        </pc:spChg>
      </pc:sldChg>
      <pc:sldChg chg="modSp">
        <pc:chgData name="Thomas, E.D.R. (Emmanuel)" userId="a676fb21-45bb-479f-8b6e-537d9f055c7b" providerId="ADAL" clId="{95AE2D70-636D-45DA-9C37-FB2D4EC16213}" dt="2019-10-01T15:36:18.608" v="1379" actId="6549"/>
        <pc:sldMkLst>
          <pc:docMk/>
          <pc:sldMk cId="2752232746" sldId="259"/>
        </pc:sldMkLst>
        <pc:spChg chg="mod">
          <ac:chgData name="Thomas, E.D.R. (Emmanuel)" userId="a676fb21-45bb-479f-8b6e-537d9f055c7b" providerId="ADAL" clId="{95AE2D70-636D-45DA-9C37-FB2D4EC16213}" dt="2019-10-01T15:36:18.608" v="1379" actId="6549"/>
          <ac:spMkLst>
            <pc:docMk/>
            <pc:sldMk cId="2752232746" sldId="259"/>
            <ac:spMk id="2" creationId="{19A7DADD-7624-48B1-A6C7-391FAD94C292}"/>
          </ac:spMkLst>
        </pc:spChg>
      </pc:sldChg>
      <pc:sldChg chg="addSp delSp modSp add">
        <pc:chgData name="Thomas, E.D.R. (Emmanuel)" userId="a676fb21-45bb-479f-8b6e-537d9f055c7b" providerId="ADAL" clId="{95AE2D70-636D-45DA-9C37-FB2D4EC16213}" dt="2019-10-01T15:41:48.393" v="1391" actId="20577"/>
        <pc:sldMkLst>
          <pc:docMk/>
          <pc:sldMk cId="1974791593" sldId="260"/>
        </pc:sldMkLst>
        <pc:spChg chg="mod">
          <ac:chgData name="Thomas, E.D.R. (Emmanuel)" userId="a676fb21-45bb-479f-8b6e-537d9f055c7b" providerId="ADAL" clId="{95AE2D70-636D-45DA-9C37-FB2D4EC16213}" dt="2019-10-01T14:26:01.177" v="170" actId="113"/>
          <ac:spMkLst>
            <pc:docMk/>
            <pc:sldMk cId="1974791593" sldId="260"/>
            <ac:spMk id="2" creationId="{FFC6D055-AE07-4F93-A385-4D6D8C6B07E5}"/>
          </ac:spMkLst>
        </pc:spChg>
        <pc:spChg chg="del mod">
          <ac:chgData name="Thomas, E.D.R. (Emmanuel)" userId="a676fb21-45bb-479f-8b6e-537d9f055c7b" providerId="ADAL" clId="{95AE2D70-636D-45DA-9C37-FB2D4EC16213}" dt="2019-10-01T14:20:48.934" v="17" actId="478"/>
          <ac:spMkLst>
            <pc:docMk/>
            <pc:sldMk cId="1974791593" sldId="260"/>
            <ac:spMk id="3" creationId="{4E7027A5-D37D-4917-9CAA-A03D2A3604D5}"/>
          </ac:spMkLst>
        </pc:spChg>
        <pc:spChg chg="add mod">
          <ac:chgData name="Thomas, E.D.R. (Emmanuel)" userId="a676fb21-45bb-479f-8b6e-537d9f055c7b" providerId="ADAL" clId="{95AE2D70-636D-45DA-9C37-FB2D4EC16213}" dt="2019-10-01T15:41:48.393" v="1391" actId="20577"/>
          <ac:spMkLst>
            <pc:docMk/>
            <pc:sldMk cId="1974791593" sldId="260"/>
            <ac:spMk id="5" creationId="{7B35C100-20F8-46F6-884E-DA369CA753C1}"/>
          </ac:spMkLst>
        </pc:spChg>
        <pc:spChg chg="add mod ord">
          <ac:chgData name="Thomas, E.D.R. (Emmanuel)" userId="a676fb21-45bb-479f-8b6e-537d9f055c7b" providerId="ADAL" clId="{95AE2D70-636D-45DA-9C37-FB2D4EC16213}" dt="2019-10-01T14:54:49.528" v="767" actId="14100"/>
          <ac:spMkLst>
            <pc:docMk/>
            <pc:sldMk cId="1974791593" sldId="260"/>
            <ac:spMk id="6" creationId="{A5E917C1-62D5-4DEA-AF0A-46151E719F5F}"/>
          </ac:spMkLst>
        </pc:spChg>
        <pc:spChg chg="add mod ord">
          <ac:chgData name="Thomas, E.D.R. (Emmanuel)" userId="a676fb21-45bb-479f-8b6e-537d9f055c7b" providerId="ADAL" clId="{95AE2D70-636D-45DA-9C37-FB2D4EC16213}" dt="2019-10-01T14:53:18.838" v="753" actId="1076"/>
          <ac:spMkLst>
            <pc:docMk/>
            <pc:sldMk cId="1974791593" sldId="260"/>
            <ac:spMk id="8" creationId="{4E35A110-9CA2-49C7-87A3-2C33C555860C}"/>
          </ac:spMkLst>
        </pc:spChg>
        <pc:picChg chg="add del mod">
          <ac:chgData name="Thomas, E.D.R. (Emmanuel)" userId="a676fb21-45bb-479f-8b6e-537d9f055c7b" providerId="ADAL" clId="{95AE2D70-636D-45DA-9C37-FB2D4EC16213}" dt="2019-10-01T14:52:19.139" v="739" actId="478"/>
          <ac:picMkLst>
            <pc:docMk/>
            <pc:sldMk cId="1974791593" sldId="260"/>
            <ac:picMk id="4" creationId="{974CCD85-A22D-4ED5-B59D-95C4F7717EBE}"/>
          </ac:picMkLst>
        </pc:picChg>
        <pc:picChg chg="add mod">
          <ac:chgData name="Thomas, E.D.R. (Emmanuel)" userId="a676fb21-45bb-479f-8b6e-537d9f055c7b" providerId="ADAL" clId="{95AE2D70-636D-45DA-9C37-FB2D4EC16213}" dt="2019-10-01T14:53:17.530" v="752" actId="1076"/>
          <ac:picMkLst>
            <pc:docMk/>
            <pc:sldMk cId="1974791593" sldId="260"/>
            <ac:picMk id="7" creationId="{CB9C0222-099C-4B78-BF31-53191EF64D8B}"/>
          </ac:picMkLst>
        </pc:picChg>
      </pc:sldChg>
      <pc:sldChg chg="addSp delSp modSp add">
        <pc:chgData name="Thomas, E.D.R. (Emmanuel)" userId="a676fb21-45bb-479f-8b6e-537d9f055c7b" providerId="ADAL" clId="{95AE2D70-636D-45DA-9C37-FB2D4EC16213}" dt="2019-10-01T14:54:26.450" v="762" actId="14100"/>
        <pc:sldMkLst>
          <pc:docMk/>
          <pc:sldMk cId="214366901" sldId="261"/>
        </pc:sldMkLst>
        <pc:spChg chg="mod">
          <ac:chgData name="Thomas, E.D.R. (Emmanuel)" userId="a676fb21-45bb-479f-8b6e-537d9f055c7b" providerId="ADAL" clId="{95AE2D70-636D-45DA-9C37-FB2D4EC16213}" dt="2019-10-01T14:31:41.038" v="526" actId="20577"/>
          <ac:spMkLst>
            <pc:docMk/>
            <pc:sldMk cId="214366901" sldId="261"/>
            <ac:spMk id="2" creationId="{543628BC-6F2F-4997-BDE4-EA6D46E3EC41}"/>
          </ac:spMkLst>
        </pc:spChg>
        <pc:spChg chg="del">
          <ac:chgData name="Thomas, E.D.R. (Emmanuel)" userId="a676fb21-45bb-479f-8b6e-537d9f055c7b" providerId="ADAL" clId="{95AE2D70-636D-45DA-9C37-FB2D4EC16213}" dt="2019-10-01T14:33:55.629" v="527" actId="478"/>
          <ac:spMkLst>
            <pc:docMk/>
            <pc:sldMk cId="214366901" sldId="261"/>
            <ac:spMk id="3" creationId="{12A09919-15CF-4CCA-A70F-AC85C288EE57}"/>
          </ac:spMkLst>
        </pc:spChg>
        <pc:spChg chg="add mod ord topLvl">
          <ac:chgData name="Thomas, E.D.R. (Emmanuel)" userId="a676fb21-45bb-479f-8b6e-537d9f055c7b" providerId="ADAL" clId="{95AE2D70-636D-45DA-9C37-FB2D4EC16213}" dt="2019-10-01T14:54:26.450" v="762" actId="14100"/>
          <ac:spMkLst>
            <pc:docMk/>
            <pc:sldMk cId="214366901" sldId="261"/>
            <ac:spMk id="7" creationId="{E22973CD-8A76-4C27-B1AF-6BC09AEDEBEA}"/>
          </ac:spMkLst>
        </pc:spChg>
        <pc:spChg chg="add mod ord topLvl">
          <ac:chgData name="Thomas, E.D.R. (Emmanuel)" userId="a676fb21-45bb-479f-8b6e-537d9f055c7b" providerId="ADAL" clId="{95AE2D70-636D-45DA-9C37-FB2D4EC16213}" dt="2019-10-01T14:44:54.807" v="709" actId="165"/>
          <ac:spMkLst>
            <pc:docMk/>
            <pc:sldMk cId="214366901" sldId="261"/>
            <ac:spMk id="8" creationId="{1CC6BADC-EAC2-42B7-B794-3A5CEEFF2BA6}"/>
          </ac:spMkLst>
        </pc:spChg>
        <pc:spChg chg="add del mod">
          <ac:chgData name="Thomas, E.D.R. (Emmanuel)" userId="a676fb21-45bb-479f-8b6e-537d9f055c7b" providerId="ADAL" clId="{95AE2D70-636D-45DA-9C37-FB2D4EC16213}" dt="2019-10-01T14:36:09.068" v="557" actId="478"/>
          <ac:spMkLst>
            <pc:docMk/>
            <pc:sldMk cId="214366901" sldId="261"/>
            <ac:spMk id="10" creationId="{405D9B54-A372-4AF9-86E0-087C996003DD}"/>
          </ac:spMkLst>
        </pc:spChg>
        <pc:spChg chg="add mod">
          <ac:chgData name="Thomas, E.D.R. (Emmanuel)" userId="a676fb21-45bb-479f-8b6e-537d9f055c7b" providerId="ADAL" clId="{95AE2D70-636D-45DA-9C37-FB2D4EC16213}" dt="2019-10-01T14:37:28.195" v="698" actId="14100"/>
          <ac:spMkLst>
            <pc:docMk/>
            <pc:sldMk cId="214366901" sldId="261"/>
            <ac:spMk id="11" creationId="{B8E1D930-C044-41EF-8EB6-90D3154A4878}"/>
          </ac:spMkLst>
        </pc:spChg>
        <pc:spChg chg="add mod ord">
          <ac:chgData name="Thomas, E.D.R. (Emmanuel)" userId="a676fb21-45bb-479f-8b6e-537d9f055c7b" providerId="ADAL" clId="{95AE2D70-636D-45DA-9C37-FB2D4EC16213}" dt="2019-10-01T14:54:15.873" v="760" actId="167"/>
          <ac:spMkLst>
            <pc:docMk/>
            <pc:sldMk cId="214366901" sldId="261"/>
            <ac:spMk id="12" creationId="{838DFEC8-3EA8-4C3E-BE93-F56FE4FD0FCE}"/>
          </ac:spMkLst>
        </pc:spChg>
        <pc:grpChg chg="add del mod">
          <ac:chgData name="Thomas, E.D.R. (Emmanuel)" userId="a676fb21-45bb-479f-8b6e-537d9f055c7b" providerId="ADAL" clId="{95AE2D70-636D-45DA-9C37-FB2D4EC16213}" dt="2019-10-01T14:44:54.807" v="709" actId="165"/>
          <ac:grpSpMkLst>
            <pc:docMk/>
            <pc:sldMk cId="214366901" sldId="261"/>
            <ac:grpSpMk id="9" creationId="{11D43DBB-FE70-4117-A27F-D2604FA29850}"/>
          </ac:grpSpMkLst>
        </pc:grpChg>
        <pc:picChg chg="add mod topLvl">
          <ac:chgData name="Thomas, E.D.R. (Emmanuel)" userId="a676fb21-45bb-479f-8b6e-537d9f055c7b" providerId="ADAL" clId="{95AE2D70-636D-45DA-9C37-FB2D4EC16213}" dt="2019-10-01T14:53:45.053" v="755" actId="14861"/>
          <ac:picMkLst>
            <pc:docMk/>
            <pc:sldMk cId="214366901" sldId="261"/>
            <ac:picMk id="4" creationId="{F83917BE-BE2B-47E2-AA36-AE4D1B606DBB}"/>
          </ac:picMkLst>
        </pc:picChg>
        <pc:cxnChg chg="add del mod">
          <ac:chgData name="Thomas, E.D.R. (Emmanuel)" userId="a676fb21-45bb-479f-8b6e-537d9f055c7b" providerId="ADAL" clId="{95AE2D70-636D-45DA-9C37-FB2D4EC16213}" dt="2019-10-01T14:34:22.623" v="535" actId="11529"/>
          <ac:cxnSpMkLst>
            <pc:docMk/>
            <pc:sldMk cId="214366901" sldId="261"/>
            <ac:cxnSpMk id="6" creationId="{9F082D33-11B5-4B3A-AE29-0C6F031BD483}"/>
          </ac:cxnSpMkLst>
        </pc:cxnChg>
      </pc:sldChg>
      <pc:sldChg chg="modSp add">
        <pc:chgData name="Thomas, E.D.R. (Emmanuel)" userId="a676fb21-45bb-479f-8b6e-537d9f055c7b" providerId="ADAL" clId="{95AE2D70-636D-45DA-9C37-FB2D4EC16213}" dt="2019-10-01T15:43:17.188" v="1443" actId="20577"/>
        <pc:sldMkLst>
          <pc:docMk/>
          <pc:sldMk cId="1689098535" sldId="262"/>
        </pc:sldMkLst>
        <pc:spChg chg="mod">
          <ac:chgData name="Thomas, E.D.R. (Emmanuel)" userId="a676fb21-45bb-479f-8b6e-537d9f055c7b" providerId="ADAL" clId="{95AE2D70-636D-45DA-9C37-FB2D4EC16213}" dt="2019-10-01T15:42:41.784" v="1411" actId="20577"/>
          <ac:spMkLst>
            <pc:docMk/>
            <pc:sldMk cId="1689098535" sldId="262"/>
            <ac:spMk id="2" creationId="{429CCB43-25E8-4C98-814F-243310485747}"/>
          </ac:spMkLst>
        </pc:spChg>
        <pc:spChg chg="mod">
          <ac:chgData name="Thomas, E.D.R. (Emmanuel)" userId="a676fb21-45bb-479f-8b6e-537d9f055c7b" providerId="ADAL" clId="{95AE2D70-636D-45DA-9C37-FB2D4EC16213}" dt="2019-10-01T15:43:17.188" v="1443" actId="20577"/>
          <ac:spMkLst>
            <pc:docMk/>
            <pc:sldMk cId="1689098535" sldId="262"/>
            <ac:spMk id="3" creationId="{FFE5211E-5717-481E-B174-7FE16A201AE6}"/>
          </ac:spMkLst>
        </pc:spChg>
      </pc:sldChg>
      <pc:sldChg chg="modSp add">
        <pc:chgData name="Thomas, E.D.R. (Emmanuel)" userId="a676fb21-45bb-479f-8b6e-537d9f055c7b" providerId="ADAL" clId="{95AE2D70-636D-45DA-9C37-FB2D4EC16213}" dt="2019-10-09T16:35:54.476" v="1584" actId="20577"/>
        <pc:sldMkLst>
          <pc:docMk/>
          <pc:sldMk cId="742793603" sldId="263"/>
        </pc:sldMkLst>
        <pc:spChg chg="mod">
          <ac:chgData name="Thomas, E.D.R. (Emmanuel)" userId="a676fb21-45bb-479f-8b6e-537d9f055c7b" providerId="ADAL" clId="{95AE2D70-636D-45DA-9C37-FB2D4EC16213}" dt="2019-10-09T16:35:52.444" v="1583" actId="20577"/>
          <ac:spMkLst>
            <pc:docMk/>
            <pc:sldMk cId="742793603" sldId="263"/>
            <ac:spMk id="2" creationId="{22D1A582-6235-4D69-BF5B-95F85A080230}"/>
          </ac:spMkLst>
        </pc:spChg>
        <pc:spChg chg="mod">
          <ac:chgData name="Thomas, E.D.R. (Emmanuel)" userId="a676fb21-45bb-479f-8b6e-537d9f055c7b" providerId="ADAL" clId="{95AE2D70-636D-45DA-9C37-FB2D4EC16213}" dt="2019-10-09T16:35:54.476" v="1584" actId="20577"/>
          <ac:spMkLst>
            <pc:docMk/>
            <pc:sldMk cId="742793603" sldId="263"/>
            <ac:spMk id="3" creationId="{4FCF9A51-916A-4C4B-8481-373203B9BBE8}"/>
          </ac:spMkLst>
        </pc:spChg>
      </pc:sldChg>
      <pc:sldChg chg="addSp delSp modSp add">
        <pc:chgData name="Thomas, E.D.R. (Emmanuel)" userId="a676fb21-45bb-479f-8b6e-537d9f055c7b" providerId="ADAL" clId="{95AE2D70-636D-45DA-9C37-FB2D4EC16213}" dt="2019-10-01T15:13:17.900" v="848" actId="20577"/>
        <pc:sldMkLst>
          <pc:docMk/>
          <pc:sldMk cId="3375974138" sldId="264"/>
        </pc:sldMkLst>
        <pc:spChg chg="mod">
          <ac:chgData name="Thomas, E.D.R. (Emmanuel)" userId="a676fb21-45bb-479f-8b6e-537d9f055c7b" providerId="ADAL" clId="{95AE2D70-636D-45DA-9C37-FB2D4EC16213}" dt="2019-10-01T15:05:03.995" v="827" actId="20577"/>
          <ac:spMkLst>
            <pc:docMk/>
            <pc:sldMk cId="3375974138" sldId="264"/>
            <ac:spMk id="2" creationId="{543628BC-6F2F-4997-BDE4-EA6D46E3EC41}"/>
          </ac:spMkLst>
        </pc:spChg>
        <pc:spChg chg="mod">
          <ac:chgData name="Thomas, E.D.R. (Emmanuel)" userId="a676fb21-45bb-479f-8b6e-537d9f055c7b" providerId="ADAL" clId="{95AE2D70-636D-45DA-9C37-FB2D4EC16213}" dt="2019-10-01T15:03:55.730" v="817" actId="1076"/>
          <ac:spMkLst>
            <pc:docMk/>
            <pc:sldMk cId="3375974138" sldId="264"/>
            <ac:spMk id="7" creationId="{E22973CD-8A76-4C27-B1AF-6BC09AEDEBEA}"/>
          </ac:spMkLst>
        </pc:spChg>
        <pc:spChg chg="del mod">
          <ac:chgData name="Thomas, E.D.R. (Emmanuel)" userId="a676fb21-45bb-479f-8b6e-537d9f055c7b" providerId="ADAL" clId="{95AE2D70-636D-45DA-9C37-FB2D4EC16213}" dt="2019-10-01T15:00:48.768" v="795" actId="478"/>
          <ac:spMkLst>
            <pc:docMk/>
            <pc:sldMk cId="3375974138" sldId="264"/>
            <ac:spMk id="8" creationId="{1CC6BADC-EAC2-42B7-B794-3A5CEEFF2BA6}"/>
          </ac:spMkLst>
        </pc:spChg>
        <pc:spChg chg="add mod">
          <ac:chgData name="Thomas, E.D.R. (Emmanuel)" userId="a676fb21-45bb-479f-8b6e-537d9f055c7b" providerId="ADAL" clId="{95AE2D70-636D-45DA-9C37-FB2D4EC16213}" dt="2019-10-01T15:13:17.900" v="848" actId="20577"/>
          <ac:spMkLst>
            <pc:docMk/>
            <pc:sldMk cId="3375974138" sldId="264"/>
            <ac:spMk id="9" creationId="{5C1F2B35-7D35-43FA-A7E8-908F012F2EF2}"/>
          </ac:spMkLst>
        </pc:spChg>
        <pc:spChg chg="del">
          <ac:chgData name="Thomas, E.D.R. (Emmanuel)" userId="a676fb21-45bb-479f-8b6e-537d9f055c7b" providerId="ADAL" clId="{95AE2D70-636D-45DA-9C37-FB2D4EC16213}" dt="2019-10-01T15:00:55.979" v="796" actId="478"/>
          <ac:spMkLst>
            <pc:docMk/>
            <pc:sldMk cId="3375974138" sldId="264"/>
            <ac:spMk id="11" creationId="{B8E1D930-C044-41EF-8EB6-90D3154A4878}"/>
          </ac:spMkLst>
        </pc:spChg>
        <pc:spChg chg="mod">
          <ac:chgData name="Thomas, E.D.R. (Emmanuel)" userId="a676fb21-45bb-479f-8b6e-537d9f055c7b" providerId="ADAL" clId="{95AE2D70-636D-45DA-9C37-FB2D4EC16213}" dt="2019-10-01T15:03:55.730" v="817" actId="1076"/>
          <ac:spMkLst>
            <pc:docMk/>
            <pc:sldMk cId="3375974138" sldId="264"/>
            <ac:spMk id="12" creationId="{838DFEC8-3EA8-4C3E-BE93-F56FE4FD0FCE}"/>
          </ac:spMkLst>
        </pc:spChg>
        <pc:picChg chg="add mod">
          <ac:chgData name="Thomas, E.D.R. (Emmanuel)" userId="a676fb21-45bb-479f-8b6e-537d9f055c7b" providerId="ADAL" clId="{95AE2D70-636D-45DA-9C37-FB2D4EC16213}" dt="2019-10-01T15:03:55.730" v="817" actId="1076"/>
          <ac:picMkLst>
            <pc:docMk/>
            <pc:sldMk cId="3375974138" sldId="264"/>
            <ac:picMk id="3" creationId="{3D1BFB37-B13E-44E6-95B4-5BDF40281C5A}"/>
          </ac:picMkLst>
        </pc:picChg>
        <pc:picChg chg="del">
          <ac:chgData name="Thomas, E.D.R. (Emmanuel)" userId="a676fb21-45bb-479f-8b6e-537d9f055c7b" providerId="ADAL" clId="{95AE2D70-636D-45DA-9C37-FB2D4EC16213}" dt="2019-10-01T14:59:40.771" v="769" actId="478"/>
          <ac:picMkLst>
            <pc:docMk/>
            <pc:sldMk cId="3375974138" sldId="264"/>
            <ac:picMk id="4" creationId="{F83917BE-BE2B-47E2-AA36-AE4D1B606DBB}"/>
          </ac:picMkLst>
        </pc:picChg>
      </pc:sldChg>
      <pc:sldChg chg="addSp delSp modSp add">
        <pc:chgData name="Thomas, E.D.R. (Emmanuel)" userId="a676fb21-45bb-479f-8b6e-537d9f055c7b" providerId="ADAL" clId="{95AE2D70-636D-45DA-9C37-FB2D4EC16213}" dt="2019-10-01T15:31:12.596" v="1338" actId="20577"/>
        <pc:sldMkLst>
          <pc:docMk/>
          <pc:sldMk cId="1527111894" sldId="265"/>
        </pc:sldMkLst>
        <pc:spChg chg="mod">
          <ac:chgData name="Thomas, E.D.R. (Emmanuel)" userId="a676fb21-45bb-479f-8b6e-537d9f055c7b" providerId="ADAL" clId="{95AE2D70-636D-45DA-9C37-FB2D4EC16213}" dt="2019-10-01T15:17:31.295" v="1178" actId="20577"/>
          <ac:spMkLst>
            <pc:docMk/>
            <pc:sldMk cId="1527111894" sldId="265"/>
            <ac:spMk id="2" creationId="{429CCB43-25E8-4C98-814F-243310485747}"/>
          </ac:spMkLst>
        </pc:spChg>
        <pc:spChg chg="del mod">
          <ac:chgData name="Thomas, E.D.R. (Emmanuel)" userId="a676fb21-45bb-479f-8b6e-537d9f055c7b" providerId="ADAL" clId="{95AE2D70-636D-45DA-9C37-FB2D4EC16213}" dt="2019-10-01T15:20:02.106" v="1235" actId="478"/>
          <ac:spMkLst>
            <pc:docMk/>
            <pc:sldMk cId="1527111894" sldId="265"/>
            <ac:spMk id="3" creationId="{FFE5211E-5717-481E-B174-7FE16A201AE6}"/>
          </ac:spMkLst>
        </pc:spChg>
        <pc:spChg chg="add mod">
          <ac:chgData name="Thomas, E.D.R. (Emmanuel)" userId="a676fb21-45bb-479f-8b6e-537d9f055c7b" providerId="ADAL" clId="{95AE2D70-636D-45DA-9C37-FB2D4EC16213}" dt="2019-10-01T15:31:12.596" v="1338" actId="20577"/>
          <ac:spMkLst>
            <pc:docMk/>
            <pc:sldMk cId="1527111894" sldId="265"/>
            <ac:spMk id="5" creationId="{23F1C583-0CEA-45EC-827C-B0B14DC88B02}"/>
          </ac:spMkLst>
        </pc:spChg>
      </pc:sldChg>
      <pc:sldChg chg="modSp add">
        <pc:chgData name="Thomas, E.D.R. (Emmanuel)" userId="a676fb21-45bb-479f-8b6e-537d9f055c7b" providerId="ADAL" clId="{95AE2D70-636D-45DA-9C37-FB2D4EC16213}" dt="2019-10-04T09:03:37.228" v="1572" actId="313"/>
        <pc:sldMkLst>
          <pc:docMk/>
          <pc:sldMk cId="3652005849" sldId="266"/>
        </pc:sldMkLst>
        <pc:spChg chg="mod">
          <ac:chgData name="Thomas, E.D.R. (Emmanuel)" userId="a676fb21-45bb-479f-8b6e-537d9f055c7b" providerId="ADAL" clId="{95AE2D70-636D-45DA-9C37-FB2D4EC16213}" dt="2019-10-01T15:31:59.357" v="1350" actId="20577"/>
          <ac:spMkLst>
            <pc:docMk/>
            <pc:sldMk cId="3652005849" sldId="266"/>
            <ac:spMk id="2" creationId="{429CCB43-25E8-4C98-814F-243310485747}"/>
          </ac:spMkLst>
        </pc:spChg>
        <pc:spChg chg="mod">
          <ac:chgData name="Thomas, E.D.R. (Emmanuel)" userId="a676fb21-45bb-479f-8b6e-537d9f055c7b" providerId="ADAL" clId="{95AE2D70-636D-45DA-9C37-FB2D4EC16213}" dt="2019-10-04T09:03:37.228" v="1572" actId="313"/>
          <ac:spMkLst>
            <pc:docMk/>
            <pc:sldMk cId="3652005849" sldId="266"/>
            <ac:spMk id="5" creationId="{23F1C583-0CEA-45EC-827C-B0B14DC88B02}"/>
          </ac:spMkLst>
        </pc:spChg>
      </pc:sldChg>
      <pc:sldChg chg="modSp add">
        <pc:chgData name="Thomas, E.D.R. (Emmanuel)" userId="a676fb21-45bb-479f-8b6e-537d9f055c7b" providerId="ADAL" clId="{95AE2D70-636D-45DA-9C37-FB2D4EC16213}" dt="2019-10-01T15:49:54.956" v="1571" actId="113"/>
        <pc:sldMkLst>
          <pc:docMk/>
          <pc:sldMk cId="3035164277" sldId="267"/>
        </pc:sldMkLst>
        <pc:spChg chg="mod">
          <ac:chgData name="Thomas, E.D.R. (Emmanuel)" userId="a676fb21-45bb-479f-8b6e-537d9f055c7b" providerId="ADAL" clId="{95AE2D70-636D-45DA-9C37-FB2D4EC16213}" dt="2019-10-01T15:45:25.935" v="1474" actId="20577"/>
          <ac:spMkLst>
            <pc:docMk/>
            <pc:sldMk cId="3035164277" sldId="267"/>
            <ac:spMk id="2" creationId="{B2708449-3477-4A1F-ACFC-E531D6D367AA}"/>
          </ac:spMkLst>
        </pc:spChg>
        <pc:spChg chg="mod">
          <ac:chgData name="Thomas, E.D.R. (Emmanuel)" userId="a676fb21-45bb-479f-8b6e-537d9f055c7b" providerId="ADAL" clId="{95AE2D70-636D-45DA-9C37-FB2D4EC16213}" dt="2019-10-01T15:49:54.956" v="1571" actId="113"/>
          <ac:spMkLst>
            <pc:docMk/>
            <pc:sldMk cId="3035164277" sldId="267"/>
            <ac:spMk id="3" creationId="{DF376053-EC23-4464-AB03-103DD6EB4A27}"/>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67F6C-602E-42A8-ADF3-21F61CDC9D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6515E2F-2EB8-4F17-BBCB-2425F64BA3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1D0E7-8D9D-44B0-8157-98A7DB20660C}"/>
              </a:ext>
            </a:extLst>
          </p:cNvPr>
          <p:cNvSpPr>
            <a:spLocks noGrp="1"/>
          </p:cNvSpPr>
          <p:nvPr>
            <p:ph type="dt" sz="half" idx="10"/>
          </p:nvPr>
        </p:nvSpPr>
        <p:spPr/>
        <p:txBody>
          <a:bodyPr/>
          <a:lstStyle/>
          <a:p>
            <a:fld id="{3130E239-280C-4B11-A70D-05A5552912C2}" type="datetimeFigureOut">
              <a:rPr lang="en-GB" smtClean="0"/>
              <a:t>09/10/2019</a:t>
            </a:fld>
            <a:endParaRPr lang="en-GB"/>
          </a:p>
        </p:txBody>
      </p:sp>
      <p:sp>
        <p:nvSpPr>
          <p:cNvPr id="5" name="Footer Placeholder 4">
            <a:extLst>
              <a:ext uri="{FF2B5EF4-FFF2-40B4-BE49-F238E27FC236}">
                <a16:creationId xmlns:a16="http://schemas.microsoft.com/office/drawing/2014/main" id="{57634B52-FB63-49A3-BD26-809A1714116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E9960E7-7087-4809-991C-02822752B4CC}"/>
              </a:ext>
            </a:extLst>
          </p:cNvPr>
          <p:cNvSpPr>
            <a:spLocks noGrp="1"/>
          </p:cNvSpPr>
          <p:nvPr>
            <p:ph type="sldNum" sz="quarter" idx="12"/>
          </p:nvPr>
        </p:nvSpPr>
        <p:spPr/>
        <p:txBody>
          <a:bodyPr/>
          <a:lstStyle/>
          <a:p>
            <a:fld id="{A93EA65F-EF81-4C06-9AE6-39DBB4FE4F86}" type="slidenum">
              <a:rPr lang="en-GB" smtClean="0"/>
              <a:t>‹#›</a:t>
            </a:fld>
            <a:endParaRPr lang="en-GB"/>
          </a:p>
        </p:txBody>
      </p:sp>
    </p:spTree>
    <p:extLst>
      <p:ext uri="{BB962C8B-B14F-4D97-AF65-F5344CB8AC3E}">
        <p14:creationId xmlns:p14="http://schemas.microsoft.com/office/powerpoint/2010/main" val="453764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4AF65-7F54-4EBE-8D40-0A2BA40D7D6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64AD3A2-5C9C-4260-8AC3-A457E048E36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2FEA2B8-5108-46EB-A41B-0221BDDD9E3B}"/>
              </a:ext>
            </a:extLst>
          </p:cNvPr>
          <p:cNvSpPr>
            <a:spLocks noGrp="1"/>
          </p:cNvSpPr>
          <p:nvPr>
            <p:ph type="dt" sz="half" idx="10"/>
          </p:nvPr>
        </p:nvSpPr>
        <p:spPr/>
        <p:txBody>
          <a:bodyPr/>
          <a:lstStyle/>
          <a:p>
            <a:fld id="{3130E239-280C-4B11-A70D-05A5552912C2}" type="datetimeFigureOut">
              <a:rPr lang="en-GB" smtClean="0"/>
              <a:t>09/10/2019</a:t>
            </a:fld>
            <a:endParaRPr lang="en-GB"/>
          </a:p>
        </p:txBody>
      </p:sp>
      <p:sp>
        <p:nvSpPr>
          <p:cNvPr id="5" name="Footer Placeholder 4">
            <a:extLst>
              <a:ext uri="{FF2B5EF4-FFF2-40B4-BE49-F238E27FC236}">
                <a16:creationId xmlns:a16="http://schemas.microsoft.com/office/drawing/2014/main" id="{A9C31884-2BC4-4E46-95BE-37B3845E8AC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2C17AC1-C713-4213-B412-BA9F8CC89D42}"/>
              </a:ext>
            </a:extLst>
          </p:cNvPr>
          <p:cNvSpPr>
            <a:spLocks noGrp="1"/>
          </p:cNvSpPr>
          <p:nvPr>
            <p:ph type="sldNum" sz="quarter" idx="12"/>
          </p:nvPr>
        </p:nvSpPr>
        <p:spPr/>
        <p:txBody>
          <a:bodyPr/>
          <a:lstStyle/>
          <a:p>
            <a:fld id="{A93EA65F-EF81-4C06-9AE6-39DBB4FE4F86}" type="slidenum">
              <a:rPr lang="en-GB" smtClean="0"/>
              <a:t>‹#›</a:t>
            </a:fld>
            <a:endParaRPr lang="en-GB"/>
          </a:p>
        </p:txBody>
      </p:sp>
    </p:spTree>
    <p:extLst>
      <p:ext uri="{BB962C8B-B14F-4D97-AF65-F5344CB8AC3E}">
        <p14:creationId xmlns:p14="http://schemas.microsoft.com/office/powerpoint/2010/main" val="1475292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7A3AC7C-4355-4842-B4D5-2B443DAA44B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08F4F08-0A64-4D22-962F-E4E23440C1E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6EB1259-A87B-453F-85A0-A155E61B0F82}"/>
              </a:ext>
            </a:extLst>
          </p:cNvPr>
          <p:cNvSpPr>
            <a:spLocks noGrp="1"/>
          </p:cNvSpPr>
          <p:nvPr>
            <p:ph type="dt" sz="half" idx="10"/>
          </p:nvPr>
        </p:nvSpPr>
        <p:spPr/>
        <p:txBody>
          <a:bodyPr/>
          <a:lstStyle/>
          <a:p>
            <a:fld id="{3130E239-280C-4B11-A70D-05A5552912C2}" type="datetimeFigureOut">
              <a:rPr lang="en-GB" smtClean="0"/>
              <a:t>09/10/2019</a:t>
            </a:fld>
            <a:endParaRPr lang="en-GB"/>
          </a:p>
        </p:txBody>
      </p:sp>
      <p:sp>
        <p:nvSpPr>
          <p:cNvPr id="5" name="Footer Placeholder 4">
            <a:extLst>
              <a:ext uri="{FF2B5EF4-FFF2-40B4-BE49-F238E27FC236}">
                <a16:creationId xmlns:a16="http://schemas.microsoft.com/office/drawing/2014/main" id="{06816B89-AFEF-4719-99A1-F2729CA27C5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A87874C-5215-46D0-BEDA-2F6B05D2C09B}"/>
              </a:ext>
            </a:extLst>
          </p:cNvPr>
          <p:cNvSpPr>
            <a:spLocks noGrp="1"/>
          </p:cNvSpPr>
          <p:nvPr>
            <p:ph type="sldNum" sz="quarter" idx="12"/>
          </p:nvPr>
        </p:nvSpPr>
        <p:spPr/>
        <p:txBody>
          <a:bodyPr/>
          <a:lstStyle/>
          <a:p>
            <a:fld id="{A93EA65F-EF81-4C06-9AE6-39DBB4FE4F86}" type="slidenum">
              <a:rPr lang="en-GB" smtClean="0"/>
              <a:t>‹#›</a:t>
            </a:fld>
            <a:endParaRPr lang="en-GB"/>
          </a:p>
        </p:txBody>
      </p:sp>
    </p:spTree>
    <p:extLst>
      <p:ext uri="{BB962C8B-B14F-4D97-AF65-F5344CB8AC3E}">
        <p14:creationId xmlns:p14="http://schemas.microsoft.com/office/powerpoint/2010/main" val="29296359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55E42-695E-4F9C-8FCF-7E99B7EDF10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4415531-1E16-4121-87D6-3E6116224FE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F96E6AF-8C86-4198-AF90-FAADB36C46A1}"/>
              </a:ext>
            </a:extLst>
          </p:cNvPr>
          <p:cNvSpPr>
            <a:spLocks noGrp="1"/>
          </p:cNvSpPr>
          <p:nvPr>
            <p:ph type="dt" sz="half" idx="10"/>
          </p:nvPr>
        </p:nvSpPr>
        <p:spPr/>
        <p:txBody>
          <a:bodyPr/>
          <a:lstStyle/>
          <a:p>
            <a:fld id="{3130E239-280C-4B11-A70D-05A5552912C2}" type="datetimeFigureOut">
              <a:rPr lang="en-GB" smtClean="0"/>
              <a:t>09/10/2019</a:t>
            </a:fld>
            <a:endParaRPr lang="en-GB"/>
          </a:p>
        </p:txBody>
      </p:sp>
      <p:sp>
        <p:nvSpPr>
          <p:cNvPr id="5" name="Footer Placeholder 4">
            <a:extLst>
              <a:ext uri="{FF2B5EF4-FFF2-40B4-BE49-F238E27FC236}">
                <a16:creationId xmlns:a16="http://schemas.microsoft.com/office/drawing/2014/main" id="{D8CA7D64-4F3B-41AD-8F6B-7DA8925689E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4CC3ADA-5708-43B3-BFB2-FB0AED98AA5F}"/>
              </a:ext>
            </a:extLst>
          </p:cNvPr>
          <p:cNvSpPr>
            <a:spLocks noGrp="1"/>
          </p:cNvSpPr>
          <p:nvPr>
            <p:ph type="sldNum" sz="quarter" idx="12"/>
          </p:nvPr>
        </p:nvSpPr>
        <p:spPr/>
        <p:txBody>
          <a:bodyPr/>
          <a:lstStyle/>
          <a:p>
            <a:fld id="{A93EA65F-EF81-4C06-9AE6-39DBB4FE4F86}" type="slidenum">
              <a:rPr lang="en-GB" smtClean="0"/>
              <a:t>‹#›</a:t>
            </a:fld>
            <a:endParaRPr lang="en-GB"/>
          </a:p>
        </p:txBody>
      </p:sp>
    </p:spTree>
    <p:extLst>
      <p:ext uri="{BB962C8B-B14F-4D97-AF65-F5344CB8AC3E}">
        <p14:creationId xmlns:p14="http://schemas.microsoft.com/office/powerpoint/2010/main" val="24522184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650D3-A17A-45B3-A688-B7B9D4D97CB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033403E-1458-4123-8085-6EA6C93C3C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7A6017F-90AA-4EC8-B698-B7C1FFE3CEEF}"/>
              </a:ext>
            </a:extLst>
          </p:cNvPr>
          <p:cNvSpPr>
            <a:spLocks noGrp="1"/>
          </p:cNvSpPr>
          <p:nvPr>
            <p:ph type="dt" sz="half" idx="10"/>
          </p:nvPr>
        </p:nvSpPr>
        <p:spPr/>
        <p:txBody>
          <a:bodyPr/>
          <a:lstStyle/>
          <a:p>
            <a:fld id="{3130E239-280C-4B11-A70D-05A5552912C2}" type="datetimeFigureOut">
              <a:rPr lang="en-GB" smtClean="0"/>
              <a:t>09/10/2019</a:t>
            </a:fld>
            <a:endParaRPr lang="en-GB"/>
          </a:p>
        </p:txBody>
      </p:sp>
      <p:sp>
        <p:nvSpPr>
          <p:cNvPr id="5" name="Footer Placeholder 4">
            <a:extLst>
              <a:ext uri="{FF2B5EF4-FFF2-40B4-BE49-F238E27FC236}">
                <a16:creationId xmlns:a16="http://schemas.microsoft.com/office/drawing/2014/main" id="{21A16695-7443-4C80-941A-9B70C3E5F7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AB72873-CB94-4261-A984-1C895F6E5149}"/>
              </a:ext>
            </a:extLst>
          </p:cNvPr>
          <p:cNvSpPr>
            <a:spLocks noGrp="1"/>
          </p:cNvSpPr>
          <p:nvPr>
            <p:ph type="sldNum" sz="quarter" idx="12"/>
          </p:nvPr>
        </p:nvSpPr>
        <p:spPr/>
        <p:txBody>
          <a:bodyPr/>
          <a:lstStyle/>
          <a:p>
            <a:fld id="{A93EA65F-EF81-4C06-9AE6-39DBB4FE4F86}" type="slidenum">
              <a:rPr lang="en-GB" smtClean="0"/>
              <a:t>‹#›</a:t>
            </a:fld>
            <a:endParaRPr lang="en-GB"/>
          </a:p>
        </p:txBody>
      </p:sp>
    </p:spTree>
    <p:extLst>
      <p:ext uri="{BB962C8B-B14F-4D97-AF65-F5344CB8AC3E}">
        <p14:creationId xmlns:p14="http://schemas.microsoft.com/office/powerpoint/2010/main" val="21924934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4F7F5-C878-4CE7-AD1D-2CF86C1642E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05BDDBB-B3F5-4674-9D33-47D015EFCD9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4B0C521-F36E-4F8A-B8CD-0FF87371B33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75719E3-ED0B-4784-B089-2EABAF2D535E}"/>
              </a:ext>
            </a:extLst>
          </p:cNvPr>
          <p:cNvSpPr>
            <a:spLocks noGrp="1"/>
          </p:cNvSpPr>
          <p:nvPr>
            <p:ph type="dt" sz="half" idx="10"/>
          </p:nvPr>
        </p:nvSpPr>
        <p:spPr/>
        <p:txBody>
          <a:bodyPr/>
          <a:lstStyle/>
          <a:p>
            <a:fld id="{3130E239-280C-4B11-A70D-05A5552912C2}" type="datetimeFigureOut">
              <a:rPr lang="en-GB" smtClean="0"/>
              <a:t>09/10/2019</a:t>
            </a:fld>
            <a:endParaRPr lang="en-GB"/>
          </a:p>
        </p:txBody>
      </p:sp>
      <p:sp>
        <p:nvSpPr>
          <p:cNvPr id="6" name="Footer Placeholder 5">
            <a:extLst>
              <a:ext uri="{FF2B5EF4-FFF2-40B4-BE49-F238E27FC236}">
                <a16:creationId xmlns:a16="http://schemas.microsoft.com/office/drawing/2014/main" id="{551A05D9-C01C-40FD-8212-30B0AC6084C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E37A2FD-00F4-4C77-B01E-93EF47DDE1CA}"/>
              </a:ext>
            </a:extLst>
          </p:cNvPr>
          <p:cNvSpPr>
            <a:spLocks noGrp="1"/>
          </p:cNvSpPr>
          <p:nvPr>
            <p:ph type="sldNum" sz="quarter" idx="12"/>
          </p:nvPr>
        </p:nvSpPr>
        <p:spPr/>
        <p:txBody>
          <a:bodyPr/>
          <a:lstStyle/>
          <a:p>
            <a:fld id="{A93EA65F-EF81-4C06-9AE6-39DBB4FE4F86}" type="slidenum">
              <a:rPr lang="en-GB" smtClean="0"/>
              <a:t>‹#›</a:t>
            </a:fld>
            <a:endParaRPr lang="en-GB"/>
          </a:p>
        </p:txBody>
      </p:sp>
    </p:spTree>
    <p:extLst>
      <p:ext uri="{BB962C8B-B14F-4D97-AF65-F5344CB8AC3E}">
        <p14:creationId xmlns:p14="http://schemas.microsoft.com/office/powerpoint/2010/main" val="467929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918A9-9069-49A4-B42B-DEDBB8D9DE8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40CD44D-A3CC-48CE-AE66-2DA1E002B3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66A5E3C-DA7B-4D21-80DC-A170B4E95CA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C022101-3DDF-4AB2-B0E5-42110A31B07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5E5467-52F5-4CDD-BF68-2BD02BE1CD9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DC45942-35B9-4334-90D3-08EB77FA734F}"/>
              </a:ext>
            </a:extLst>
          </p:cNvPr>
          <p:cNvSpPr>
            <a:spLocks noGrp="1"/>
          </p:cNvSpPr>
          <p:nvPr>
            <p:ph type="dt" sz="half" idx="10"/>
          </p:nvPr>
        </p:nvSpPr>
        <p:spPr/>
        <p:txBody>
          <a:bodyPr/>
          <a:lstStyle/>
          <a:p>
            <a:fld id="{3130E239-280C-4B11-A70D-05A5552912C2}" type="datetimeFigureOut">
              <a:rPr lang="en-GB" smtClean="0"/>
              <a:t>09/10/2019</a:t>
            </a:fld>
            <a:endParaRPr lang="en-GB"/>
          </a:p>
        </p:txBody>
      </p:sp>
      <p:sp>
        <p:nvSpPr>
          <p:cNvPr id="8" name="Footer Placeholder 7">
            <a:extLst>
              <a:ext uri="{FF2B5EF4-FFF2-40B4-BE49-F238E27FC236}">
                <a16:creationId xmlns:a16="http://schemas.microsoft.com/office/drawing/2014/main" id="{01557879-DF17-482B-9CF2-03224A4AACA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9DAA227B-044E-4764-997D-A2C7D06A4904}"/>
              </a:ext>
            </a:extLst>
          </p:cNvPr>
          <p:cNvSpPr>
            <a:spLocks noGrp="1"/>
          </p:cNvSpPr>
          <p:nvPr>
            <p:ph type="sldNum" sz="quarter" idx="12"/>
          </p:nvPr>
        </p:nvSpPr>
        <p:spPr/>
        <p:txBody>
          <a:bodyPr/>
          <a:lstStyle/>
          <a:p>
            <a:fld id="{A93EA65F-EF81-4C06-9AE6-39DBB4FE4F86}" type="slidenum">
              <a:rPr lang="en-GB" smtClean="0"/>
              <a:t>‹#›</a:t>
            </a:fld>
            <a:endParaRPr lang="en-GB"/>
          </a:p>
        </p:txBody>
      </p:sp>
    </p:spTree>
    <p:extLst>
      <p:ext uri="{BB962C8B-B14F-4D97-AF65-F5344CB8AC3E}">
        <p14:creationId xmlns:p14="http://schemas.microsoft.com/office/powerpoint/2010/main" val="16057924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499CC-BB3E-4B16-9127-DC3171F2982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5777704-2EDD-4E6A-9A8F-470683BF6588}"/>
              </a:ext>
            </a:extLst>
          </p:cNvPr>
          <p:cNvSpPr>
            <a:spLocks noGrp="1"/>
          </p:cNvSpPr>
          <p:nvPr>
            <p:ph type="dt" sz="half" idx="10"/>
          </p:nvPr>
        </p:nvSpPr>
        <p:spPr/>
        <p:txBody>
          <a:bodyPr/>
          <a:lstStyle/>
          <a:p>
            <a:fld id="{3130E239-280C-4B11-A70D-05A5552912C2}" type="datetimeFigureOut">
              <a:rPr lang="en-GB" smtClean="0"/>
              <a:t>09/10/2019</a:t>
            </a:fld>
            <a:endParaRPr lang="en-GB"/>
          </a:p>
        </p:txBody>
      </p:sp>
      <p:sp>
        <p:nvSpPr>
          <p:cNvPr id="4" name="Footer Placeholder 3">
            <a:extLst>
              <a:ext uri="{FF2B5EF4-FFF2-40B4-BE49-F238E27FC236}">
                <a16:creationId xmlns:a16="http://schemas.microsoft.com/office/drawing/2014/main" id="{060F4F6A-4DB0-44AC-A158-5E9B8177E85F}"/>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D7BF1A8-0214-404D-9D71-DC64457CD4DE}"/>
              </a:ext>
            </a:extLst>
          </p:cNvPr>
          <p:cNvSpPr>
            <a:spLocks noGrp="1"/>
          </p:cNvSpPr>
          <p:nvPr>
            <p:ph type="sldNum" sz="quarter" idx="12"/>
          </p:nvPr>
        </p:nvSpPr>
        <p:spPr/>
        <p:txBody>
          <a:bodyPr/>
          <a:lstStyle/>
          <a:p>
            <a:fld id="{A93EA65F-EF81-4C06-9AE6-39DBB4FE4F86}" type="slidenum">
              <a:rPr lang="en-GB" smtClean="0"/>
              <a:t>‹#›</a:t>
            </a:fld>
            <a:endParaRPr lang="en-GB"/>
          </a:p>
        </p:txBody>
      </p:sp>
    </p:spTree>
    <p:extLst>
      <p:ext uri="{BB962C8B-B14F-4D97-AF65-F5344CB8AC3E}">
        <p14:creationId xmlns:p14="http://schemas.microsoft.com/office/powerpoint/2010/main" val="722618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9E38DB-B5E1-4666-A2E3-D78D064ED95E}"/>
              </a:ext>
            </a:extLst>
          </p:cNvPr>
          <p:cNvSpPr>
            <a:spLocks noGrp="1"/>
          </p:cNvSpPr>
          <p:nvPr>
            <p:ph type="dt" sz="half" idx="10"/>
          </p:nvPr>
        </p:nvSpPr>
        <p:spPr/>
        <p:txBody>
          <a:bodyPr/>
          <a:lstStyle/>
          <a:p>
            <a:fld id="{3130E239-280C-4B11-A70D-05A5552912C2}" type="datetimeFigureOut">
              <a:rPr lang="en-GB" smtClean="0"/>
              <a:t>09/10/2019</a:t>
            </a:fld>
            <a:endParaRPr lang="en-GB"/>
          </a:p>
        </p:txBody>
      </p:sp>
      <p:sp>
        <p:nvSpPr>
          <p:cNvPr id="3" name="Footer Placeholder 2">
            <a:extLst>
              <a:ext uri="{FF2B5EF4-FFF2-40B4-BE49-F238E27FC236}">
                <a16:creationId xmlns:a16="http://schemas.microsoft.com/office/drawing/2014/main" id="{22DCD09F-8856-43DD-AD82-561EA7F075F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622099F-7821-457B-9609-E3973E3AB932}"/>
              </a:ext>
            </a:extLst>
          </p:cNvPr>
          <p:cNvSpPr>
            <a:spLocks noGrp="1"/>
          </p:cNvSpPr>
          <p:nvPr>
            <p:ph type="sldNum" sz="quarter" idx="12"/>
          </p:nvPr>
        </p:nvSpPr>
        <p:spPr/>
        <p:txBody>
          <a:bodyPr/>
          <a:lstStyle/>
          <a:p>
            <a:fld id="{A93EA65F-EF81-4C06-9AE6-39DBB4FE4F86}" type="slidenum">
              <a:rPr lang="en-GB" smtClean="0"/>
              <a:t>‹#›</a:t>
            </a:fld>
            <a:endParaRPr lang="en-GB"/>
          </a:p>
        </p:txBody>
      </p:sp>
    </p:spTree>
    <p:extLst>
      <p:ext uri="{BB962C8B-B14F-4D97-AF65-F5344CB8AC3E}">
        <p14:creationId xmlns:p14="http://schemas.microsoft.com/office/powerpoint/2010/main" val="2518548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CE8E2-47AD-4384-88E5-B6CE45DEED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22EA779-2718-4520-8238-F069BAAB1C5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1A061AD-3E7E-4B03-B3A9-C57949ED90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4834B11-9ED8-4E96-9797-B89AFFA584E9}"/>
              </a:ext>
            </a:extLst>
          </p:cNvPr>
          <p:cNvSpPr>
            <a:spLocks noGrp="1"/>
          </p:cNvSpPr>
          <p:nvPr>
            <p:ph type="dt" sz="half" idx="10"/>
          </p:nvPr>
        </p:nvSpPr>
        <p:spPr/>
        <p:txBody>
          <a:bodyPr/>
          <a:lstStyle/>
          <a:p>
            <a:fld id="{3130E239-280C-4B11-A70D-05A5552912C2}" type="datetimeFigureOut">
              <a:rPr lang="en-GB" smtClean="0"/>
              <a:t>09/10/2019</a:t>
            </a:fld>
            <a:endParaRPr lang="en-GB"/>
          </a:p>
        </p:txBody>
      </p:sp>
      <p:sp>
        <p:nvSpPr>
          <p:cNvPr id="6" name="Footer Placeholder 5">
            <a:extLst>
              <a:ext uri="{FF2B5EF4-FFF2-40B4-BE49-F238E27FC236}">
                <a16:creationId xmlns:a16="http://schemas.microsoft.com/office/drawing/2014/main" id="{E4E60F1C-BA69-4102-AEC6-8020B4A3253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93B521F-DD77-4AB3-918D-CC47827F05FA}"/>
              </a:ext>
            </a:extLst>
          </p:cNvPr>
          <p:cNvSpPr>
            <a:spLocks noGrp="1"/>
          </p:cNvSpPr>
          <p:nvPr>
            <p:ph type="sldNum" sz="quarter" idx="12"/>
          </p:nvPr>
        </p:nvSpPr>
        <p:spPr/>
        <p:txBody>
          <a:bodyPr/>
          <a:lstStyle/>
          <a:p>
            <a:fld id="{A93EA65F-EF81-4C06-9AE6-39DBB4FE4F86}" type="slidenum">
              <a:rPr lang="en-GB" smtClean="0"/>
              <a:t>‹#›</a:t>
            </a:fld>
            <a:endParaRPr lang="en-GB"/>
          </a:p>
        </p:txBody>
      </p:sp>
    </p:spTree>
    <p:extLst>
      <p:ext uri="{BB962C8B-B14F-4D97-AF65-F5344CB8AC3E}">
        <p14:creationId xmlns:p14="http://schemas.microsoft.com/office/powerpoint/2010/main" val="3544574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4CB17-7564-4633-BE78-332D95A7B1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90A35EE-1082-4CB4-8991-A62B7CE3C38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197A4F1-6580-4598-ADF9-D8A068ADBC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9A862CB-BD5B-4B66-99F2-1BA05654C449}"/>
              </a:ext>
            </a:extLst>
          </p:cNvPr>
          <p:cNvSpPr>
            <a:spLocks noGrp="1"/>
          </p:cNvSpPr>
          <p:nvPr>
            <p:ph type="dt" sz="half" idx="10"/>
          </p:nvPr>
        </p:nvSpPr>
        <p:spPr/>
        <p:txBody>
          <a:bodyPr/>
          <a:lstStyle/>
          <a:p>
            <a:fld id="{3130E239-280C-4B11-A70D-05A5552912C2}" type="datetimeFigureOut">
              <a:rPr lang="en-GB" smtClean="0"/>
              <a:t>09/10/2019</a:t>
            </a:fld>
            <a:endParaRPr lang="en-GB"/>
          </a:p>
        </p:txBody>
      </p:sp>
      <p:sp>
        <p:nvSpPr>
          <p:cNvPr id="6" name="Footer Placeholder 5">
            <a:extLst>
              <a:ext uri="{FF2B5EF4-FFF2-40B4-BE49-F238E27FC236}">
                <a16:creationId xmlns:a16="http://schemas.microsoft.com/office/drawing/2014/main" id="{6E19FE9E-FA28-42A8-A6DD-5AE9AC96390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8440E6E-C382-40A3-A551-3D5C81E1B964}"/>
              </a:ext>
            </a:extLst>
          </p:cNvPr>
          <p:cNvSpPr>
            <a:spLocks noGrp="1"/>
          </p:cNvSpPr>
          <p:nvPr>
            <p:ph type="sldNum" sz="quarter" idx="12"/>
          </p:nvPr>
        </p:nvSpPr>
        <p:spPr/>
        <p:txBody>
          <a:bodyPr/>
          <a:lstStyle/>
          <a:p>
            <a:fld id="{A93EA65F-EF81-4C06-9AE6-39DBB4FE4F86}" type="slidenum">
              <a:rPr lang="en-GB" smtClean="0"/>
              <a:t>‹#›</a:t>
            </a:fld>
            <a:endParaRPr lang="en-GB"/>
          </a:p>
        </p:txBody>
      </p:sp>
    </p:spTree>
    <p:extLst>
      <p:ext uri="{BB962C8B-B14F-4D97-AF65-F5344CB8AC3E}">
        <p14:creationId xmlns:p14="http://schemas.microsoft.com/office/powerpoint/2010/main" val="2733826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8242C1-9C61-4530-A7AF-C72DA9561B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2CBAD3D-3DF2-415B-9EEC-211FCDA34B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81D7AF-F649-497E-B94E-9C5DD7DD71D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0E239-280C-4B11-A70D-05A5552912C2}" type="datetimeFigureOut">
              <a:rPr lang="en-GB" smtClean="0"/>
              <a:t>09/10/2019</a:t>
            </a:fld>
            <a:endParaRPr lang="en-GB"/>
          </a:p>
        </p:txBody>
      </p:sp>
      <p:sp>
        <p:nvSpPr>
          <p:cNvPr id="5" name="Footer Placeholder 4">
            <a:extLst>
              <a:ext uri="{FF2B5EF4-FFF2-40B4-BE49-F238E27FC236}">
                <a16:creationId xmlns:a16="http://schemas.microsoft.com/office/drawing/2014/main" id="{3F3E9CDA-0376-49A2-B586-E4FBAAD62D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79DDD9B3-0930-44E3-90FF-10BCA5C430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3EA65F-EF81-4C06-9AE6-39DBB4FE4F86}" type="slidenum">
              <a:rPr lang="en-GB" smtClean="0"/>
              <a:t>‹#›</a:t>
            </a:fld>
            <a:endParaRPr lang="en-GB"/>
          </a:p>
        </p:txBody>
      </p:sp>
    </p:spTree>
    <p:extLst>
      <p:ext uri="{BB962C8B-B14F-4D97-AF65-F5344CB8AC3E}">
        <p14:creationId xmlns:p14="http://schemas.microsoft.com/office/powerpoint/2010/main" val="9807051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607AD-9894-4597-ACB1-C4BF42545661}"/>
              </a:ext>
            </a:extLst>
          </p:cNvPr>
          <p:cNvSpPr>
            <a:spLocks noGrp="1"/>
          </p:cNvSpPr>
          <p:nvPr>
            <p:ph type="ctrTitle"/>
          </p:nvPr>
        </p:nvSpPr>
        <p:spPr/>
        <p:txBody>
          <a:bodyPr>
            <a:normAutofit fontScale="90000"/>
          </a:bodyPr>
          <a:lstStyle/>
          <a:p>
            <a:r>
              <a:rPr lang="en-US" dirty="0"/>
              <a:t>AHG8/AHG17: On the role of </a:t>
            </a:r>
            <a:r>
              <a:rPr lang="en-US" dirty="0" err="1"/>
              <a:t>nuh_layer_id</a:t>
            </a:r>
            <a:r>
              <a:rPr lang="en-US" dirty="0"/>
              <a:t> in the layer design</a:t>
            </a:r>
            <a:endParaRPr lang="en-GB" dirty="0"/>
          </a:p>
        </p:txBody>
      </p:sp>
      <p:sp>
        <p:nvSpPr>
          <p:cNvPr id="3" name="Subtitle 2">
            <a:extLst>
              <a:ext uri="{FF2B5EF4-FFF2-40B4-BE49-F238E27FC236}">
                <a16:creationId xmlns:a16="http://schemas.microsoft.com/office/drawing/2014/main" id="{E3C72804-CC42-4905-9EA7-C6241F6876AB}"/>
              </a:ext>
            </a:extLst>
          </p:cNvPr>
          <p:cNvSpPr>
            <a:spLocks noGrp="1"/>
          </p:cNvSpPr>
          <p:nvPr>
            <p:ph type="subTitle" idx="1"/>
          </p:nvPr>
        </p:nvSpPr>
        <p:spPr/>
        <p:txBody>
          <a:bodyPr/>
          <a:lstStyle/>
          <a:p>
            <a:r>
              <a:rPr lang="en-GB" dirty="0"/>
              <a:t>E. Thomas (TNO), M. Hannuksela (Nokia), L. Chen (MediaTek), Y. He (</a:t>
            </a:r>
            <a:r>
              <a:rPr lang="en-GB" dirty="0" err="1"/>
              <a:t>InterDigital</a:t>
            </a:r>
            <a:r>
              <a:rPr lang="en-GB" dirty="0"/>
              <a:t>), S. Wenger, B. Choi (Tencent)</a:t>
            </a:r>
          </a:p>
        </p:txBody>
      </p:sp>
    </p:spTree>
    <p:extLst>
      <p:ext uri="{BB962C8B-B14F-4D97-AF65-F5344CB8AC3E}">
        <p14:creationId xmlns:p14="http://schemas.microsoft.com/office/powerpoint/2010/main" val="1083730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CCB43-25E8-4C98-814F-243310485747}"/>
              </a:ext>
            </a:extLst>
          </p:cNvPr>
          <p:cNvSpPr>
            <a:spLocks noGrp="1"/>
          </p:cNvSpPr>
          <p:nvPr>
            <p:ph type="title"/>
          </p:nvPr>
        </p:nvSpPr>
        <p:spPr/>
        <p:txBody>
          <a:bodyPr/>
          <a:lstStyle/>
          <a:p>
            <a:r>
              <a:rPr lang="en-GB" dirty="0"/>
              <a:t>Proposal to solve problem 3</a:t>
            </a:r>
          </a:p>
        </p:txBody>
      </p:sp>
      <p:sp>
        <p:nvSpPr>
          <p:cNvPr id="5" name="Content Placeholder 4">
            <a:extLst>
              <a:ext uri="{FF2B5EF4-FFF2-40B4-BE49-F238E27FC236}">
                <a16:creationId xmlns:a16="http://schemas.microsoft.com/office/drawing/2014/main" id="{23F1C583-0CEA-45EC-827C-B0B14DC88B02}"/>
              </a:ext>
            </a:extLst>
          </p:cNvPr>
          <p:cNvSpPr>
            <a:spLocks noGrp="1"/>
          </p:cNvSpPr>
          <p:nvPr>
            <p:ph idx="1"/>
          </p:nvPr>
        </p:nvSpPr>
        <p:spPr/>
        <p:txBody>
          <a:bodyPr/>
          <a:lstStyle/>
          <a:p>
            <a:pPr marL="0" indent="0">
              <a:buNone/>
            </a:pPr>
            <a:r>
              <a:rPr lang="en-US" b="1" dirty="0"/>
              <a:t>Problem</a:t>
            </a:r>
          </a:p>
          <a:p>
            <a:pPr marL="914400" lvl="1" indent="-457200">
              <a:buFont typeface="+mj-lt"/>
              <a:buAutoNum type="arabicPeriod" startAt="3"/>
            </a:pPr>
            <a:r>
              <a:rPr lang="en-US" dirty="0"/>
              <a:t>The layer access unit are ordered by increased value of </a:t>
            </a:r>
            <a:r>
              <a:rPr lang="en-US" dirty="0" err="1"/>
              <a:t>nuh_layer_id</a:t>
            </a:r>
            <a:r>
              <a:rPr lang="en-US" dirty="0"/>
              <a:t> while independent layers have no hierarchy by nature</a:t>
            </a:r>
            <a:endParaRPr lang="en-GB" dirty="0"/>
          </a:p>
          <a:p>
            <a:pPr marL="0" indent="0">
              <a:buNone/>
            </a:pPr>
            <a:endParaRPr lang="en-GB" b="1" dirty="0"/>
          </a:p>
          <a:p>
            <a:pPr marL="0" indent="0">
              <a:buNone/>
            </a:pPr>
            <a:r>
              <a:rPr lang="en-GB" b="1" dirty="0"/>
              <a:t>Proposal</a:t>
            </a:r>
          </a:p>
          <a:p>
            <a:pPr marL="0" indent="0" hangingPunct="0">
              <a:buNone/>
            </a:pPr>
            <a:endParaRPr lang="en-US" dirty="0"/>
          </a:p>
          <a:p>
            <a:pPr marL="0" indent="0" hangingPunct="0">
              <a:buNone/>
            </a:pPr>
            <a:r>
              <a:rPr lang="en-US" dirty="0"/>
              <a:t>Since the ordering of independent layers is not motivated, it is proposed to remove the ordering and to keep it for dependent layers.</a:t>
            </a:r>
            <a:endParaRPr lang="en-GB" dirty="0"/>
          </a:p>
        </p:txBody>
      </p:sp>
    </p:spTree>
    <p:extLst>
      <p:ext uri="{BB962C8B-B14F-4D97-AF65-F5344CB8AC3E}">
        <p14:creationId xmlns:p14="http://schemas.microsoft.com/office/powerpoint/2010/main" val="36520058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08449-3477-4A1F-ACFC-E531D6D367AA}"/>
              </a:ext>
            </a:extLst>
          </p:cNvPr>
          <p:cNvSpPr>
            <a:spLocks noGrp="1"/>
          </p:cNvSpPr>
          <p:nvPr>
            <p:ph type="title"/>
          </p:nvPr>
        </p:nvSpPr>
        <p:spPr/>
        <p:txBody>
          <a:bodyPr/>
          <a:lstStyle/>
          <a:p>
            <a:r>
              <a:rPr lang="en-GB" dirty="0"/>
              <a:t>Conclusion</a:t>
            </a:r>
          </a:p>
        </p:txBody>
      </p:sp>
      <p:sp>
        <p:nvSpPr>
          <p:cNvPr id="3" name="Content Placeholder 2">
            <a:extLst>
              <a:ext uri="{FF2B5EF4-FFF2-40B4-BE49-F238E27FC236}">
                <a16:creationId xmlns:a16="http://schemas.microsoft.com/office/drawing/2014/main" id="{DF376053-EC23-4464-AB03-103DD6EB4A27}"/>
              </a:ext>
            </a:extLst>
          </p:cNvPr>
          <p:cNvSpPr>
            <a:spLocks noGrp="1"/>
          </p:cNvSpPr>
          <p:nvPr>
            <p:ph idx="1"/>
          </p:nvPr>
        </p:nvSpPr>
        <p:spPr/>
        <p:txBody>
          <a:bodyPr>
            <a:normAutofit fontScale="92500" lnSpcReduction="20000"/>
          </a:bodyPr>
          <a:lstStyle/>
          <a:p>
            <a:r>
              <a:rPr lang="en-GB" b="1" dirty="0"/>
              <a:t>Proposed to solve issues with</a:t>
            </a:r>
          </a:p>
          <a:p>
            <a:pPr lvl="1"/>
            <a:r>
              <a:rPr lang="en-GB" dirty="0" err="1"/>
              <a:t>nuh_layer_id</a:t>
            </a:r>
            <a:r>
              <a:rPr lang="en-GB" dirty="0"/>
              <a:t> of the VPS must be the one of the lowest layer id</a:t>
            </a:r>
          </a:p>
          <a:p>
            <a:pPr lvl="1"/>
            <a:r>
              <a:rPr lang="en-GB" dirty="0"/>
              <a:t>the sub-bitstream extraction process allows the dropping of VPS from the input bitstream</a:t>
            </a:r>
          </a:p>
          <a:p>
            <a:pPr lvl="1"/>
            <a:r>
              <a:rPr lang="en-US" dirty="0"/>
              <a:t>The layer access unit are ordered by increased value of </a:t>
            </a:r>
            <a:r>
              <a:rPr lang="en-US" dirty="0" err="1"/>
              <a:t>nuh_layer_id</a:t>
            </a:r>
            <a:r>
              <a:rPr lang="en-US" dirty="0"/>
              <a:t> while independent layers have no hierarchy by nature</a:t>
            </a:r>
            <a:endParaRPr lang="en-GB" dirty="0"/>
          </a:p>
          <a:p>
            <a:pPr marL="0" indent="0">
              <a:buNone/>
            </a:pPr>
            <a:endParaRPr lang="en-GB" dirty="0"/>
          </a:p>
          <a:p>
            <a:pPr lvl="0" hangingPunct="0"/>
            <a:r>
              <a:rPr lang="en-US" b="1" dirty="0"/>
              <a:t>Proposals</a:t>
            </a:r>
          </a:p>
          <a:p>
            <a:pPr marL="914400" lvl="1" indent="-457200" hangingPunct="0">
              <a:buFont typeface="+mj-lt"/>
              <a:buAutoNum type="arabicPeriod"/>
            </a:pPr>
            <a:r>
              <a:rPr lang="en-US" dirty="0"/>
              <a:t>Every NAL unit having the value '0' for </a:t>
            </a:r>
            <a:r>
              <a:rPr lang="en-US" dirty="0" err="1"/>
              <a:t>nul_layer_id</a:t>
            </a:r>
            <a:r>
              <a:rPr lang="en-US" dirty="0"/>
              <a:t> shall</a:t>
            </a:r>
            <a:r>
              <a:rPr lang="en-GB" dirty="0"/>
              <a:t>:</a:t>
            </a:r>
            <a:endParaRPr lang="nl-NL" dirty="0"/>
          </a:p>
          <a:p>
            <a:pPr marL="1371600" lvl="2" indent="-457200" hangingPunct="0">
              <a:buFont typeface="+mj-lt"/>
              <a:buAutoNum type="alphaLcPeriod"/>
            </a:pPr>
            <a:r>
              <a:rPr lang="en-GB" dirty="0"/>
              <a:t>be invariant to layer operation, i.e. layer extraction/merging.</a:t>
            </a:r>
            <a:endParaRPr lang="nl-NL" dirty="0"/>
          </a:p>
          <a:p>
            <a:pPr marL="1371600" lvl="2" indent="-457200" hangingPunct="0">
              <a:buFont typeface="+mj-lt"/>
              <a:buAutoNum type="alphaLcPeriod"/>
            </a:pPr>
            <a:r>
              <a:rPr lang="en-GB" dirty="0"/>
              <a:t>only contain non-VCL NAL units that apply to all the layers, e.g. VPS, EOS, EOB, SEI messages when related to all the layers, etc…</a:t>
            </a:r>
            <a:endParaRPr lang="nl-NL" dirty="0"/>
          </a:p>
          <a:p>
            <a:pPr marL="914400" lvl="1" indent="-457200" hangingPunct="0">
              <a:buFont typeface="+mj-lt"/>
              <a:buAutoNum type="arabicPeriod"/>
            </a:pPr>
            <a:r>
              <a:rPr lang="en-GB" dirty="0"/>
              <a:t>Removing independent layers ordering by increasing value of </a:t>
            </a:r>
            <a:r>
              <a:rPr lang="en-US" dirty="0" err="1"/>
              <a:t>nuh_layer_id</a:t>
            </a:r>
            <a:r>
              <a:rPr lang="en-US" dirty="0"/>
              <a:t> in access unit</a:t>
            </a:r>
            <a:endParaRPr lang="nl-NL" dirty="0"/>
          </a:p>
          <a:p>
            <a:endParaRPr lang="en-GB" dirty="0"/>
          </a:p>
        </p:txBody>
      </p:sp>
    </p:spTree>
    <p:extLst>
      <p:ext uri="{BB962C8B-B14F-4D97-AF65-F5344CB8AC3E}">
        <p14:creationId xmlns:p14="http://schemas.microsoft.com/office/powerpoint/2010/main" val="3035164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D1A582-6235-4D69-BF5B-95F85A080230}"/>
              </a:ext>
            </a:extLst>
          </p:cNvPr>
          <p:cNvSpPr>
            <a:spLocks noGrp="1"/>
          </p:cNvSpPr>
          <p:nvPr>
            <p:ph type="title"/>
          </p:nvPr>
        </p:nvSpPr>
        <p:spPr/>
        <p:txBody>
          <a:bodyPr/>
          <a:lstStyle/>
          <a:p>
            <a:r>
              <a:rPr lang="en-GB" dirty="0"/>
              <a:t>Motivations</a:t>
            </a:r>
          </a:p>
        </p:txBody>
      </p:sp>
      <p:sp>
        <p:nvSpPr>
          <p:cNvPr id="3" name="Content Placeholder 2">
            <a:extLst>
              <a:ext uri="{FF2B5EF4-FFF2-40B4-BE49-F238E27FC236}">
                <a16:creationId xmlns:a16="http://schemas.microsoft.com/office/drawing/2014/main" id="{4FCF9A51-916A-4C4B-8481-373203B9BBE8}"/>
              </a:ext>
            </a:extLst>
          </p:cNvPr>
          <p:cNvSpPr>
            <a:spLocks noGrp="1"/>
          </p:cNvSpPr>
          <p:nvPr>
            <p:ph idx="1"/>
          </p:nvPr>
        </p:nvSpPr>
        <p:spPr/>
        <p:txBody>
          <a:bodyPr/>
          <a:lstStyle/>
          <a:p>
            <a:r>
              <a:rPr lang="en-GB" dirty="0"/>
              <a:t>Layer design in VVC draft v6 for independent layers</a:t>
            </a:r>
          </a:p>
          <a:p>
            <a:r>
              <a:rPr lang="en-GB" dirty="0"/>
              <a:t>Issues around the </a:t>
            </a:r>
            <a:r>
              <a:rPr lang="en-GB" dirty="0" err="1"/>
              <a:t>nuh_layer_id</a:t>
            </a:r>
            <a:r>
              <a:rPr lang="en-GB" dirty="0"/>
              <a:t> handling</a:t>
            </a:r>
          </a:p>
          <a:p>
            <a:pPr lvl="1"/>
            <a:r>
              <a:rPr lang="en-GB" dirty="0" err="1"/>
              <a:t>nuh_layer_id</a:t>
            </a:r>
            <a:r>
              <a:rPr lang="en-GB" dirty="0"/>
              <a:t> of the VPS</a:t>
            </a:r>
          </a:p>
          <a:p>
            <a:pPr lvl="1"/>
            <a:r>
              <a:rPr lang="en-GB" dirty="0"/>
              <a:t>Bug in sub-bitstream extraction process</a:t>
            </a:r>
          </a:p>
          <a:p>
            <a:pPr lvl="1"/>
            <a:r>
              <a:rPr lang="en-US" dirty="0"/>
              <a:t>Ordering by increasing value of </a:t>
            </a:r>
            <a:r>
              <a:rPr lang="en-US" dirty="0" err="1"/>
              <a:t>nuh_layer_id</a:t>
            </a:r>
            <a:r>
              <a:rPr lang="en-US" dirty="0"/>
              <a:t> in </a:t>
            </a:r>
            <a:r>
              <a:rPr lang="en-US"/>
              <a:t>access unit</a:t>
            </a:r>
            <a:endParaRPr lang="en-GB" dirty="0"/>
          </a:p>
        </p:txBody>
      </p:sp>
    </p:spTree>
    <p:extLst>
      <p:ext uri="{BB962C8B-B14F-4D97-AF65-F5344CB8AC3E}">
        <p14:creationId xmlns:p14="http://schemas.microsoft.com/office/powerpoint/2010/main" val="742793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48319-3E33-42EF-9C46-EEABF1FFAC16}"/>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dirty="0"/>
              <a:t>Layer design in VVC draft v6</a:t>
            </a:r>
          </a:p>
        </p:txBody>
      </p:sp>
      <p:sp>
        <p:nvSpPr>
          <p:cNvPr id="6" name="TextBox 5">
            <a:extLst>
              <a:ext uri="{FF2B5EF4-FFF2-40B4-BE49-F238E27FC236}">
                <a16:creationId xmlns:a16="http://schemas.microsoft.com/office/drawing/2014/main" id="{0A668C68-31D4-4552-8302-F227B758B306}"/>
              </a:ext>
            </a:extLst>
          </p:cNvPr>
          <p:cNvSpPr txBox="1"/>
          <p:nvPr/>
        </p:nvSpPr>
        <p:spPr>
          <a:xfrm>
            <a:off x="241663" y="2819400"/>
            <a:ext cx="4255007" cy="2039938"/>
          </a:xfrm>
          <a:prstGeom prst="rect">
            <a:avLst/>
          </a:prstGeom>
        </p:spPr>
        <p:txBody>
          <a:bodyPr vert="horz" lIns="91440" tIns="45720" rIns="91440" bIns="45720" rtlCol="0">
            <a:normAutofit fontScale="92500" lnSpcReduction="10000"/>
          </a:bodyPr>
          <a:lstStyle/>
          <a:p>
            <a:pPr lvl="0">
              <a:lnSpc>
                <a:spcPct val="90000"/>
              </a:lnSpc>
              <a:spcAft>
                <a:spcPts val="600"/>
              </a:spcAft>
            </a:pPr>
            <a:r>
              <a:rPr lang="en-US" sz="2400" dirty="0"/>
              <a:t>The cardinality of a concept (rectangle) is indicated by a symbol at the bottom right corner of the rectangle with the convention of :</a:t>
            </a:r>
          </a:p>
          <a:p>
            <a:pPr lvl="1" indent="-228600">
              <a:lnSpc>
                <a:spcPct val="90000"/>
              </a:lnSpc>
              <a:spcAft>
                <a:spcPts val="600"/>
              </a:spcAft>
              <a:buFont typeface="Arial" panose="020B0604020202020204" pitchFamily="34" charset="0"/>
              <a:buChar char="•"/>
            </a:pPr>
            <a:r>
              <a:rPr lang="en-US" sz="2400" dirty="0"/>
              <a:t>'1': single occurrence</a:t>
            </a:r>
          </a:p>
          <a:p>
            <a:pPr lvl="1" indent="-228600">
              <a:lnSpc>
                <a:spcPct val="90000"/>
              </a:lnSpc>
              <a:spcAft>
                <a:spcPts val="600"/>
              </a:spcAft>
              <a:buFont typeface="Arial" panose="020B0604020202020204" pitchFamily="34" charset="0"/>
              <a:buChar char="•"/>
            </a:pPr>
            <a:r>
              <a:rPr lang="en-US" sz="2400" dirty="0"/>
              <a:t>'+': one ore more occurrences</a:t>
            </a:r>
          </a:p>
        </p:txBody>
      </p:sp>
      <p:pic>
        <p:nvPicPr>
          <p:cNvPr id="8" name="Picture 7">
            <a:extLst>
              <a:ext uri="{FF2B5EF4-FFF2-40B4-BE49-F238E27FC236}">
                <a16:creationId xmlns:a16="http://schemas.microsoft.com/office/drawing/2014/main" id="{2EB6EEF2-7C5C-41C5-AEF1-11D8C6CAFD1E}"/>
              </a:ext>
            </a:extLst>
          </p:cNvPr>
          <p:cNvPicPr>
            <a:picLocks noChangeAspect="1"/>
          </p:cNvPicPr>
          <p:nvPr/>
        </p:nvPicPr>
        <p:blipFill>
          <a:blip r:embed="rId2"/>
          <a:stretch>
            <a:fillRect/>
          </a:stretch>
        </p:blipFill>
        <p:spPr>
          <a:xfrm>
            <a:off x="4636007" y="1690688"/>
            <a:ext cx="6811458" cy="4351338"/>
          </a:xfrm>
          <a:prstGeom prst="rect">
            <a:avLst/>
          </a:prstGeom>
        </p:spPr>
      </p:pic>
      <p:sp>
        <p:nvSpPr>
          <p:cNvPr id="9" name="TextBox 8">
            <a:extLst>
              <a:ext uri="{FF2B5EF4-FFF2-40B4-BE49-F238E27FC236}">
                <a16:creationId xmlns:a16="http://schemas.microsoft.com/office/drawing/2014/main" id="{97198E92-7043-40CA-A030-D03EB766FEAA}"/>
              </a:ext>
            </a:extLst>
          </p:cNvPr>
          <p:cNvSpPr txBox="1"/>
          <p:nvPr/>
        </p:nvSpPr>
        <p:spPr>
          <a:xfrm>
            <a:off x="4636007" y="6042026"/>
            <a:ext cx="6717793" cy="369332"/>
          </a:xfrm>
          <a:prstGeom prst="rect">
            <a:avLst/>
          </a:prstGeom>
          <a:noFill/>
        </p:spPr>
        <p:txBody>
          <a:bodyPr wrap="square" rtlCol="0">
            <a:spAutoFit/>
          </a:bodyPr>
          <a:lstStyle/>
          <a:p>
            <a:pPr algn="ctr"/>
            <a:r>
              <a:rPr lang="en-US" i="1" dirty="0"/>
              <a:t>Figure 1 - Conceptual model of VVC bitstream concept</a:t>
            </a:r>
            <a:endParaRPr lang="en-GB" i="1" dirty="0"/>
          </a:p>
        </p:txBody>
      </p:sp>
    </p:spTree>
    <p:extLst>
      <p:ext uri="{BB962C8B-B14F-4D97-AF65-F5344CB8AC3E}">
        <p14:creationId xmlns:p14="http://schemas.microsoft.com/office/powerpoint/2010/main" val="1087241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7DADD-7624-48B1-A6C7-391FAD94C292}"/>
              </a:ext>
            </a:extLst>
          </p:cNvPr>
          <p:cNvSpPr>
            <a:spLocks noGrp="1"/>
          </p:cNvSpPr>
          <p:nvPr>
            <p:ph type="title"/>
          </p:nvPr>
        </p:nvSpPr>
        <p:spPr>
          <a:xfrm>
            <a:off x="838200" y="365125"/>
            <a:ext cx="10515600" cy="1325563"/>
          </a:xfrm>
        </p:spPr>
        <p:txBody>
          <a:bodyPr/>
          <a:lstStyle/>
          <a:p>
            <a:r>
              <a:rPr lang="en-US" dirty="0"/>
              <a:t>Layer design in VVC draft v6</a:t>
            </a:r>
            <a:endParaRPr lang="en-GB" dirty="0"/>
          </a:p>
        </p:txBody>
      </p:sp>
      <p:pic>
        <p:nvPicPr>
          <p:cNvPr id="4" name="Picture 3">
            <a:extLst>
              <a:ext uri="{FF2B5EF4-FFF2-40B4-BE49-F238E27FC236}">
                <a16:creationId xmlns:a16="http://schemas.microsoft.com/office/drawing/2014/main" id="{DB5FB951-CCAA-4C62-B07D-9B82A2C9EAA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5229" y="1936932"/>
            <a:ext cx="10281543" cy="3671388"/>
          </a:xfrm>
          <a:prstGeom prst="rect">
            <a:avLst/>
          </a:prstGeom>
          <a:noFill/>
        </p:spPr>
      </p:pic>
      <p:sp>
        <p:nvSpPr>
          <p:cNvPr id="6" name="TextBox 5">
            <a:extLst>
              <a:ext uri="{FF2B5EF4-FFF2-40B4-BE49-F238E27FC236}">
                <a16:creationId xmlns:a16="http://schemas.microsoft.com/office/drawing/2014/main" id="{2BB2720D-DC5B-49CF-B8E7-0B61D5D09A8D}"/>
              </a:ext>
            </a:extLst>
          </p:cNvPr>
          <p:cNvSpPr txBox="1"/>
          <p:nvPr/>
        </p:nvSpPr>
        <p:spPr>
          <a:xfrm>
            <a:off x="1906586" y="5854563"/>
            <a:ext cx="8378827" cy="461665"/>
          </a:xfrm>
          <a:prstGeom prst="rect">
            <a:avLst/>
          </a:prstGeom>
          <a:noFill/>
        </p:spPr>
        <p:txBody>
          <a:bodyPr wrap="square" rtlCol="0">
            <a:spAutoFit/>
          </a:bodyPr>
          <a:lstStyle/>
          <a:p>
            <a:pPr algn="ctr"/>
            <a:r>
              <a:rPr lang="en-US" sz="2400" i="1" dirty="0"/>
              <a:t>Figure 2 - Bitstream arrangement of CVS and CLVS</a:t>
            </a:r>
            <a:endParaRPr lang="en-GB" sz="2400" i="1" dirty="0"/>
          </a:p>
        </p:txBody>
      </p:sp>
    </p:spTree>
    <p:extLst>
      <p:ext uri="{BB962C8B-B14F-4D97-AF65-F5344CB8AC3E}">
        <p14:creationId xmlns:p14="http://schemas.microsoft.com/office/powerpoint/2010/main" val="27522327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E35A110-9CA2-49C7-87A3-2C33C555860C}"/>
              </a:ext>
            </a:extLst>
          </p:cNvPr>
          <p:cNvSpPr/>
          <p:nvPr/>
        </p:nvSpPr>
        <p:spPr>
          <a:xfrm>
            <a:off x="1770834" y="2123313"/>
            <a:ext cx="9049566" cy="1606731"/>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FFC6D055-AE07-4F93-A385-4D6D8C6B07E5}"/>
              </a:ext>
            </a:extLst>
          </p:cNvPr>
          <p:cNvSpPr>
            <a:spLocks noGrp="1"/>
          </p:cNvSpPr>
          <p:nvPr>
            <p:ph type="title"/>
          </p:nvPr>
        </p:nvSpPr>
        <p:spPr/>
        <p:txBody>
          <a:bodyPr/>
          <a:lstStyle/>
          <a:p>
            <a:r>
              <a:rPr lang="en-US" dirty="0"/>
              <a:t>Draft v6: </a:t>
            </a:r>
            <a:r>
              <a:rPr lang="en-US" dirty="0" err="1"/>
              <a:t>nuh_layer_id</a:t>
            </a:r>
            <a:r>
              <a:rPr lang="en-US" dirty="0"/>
              <a:t> of the VPS must be the one of the lowest layer id</a:t>
            </a:r>
            <a:endParaRPr lang="en-GB" dirty="0"/>
          </a:p>
        </p:txBody>
      </p:sp>
      <p:sp>
        <p:nvSpPr>
          <p:cNvPr id="5" name="TextBox 4">
            <a:extLst>
              <a:ext uri="{FF2B5EF4-FFF2-40B4-BE49-F238E27FC236}">
                <a16:creationId xmlns:a16="http://schemas.microsoft.com/office/drawing/2014/main" id="{7B35C100-20F8-46F6-884E-DA369CA753C1}"/>
              </a:ext>
            </a:extLst>
          </p:cNvPr>
          <p:cNvSpPr txBox="1"/>
          <p:nvPr/>
        </p:nvSpPr>
        <p:spPr>
          <a:xfrm>
            <a:off x="838200" y="4352925"/>
            <a:ext cx="10515600" cy="2215991"/>
          </a:xfrm>
          <a:prstGeom prst="rect">
            <a:avLst/>
          </a:prstGeom>
          <a:noFill/>
        </p:spPr>
        <p:txBody>
          <a:bodyPr wrap="square" rtlCol="0">
            <a:spAutoFit/>
          </a:bodyPr>
          <a:lstStyle/>
          <a:p>
            <a:r>
              <a:rPr lang="en-US" sz="2800" b="1" dirty="0"/>
              <a:t>Problem</a:t>
            </a:r>
          </a:p>
          <a:p>
            <a:endParaRPr lang="en-US" sz="2200" b="1" dirty="0"/>
          </a:p>
          <a:p>
            <a:r>
              <a:rPr lang="en-US" sz="2200" dirty="0"/>
              <a:t>This makes the sub-bitstream extraction more complex by requiring rewriting the NAL unit header of the VPS when:</a:t>
            </a:r>
          </a:p>
          <a:p>
            <a:pPr marL="342900" indent="-342900">
              <a:buFont typeface="Arial" panose="020B0604020202020204" pitchFamily="34" charset="0"/>
              <a:buChar char="•"/>
            </a:pPr>
            <a:r>
              <a:rPr lang="en-US" sz="2200" dirty="0"/>
              <a:t>inserting a new layer with a lower layer id</a:t>
            </a:r>
          </a:p>
          <a:p>
            <a:pPr marL="342900" indent="-342900">
              <a:buFont typeface="Arial" panose="020B0604020202020204" pitchFamily="34" charset="0"/>
              <a:buChar char="•"/>
            </a:pPr>
            <a:r>
              <a:rPr lang="en-US" sz="2200" dirty="0"/>
              <a:t>removing the layer containing the VPS</a:t>
            </a:r>
            <a:endParaRPr lang="en-GB" sz="2200" dirty="0"/>
          </a:p>
        </p:txBody>
      </p:sp>
      <p:sp>
        <p:nvSpPr>
          <p:cNvPr id="6" name="Rectangle 5">
            <a:extLst>
              <a:ext uri="{FF2B5EF4-FFF2-40B4-BE49-F238E27FC236}">
                <a16:creationId xmlns:a16="http://schemas.microsoft.com/office/drawing/2014/main" id="{A5E917C1-62D5-4DEA-AF0A-46151E719F5F}"/>
              </a:ext>
            </a:extLst>
          </p:cNvPr>
          <p:cNvSpPr/>
          <p:nvPr/>
        </p:nvSpPr>
        <p:spPr>
          <a:xfrm>
            <a:off x="3305175" y="3153333"/>
            <a:ext cx="5142956" cy="27566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CB9C0222-099C-4B78-BF31-53191EF64D8B}"/>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979964" y="2301377"/>
            <a:ext cx="8764656" cy="1250604"/>
          </a:xfrm>
          <a:prstGeom prst="rect">
            <a:avLst/>
          </a:prstGeom>
        </p:spPr>
      </p:pic>
    </p:spTree>
    <p:extLst>
      <p:ext uri="{BB962C8B-B14F-4D97-AF65-F5344CB8AC3E}">
        <p14:creationId xmlns:p14="http://schemas.microsoft.com/office/powerpoint/2010/main" val="1974791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38DFEC8-3EA8-4C3E-BE93-F56FE4FD0FCE}"/>
              </a:ext>
            </a:extLst>
          </p:cNvPr>
          <p:cNvSpPr/>
          <p:nvPr/>
        </p:nvSpPr>
        <p:spPr>
          <a:xfrm>
            <a:off x="2800350" y="1466850"/>
            <a:ext cx="9296400" cy="5273584"/>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543628BC-6F2F-4997-BDE4-EA6D46E3EC41}"/>
              </a:ext>
            </a:extLst>
          </p:cNvPr>
          <p:cNvSpPr>
            <a:spLocks noGrp="1"/>
          </p:cNvSpPr>
          <p:nvPr>
            <p:ph type="title"/>
          </p:nvPr>
        </p:nvSpPr>
        <p:spPr/>
        <p:txBody>
          <a:bodyPr/>
          <a:lstStyle/>
          <a:p>
            <a:r>
              <a:rPr lang="en-US" dirty="0"/>
              <a:t>Draft v6: bug in the sub-picture extraction process</a:t>
            </a:r>
            <a:endParaRPr lang="en-GB" dirty="0"/>
          </a:p>
        </p:txBody>
      </p:sp>
      <p:sp>
        <p:nvSpPr>
          <p:cNvPr id="8" name="Rectangle 7">
            <a:extLst>
              <a:ext uri="{FF2B5EF4-FFF2-40B4-BE49-F238E27FC236}">
                <a16:creationId xmlns:a16="http://schemas.microsoft.com/office/drawing/2014/main" id="{1CC6BADC-EAC2-42B7-B794-3A5CEEFF2BA6}"/>
              </a:ext>
            </a:extLst>
          </p:cNvPr>
          <p:cNvSpPr/>
          <p:nvPr/>
        </p:nvSpPr>
        <p:spPr>
          <a:xfrm>
            <a:off x="5947955" y="1950720"/>
            <a:ext cx="3039291" cy="48768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E22973CD-8A76-4C27-B1AF-6BC09AEDEBEA}"/>
              </a:ext>
            </a:extLst>
          </p:cNvPr>
          <p:cNvSpPr/>
          <p:nvPr/>
        </p:nvSpPr>
        <p:spPr>
          <a:xfrm>
            <a:off x="2995749" y="6286500"/>
            <a:ext cx="5991497" cy="381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a:extLst>
              <a:ext uri="{FF2B5EF4-FFF2-40B4-BE49-F238E27FC236}">
                <a16:creationId xmlns:a16="http://schemas.microsoft.com/office/drawing/2014/main" id="{F83917BE-BE2B-47E2-AA36-AE4D1B606DBB}"/>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880196" y="1585912"/>
            <a:ext cx="9105139" cy="4993141"/>
          </a:xfrm>
          <a:prstGeom prst="rect">
            <a:avLst/>
          </a:prstGeom>
        </p:spPr>
      </p:pic>
      <p:sp>
        <p:nvSpPr>
          <p:cNvPr id="11" name="TextBox 10">
            <a:extLst>
              <a:ext uri="{FF2B5EF4-FFF2-40B4-BE49-F238E27FC236}">
                <a16:creationId xmlns:a16="http://schemas.microsoft.com/office/drawing/2014/main" id="{B8E1D930-C044-41EF-8EB6-90D3154A4878}"/>
              </a:ext>
            </a:extLst>
          </p:cNvPr>
          <p:cNvSpPr txBox="1"/>
          <p:nvPr/>
        </p:nvSpPr>
        <p:spPr>
          <a:xfrm>
            <a:off x="206665" y="2635932"/>
            <a:ext cx="2673531" cy="2554545"/>
          </a:xfrm>
          <a:prstGeom prst="rect">
            <a:avLst/>
          </a:prstGeom>
          <a:noFill/>
        </p:spPr>
        <p:txBody>
          <a:bodyPr wrap="square" rtlCol="0">
            <a:spAutoFit/>
          </a:bodyPr>
          <a:lstStyle/>
          <a:p>
            <a:r>
              <a:rPr lang="en-US" sz="2800" b="1" dirty="0"/>
              <a:t>Problem</a:t>
            </a:r>
          </a:p>
          <a:p>
            <a:endParaRPr lang="en-US" sz="2200" b="1" dirty="0"/>
          </a:p>
          <a:p>
            <a:r>
              <a:rPr lang="en-US" sz="2200" dirty="0"/>
              <a:t>If the layer id of the current VPS is not in </a:t>
            </a:r>
            <a:r>
              <a:rPr lang="en-US" sz="2200" dirty="0" err="1"/>
              <a:t>lIdTargetList</a:t>
            </a:r>
            <a:r>
              <a:rPr lang="en-US" sz="2200" dirty="0"/>
              <a:t>, the VPS is absent from the output sub-bitstream.</a:t>
            </a:r>
            <a:endParaRPr lang="en-GB" sz="2200" dirty="0"/>
          </a:p>
        </p:txBody>
      </p:sp>
    </p:spTree>
    <p:extLst>
      <p:ext uri="{BB962C8B-B14F-4D97-AF65-F5344CB8AC3E}">
        <p14:creationId xmlns:p14="http://schemas.microsoft.com/office/powerpoint/2010/main" val="2143669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38DFEC8-3EA8-4C3E-BE93-F56FE4FD0FCE}"/>
              </a:ext>
            </a:extLst>
          </p:cNvPr>
          <p:cNvSpPr/>
          <p:nvPr/>
        </p:nvSpPr>
        <p:spPr>
          <a:xfrm>
            <a:off x="2186668" y="1922077"/>
            <a:ext cx="8126621" cy="1645920"/>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543628BC-6F2F-4997-BDE4-EA6D46E3EC41}"/>
              </a:ext>
            </a:extLst>
          </p:cNvPr>
          <p:cNvSpPr>
            <a:spLocks noGrp="1"/>
          </p:cNvSpPr>
          <p:nvPr>
            <p:ph type="title"/>
          </p:nvPr>
        </p:nvSpPr>
        <p:spPr/>
        <p:txBody>
          <a:bodyPr>
            <a:normAutofit/>
          </a:bodyPr>
          <a:lstStyle/>
          <a:p>
            <a:r>
              <a:rPr lang="en-US" dirty="0"/>
              <a:t>Draft v6: ordering by increasing value of </a:t>
            </a:r>
            <a:r>
              <a:rPr lang="en-US" dirty="0" err="1"/>
              <a:t>nuh_layer_id</a:t>
            </a:r>
            <a:r>
              <a:rPr lang="en-US" dirty="0"/>
              <a:t> in access unit</a:t>
            </a:r>
            <a:endParaRPr lang="en-GB" dirty="0"/>
          </a:p>
        </p:txBody>
      </p:sp>
      <p:sp>
        <p:nvSpPr>
          <p:cNvPr id="7" name="Rectangle 6">
            <a:extLst>
              <a:ext uri="{FF2B5EF4-FFF2-40B4-BE49-F238E27FC236}">
                <a16:creationId xmlns:a16="http://schemas.microsoft.com/office/drawing/2014/main" id="{E22973CD-8A76-4C27-B1AF-6BC09AEDEBEA}"/>
              </a:ext>
            </a:extLst>
          </p:cNvPr>
          <p:cNvSpPr/>
          <p:nvPr/>
        </p:nvSpPr>
        <p:spPr>
          <a:xfrm>
            <a:off x="2265046" y="2888728"/>
            <a:ext cx="7905749" cy="51108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a:extLst>
              <a:ext uri="{FF2B5EF4-FFF2-40B4-BE49-F238E27FC236}">
                <a16:creationId xmlns:a16="http://schemas.microsoft.com/office/drawing/2014/main" id="{3D1BFB37-B13E-44E6-95B4-5BDF40281C5A}"/>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265046" y="2037737"/>
            <a:ext cx="7905750" cy="1362075"/>
          </a:xfrm>
          <a:prstGeom prst="rect">
            <a:avLst/>
          </a:prstGeom>
        </p:spPr>
      </p:pic>
      <p:sp>
        <p:nvSpPr>
          <p:cNvPr id="9" name="TextBox 8">
            <a:extLst>
              <a:ext uri="{FF2B5EF4-FFF2-40B4-BE49-F238E27FC236}">
                <a16:creationId xmlns:a16="http://schemas.microsoft.com/office/drawing/2014/main" id="{5C1F2B35-7D35-43FA-A7E8-908F012F2EF2}"/>
              </a:ext>
            </a:extLst>
          </p:cNvPr>
          <p:cNvSpPr txBox="1"/>
          <p:nvPr/>
        </p:nvSpPr>
        <p:spPr>
          <a:xfrm>
            <a:off x="838200" y="3799386"/>
            <a:ext cx="10515600" cy="2893100"/>
          </a:xfrm>
          <a:prstGeom prst="rect">
            <a:avLst/>
          </a:prstGeom>
          <a:noFill/>
        </p:spPr>
        <p:txBody>
          <a:bodyPr wrap="square" rtlCol="0">
            <a:spAutoFit/>
          </a:bodyPr>
          <a:lstStyle/>
          <a:p>
            <a:r>
              <a:rPr lang="en-US" sz="2800" b="1" dirty="0"/>
              <a:t>Problem</a:t>
            </a:r>
          </a:p>
          <a:p>
            <a:endParaRPr lang="en-US" sz="2200" b="1" dirty="0"/>
          </a:p>
          <a:p>
            <a:r>
              <a:rPr lang="en-US" sz="2200" dirty="0"/>
              <a:t>Since the concept of </a:t>
            </a:r>
            <a:r>
              <a:rPr lang="en-US" sz="2200" u="sng" dirty="0"/>
              <a:t>independent layers </a:t>
            </a:r>
            <a:r>
              <a:rPr lang="en-US" sz="2200" dirty="0"/>
              <a:t>in the VVC draft </a:t>
            </a:r>
            <a:r>
              <a:rPr lang="en-US" sz="2200" u="sng" dirty="0"/>
              <a:t>does not express any hierarchy </a:t>
            </a:r>
            <a:r>
              <a:rPr lang="en-US" sz="2200" dirty="0"/>
              <a:t>between the layers, it seems odd to require a specific ordering of the layer access units in the access unit. </a:t>
            </a:r>
          </a:p>
          <a:p>
            <a:endParaRPr lang="en-US" sz="2200" dirty="0"/>
          </a:p>
          <a:p>
            <a:r>
              <a:rPr lang="en-US" sz="2200" dirty="0"/>
              <a:t>This complexifies the merging operation function which cannot simply be appending layer access units to the last one in each access unit, but one must care of where to put them.</a:t>
            </a:r>
            <a:endParaRPr lang="en-GB" sz="2200" dirty="0"/>
          </a:p>
        </p:txBody>
      </p:sp>
    </p:spTree>
    <p:extLst>
      <p:ext uri="{BB962C8B-B14F-4D97-AF65-F5344CB8AC3E}">
        <p14:creationId xmlns:p14="http://schemas.microsoft.com/office/powerpoint/2010/main" val="3375974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CCB43-25E8-4C98-814F-243310485747}"/>
              </a:ext>
            </a:extLst>
          </p:cNvPr>
          <p:cNvSpPr>
            <a:spLocks noGrp="1"/>
          </p:cNvSpPr>
          <p:nvPr>
            <p:ph type="title"/>
          </p:nvPr>
        </p:nvSpPr>
        <p:spPr/>
        <p:txBody>
          <a:bodyPr/>
          <a:lstStyle/>
          <a:p>
            <a:r>
              <a:rPr lang="en-GB" dirty="0"/>
              <a:t>Summaries of issues around </a:t>
            </a:r>
            <a:r>
              <a:rPr lang="en-GB" dirty="0" err="1"/>
              <a:t>nuh_layer_id</a:t>
            </a:r>
            <a:r>
              <a:rPr lang="en-GB" dirty="0"/>
              <a:t> </a:t>
            </a:r>
          </a:p>
        </p:txBody>
      </p:sp>
      <p:sp>
        <p:nvSpPr>
          <p:cNvPr id="3" name="Content Placeholder 2">
            <a:extLst>
              <a:ext uri="{FF2B5EF4-FFF2-40B4-BE49-F238E27FC236}">
                <a16:creationId xmlns:a16="http://schemas.microsoft.com/office/drawing/2014/main" id="{FFE5211E-5717-481E-B174-7FE16A201AE6}"/>
              </a:ext>
            </a:extLst>
          </p:cNvPr>
          <p:cNvSpPr>
            <a:spLocks noGrp="1"/>
          </p:cNvSpPr>
          <p:nvPr>
            <p:ph idx="1"/>
          </p:nvPr>
        </p:nvSpPr>
        <p:spPr/>
        <p:txBody>
          <a:bodyPr/>
          <a:lstStyle/>
          <a:p>
            <a:pPr marL="0" indent="0">
              <a:buNone/>
            </a:pPr>
            <a:r>
              <a:rPr lang="en-GB" dirty="0"/>
              <a:t>VVC draft v6 defines:</a:t>
            </a:r>
          </a:p>
          <a:p>
            <a:pPr marL="914400" lvl="1" indent="-457200">
              <a:buFont typeface="+mj-lt"/>
              <a:buAutoNum type="arabicPeriod"/>
            </a:pPr>
            <a:r>
              <a:rPr lang="en-GB" dirty="0" err="1"/>
              <a:t>nuh_layer_id</a:t>
            </a:r>
            <a:r>
              <a:rPr lang="en-GB" dirty="0"/>
              <a:t> of the VPS must be the one of the lowest layer id</a:t>
            </a:r>
          </a:p>
          <a:p>
            <a:pPr marL="914400" lvl="1" indent="-457200">
              <a:buFont typeface="+mj-lt"/>
              <a:buAutoNum type="arabicPeriod"/>
            </a:pPr>
            <a:r>
              <a:rPr lang="en-GB" dirty="0"/>
              <a:t>the sub-bitstream extraction process allows the dropping of VPS from the input bitstream</a:t>
            </a:r>
          </a:p>
          <a:p>
            <a:pPr marL="914400" lvl="1" indent="-457200">
              <a:buFont typeface="+mj-lt"/>
              <a:buAutoNum type="arabicPeriod"/>
            </a:pPr>
            <a:r>
              <a:rPr lang="en-US" dirty="0"/>
              <a:t>The layer access unit are ordered by increased value of </a:t>
            </a:r>
            <a:r>
              <a:rPr lang="en-US" dirty="0" err="1"/>
              <a:t>nuh_layer_id</a:t>
            </a:r>
            <a:r>
              <a:rPr lang="en-US" dirty="0"/>
              <a:t> while independent layers have no hierarchy by nature</a:t>
            </a:r>
            <a:endParaRPr lang="en-GB" dirty="0"/>
          </a:p>
          <a:p>
            <a:pPr lvl="1"/>
            <a:endParaRPr lang="en-GB" dirty="0"/>
          </a:p>
        </p:txBody>
      </p:sp>
    </p:spTree>
    <p:extLst>
      <p:ext uri="{BB962C8B-B14F-4D97-AF65-F5344CB8AC3E}">
        <p14:creationId xmlns:p14="http://schemas.microsoft.com/office/powerpoint/2010/main" val="16890985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CCB43-25E8-4C98-814F-243310485747}"/>
              </a:ext>
            </a:extLst>
          </p:cNvPr>
          <p:cNvSpPr>
            <a:spLocks noGrp="1"/>
          </p:cNvSpPr>
          <p:nvPr>
            <p:ph type="title"/>
          </p:nvPr>
        </p:nvSpPr>
        <p:spPr/>
        <p:txBody>
          <a:bodyPr/>
          <a:lstStyle/>
          <a:p>
            <a:r>
              <a:rPr lang="en-GB" dirty="0"/>
              <a:t>Proposal to solve problems 1 and 2</a:t>
            </a:r>
          </a:p>
        </p:txBody>
      </p:sp>
      <p:sp>
        <p:nvSpPr>
          <p:cNvPr id="5" name="Content Placeholder 4">
            <a:extLst>
              <a:ext uri="{FF2B5EF4-FFF2-40B4-BE49-F238E27FC236}">
                <a16:creationId xmlns:a16="http://schemas.microsoft.com/office/drawing/2014/main" id="{23F1C583-0CEA-45EC-827C-B0B14DC88B02}"/>
              </a:ext>
            </a:extLst>
          </p:cNvPr>
          <p:cNvSpPr>
            <a:spLocks noGrp="1"/>
          </p:cNvSpPr>
          <p:nvPr>
            <p:ph idx="1"/>
          </p:nvPr>
        </p:nvSpPr>
        <p:spPr/>
        <p:txBody>
          <a:bodyPr/>
          <a:lstStyle/>
          <a:p>
            <a:pPr marL="0" indent="0">
              <a:buNone/>
            </a:pPr>
            <a:r>
              <a:rPr lang="en-US" b="1" dirty="0"/>
              <a:t>Problems</a:t>
            </a:r>
          </a:p>
          <a:p>
            <a:pPr marL="914400" lvl="1" indent="-457200">
              <a:buFont typeface="+mj-lt"/>
              <a:buAutoNum type="arabicPeriod"/>
            </a:pPr>
            <a:r>
              <a:rPr lang="en-GB" dirty="0" err="1"/>
              <a:t>nuh_layer_id</a:t>
            </a:r>
            <a:r>
              <a:rPr lang="en-GB" dirty="0"/>
              <a:t> of the VPS must be the one of the lowest layer id</a:t>
            </a:r>
          </a:p>
          <a:p>
            <a:pPr marL="914400" lvl="1" indent="-457200">
              <a:buFont typeface="+mj-lt"/>
              <a:buAutoNum type="arabicPeriod"/>
            </a:pPr>
            <a:r>
              <a:rPr lang="en-GB" dirty="0"/>
              <a:t>the sub-bitstream extraction process allows dropping VPS from the input bitstream</a:t>
            </a:r>
          </a:p>
          <a:p>
            <a:pPr marL="0" indent="0">
              <a:buNone/>
            </a:pPr>
            <a:r>
              <a:rPr lang="en-GB" b="1" dirty="0"/>
              <a:t>Proposal</a:t>
            </a:r>
          </a:p>
          <a:p>
            <a:pPr marL="0" indent="0" hangingPunct="0">
              <a:buNone/>
            </a:pPr>
            <a:r>
              <a:rPr lang="en-US" dirty="0"/>
              <a:t>Define a special value for </a:t>
            </a:r>
            <a:r>
              <a:rPr lang="en-US" dirty="0" err="1"/>
              <a:t>nul_layer_id</a:t>
            </a:r>
            <a:r>
              <a:rPr lang="en-US" dirty="0"/>
              <a:t> equal to '0'. Every NAL units having the value '0’ of </a:t>
            </a:r>
            <a:r>
              <a:rPr lang="en-US" dirty="0" err="1"/>
              <a:t>nul_layer_id</a:t>
            </a:r>
            <a:r>
              <a:rPr lang="en-US" dirty="0"/>
              <a:t> shall:</a:t>
            </a:r>
            <a:endParaRPr lang="nl-NL" dirty="0"/>
          </a:p>
          <a:p>
            <a:pPr marL="914400" lvl="1" indent="-457200" hangingPunct="0">
              <a:buFont typeface="+mj-lt"/>
              <a:buAutoNum type="alphaLcParenR"/>
            </a:pPr>
            <a:r>
              <a:rPr lang="en-GB" dirty="0"/>
              <a:t>be invariant to layer operation, i.e. sub-bitstream extraction of layers.</a:t>
            </a:r>
            <a:endParaRPr lang="nl-NL" dirty="0"/>
          </a:p>
          <a:p>
            <a:pPr marL="914400" lvl="1" indent="-457200" hangingPunct="0">
              <a:buFont typeface="+mj-lt"/>
              <a:buAutoNum type="alphaLcParenR"/>
            </a:pPr>
            <a:r>
              <a:rPr lang="en-GB" dirty="0"/>
              <a:t>only contain non-VCL NAL units that apply to all the layers, e.g. VPS, EOS, EOB, SEI messages when related to all the layers, etc…</a:t>
            </a:r>
            <a:endParaRPr lang="nl-NL" dirty="0"/>
          </a:p>
          <a:p>
            <a:endParaRPr lang="en-GB" dirty="0"/>
          </a:p>
        </p:txBody>
      </p:sp>
    </p:spTree>
    <p:extLst>
      <p:ext uri="{BB962C8B-B14F-4D97-AF65-F5344CB8AC3E}">
        <p14:creationId xmlns:p14="http://schemas.microsoft.com/office/powerpoint/2010/main" val="15271118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523F543BCB5B48458652A31D0BA9C7D4" ma:contentTypeVersion="121" ma:contentTypeDescription=" " ma:contentTypeScope="" ma:versionID="bce0b9f6bca2dfb7798c44486d81487d">
  <xsd:schema xmlns:xsd="http://www.w3.org/2001/XMLSchema" xmlns:xs="http://www.w3.org/2001/XMLSchema" xmlns:p="http://schemas.microsoft.com/office/2006/metadata/properties" xmlns:ns2="efe62abf-6a83-4d64-a6e6-319d5934f8ee" xmlns:ns3="2f6a910d-138e-42c1-8e8a-320c1b7cf3f7" xmlns:ns5="b199a222-2e3c-40b6-af57-8924f1143eb8" targetNamespace="http://schemas.microsoft.com/office/2006/metadata/properties" ma:root="true" ma:fieldsID="b4f1b5c5dd93260aa0820d68c1afce73" ns2:_="" ns3:_="" ns5:_="">
    <xsd:import namespace="efe62abf-6a83-4d64-a6e6-319d5934f8ee"/>
    <xsd:import namespace="2f6a910d-138e-42c1-8e8a-320c1b7cf3f7"/>
    <xsd:import namespace="b199a222-2e3c-40b6-af57-8924f1143eb8"/>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5:MediaServiceMetadata" minOccurs="0"/>
                <xsd:element ref="ns5:MediaServiceFastMetadata" minOccurs="0"/>
                <xsd:element ref="ns5:MediaServiceDateTaken" minOccurs="0"/>
                <xsd:element ref="ns5:MediaServiceAutoTags" minOccurs="0"/>
                <xsd:element ref="ns5:MediaServiceOCR" minOccurs="0"/>
                <xsd:element ref="ns5:MediaServiceLocation" minOccurs="0"/>
                <xsd:element ref="ns2:SharedWithUsers" minOccurs="0"/>
                <xsd:element ref="ns2:SharedWithDetails" minOccurs="0"/>
                <xsd:element ref="ns5:MediaServiceGenerationTime" minOccurs="0"/>
                <xsd:element ref="ns5: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e62abf-6a83-4d64-a6e6-319d5934f8ee"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3;#Team|c614ed86-6527-4042-aa9d-da80e2b69463"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34623139-f9e1-4d88-9e57-b7516ceb9435}" ma:internalName="TaxCatchAll" ma:showField="CatchAllData" ma:web="efe62abf-6a83-4d64-a6e6-319d5934f8ee">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34623139-f9e1-4d88-9e57-b7516ceb9435}" ma:internalName="TaxCatchAllLabel" ma:readOnly="true" ma:showField="CatchAllDataLabel" ma:web="efe62abf-6a83-4d64-a6e6-319d5934f8ee">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3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LTR-FVC" ma:internalName="TNOC_ClusterName">
      <xsd:simpleType>
        <xsd:restriction base="dms:Text">
          <xsd:maxLength value="255"/>
        </xsd:restriction>
      </xsd:simpleType>
    </xsd:element>
    <xsd:element name="TNOC_ClusterId" ma:index="12" nillable="true" ma:displayName="Cluster ID" ma:default="92399"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199a222-2e3c-40b6-af57-8924f1143eb8" elementFormDefault="qualified">
    <xsd:import namespace="http://schemas.microsoft.com/office/2006/documentManagement/types"/>
    <xsd:import namespace="http://schemas.microsoft.com/office/infopath/2007/PartnerControls"/>
    <xsd:element name="MediaServiceMetadata" ma:index="26" nillable="true" ma:displayName="MediaServiceMetadata" ma:hidden="true" ma:internalName="MediaServiceMetadata" ma:readOnly="true">
      <xsd:simpleType>
        <xsd:restriction base="dms:Note"/>
      </xsd:simpleType>
    </xsd:element>
    <xsd:element name="MediaServiceFastMetadata" ma:index="27" nillable="true" ma:displayName="MediaServiceFastMetadata" ma:hidden="true" ma:internalName="MediaServiceFastMetadata" ma:readOnly="true">
      <xsd:simpleType>
        <xsd:restriction base="dms:Note"/>
      </xsd:simpleType>
    </xsd:element>
    <xsd:element name="MediaServiceDateTaken" ma:index="28" nillable="true" ma:displayName="MediaServiceDateTaken" ma:hidden="true" ma:internalName="MediaServiceDateTaken" ma:readOnly="true">
      <xsd:simpleType>
        <xsd:restriction base="dms:Text"/>
      </xsd:simpleType>
    </xsd:element>
    <xsd:element name="MediaServiceAutoTags" ma:index="29" nillable="true" ma:displayName="MediaServiceAutoTags" ma:internalName="MediaServiceAutoTags" ma:readOnly="true">
      <xsd:simpleType>
        <xsd:restriction base="dms:Text"/>
      </xsd:simpleType>
    </xsd:element>
    <xsd:element name="MediaServiceOCR" ma:index="30" nillable="true" ma:displayName="MediaServiceOCR" ma:internalName="MediaServiceOCR" ma:readOnly="true">
      <xsd:simpleType>
        <xsd:restriction base="dms:Note">
          <xsd:maxLength value="255"/>
        </xsd:restriction>
      </xsd:simpleType>
    </xsd:element>
    <xsd:element name="MediaServiceLocation" ma:index="31" nillable="true" ma:displayName="MediaServiceLocation" ma:internalName="MediaServiceLocation"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NOC_ClusterName xmlns="2f6a910d-138e-42c1-8e8a-320c1b7cf3f7">LTR-FVC</TNOC_ClusterName>
    <TNOC_ClusterId xmlns="2f6a910d-138e-42c1-8e8a-320c1b7cf3f7">92399</TNOC_ClusterId>
    <cf581d8792c646118aad2c2c4ecdfa8c xmlns="efe62abf-6a83-4d64-a6e6-319d5934f8ee">
      <Terms xmlns="http://schemas.microsoft.com/office/infopath/2007/PartnerControls"/>
    </cf581d8792c646118aad2c2c4ecdfa8c>
    <h15fbb78f4cb41d290e72f301ea2865f xmlns="efe62abf-6a83-4d64-a6e6-319d5934f8ee">
      <Terms xmlns="http://schemas.microsoft.com/office/infopath/2007/PartnerControls">
        <TermInfo xmlns="http://schemas.microsoft.com/office/infopath/2007/PartnerControls">
          <TermName xmlns="http://schemas.microsoft.com/office/infopath/2007/PartnerControls">Team</TermName>
          <TermId xmlns="http://schemas.microsoft.com/office/infopath/2007/PartnerControls">c614ed86-6527-4042-aa9d-da80e2b69463</TermId>
        </TermInfo>
      </Terms>
    </h15fbb78f4cb41d290e72f301ea2865f>
    <n2a7a23bcc2241cb9261f9a914c7c1bb xmlns="efe62abf-6a83-4d64-a6e6-319d5934f8ee">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lca20d149a844688b6abf34073d5c21d xmlns="efe62abf-6a83-4d64-a6e6-319d5934f8ee">
      <Terms xmlns="http://schemas.microsoft.com/office/infopath/2007/PartnerControls"/>
    </lca20d149a844688b6abf34073d5c21d>
    <bac4ab11065f4f6c809c820c57e320e5 xmlns="efe62abf-6a83-4d64-a6e6-319d5934f8ee">
      <Terms xmlns="http://schemas.microsoft.com/office/infopath/2007/PartnerControls"/>
    </bac4ab11065f4f6c809c820c57e320e5>
    <TaxCatchAll xmlns="efe62abf-6a83-4d64-a6e6-319d5934f8ee">
      <Value>5</Value>
      <Value>3</Value>
    </TaxCatchAll>
    <_dlc_DocId xmlns="efe62abf-6a83-4d64-a6e6-319d5934f8ee">NP3R6MRYDN4C-1050996118-11166</_dlc_DocId>
    <_dlc_DocIdUrl xmlns="efe62abf-6a83-4d64-a6e6-319d5934f8ee">
      <Url>https://365tno.sharepoint.com/teams/T92399/_layouts/15/DocIdRedir.aspx?ID=NP3R6MRYDN4C-1050996118-11166</Url>
      <Description>NP3R6MRYDN4C-1050996118-11166</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607F12E2-6330-44EB-BA5D-C387C56220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e62abf-6a83-4d64-a6e6-319d5934f8ee"/>
    <ds:schemaRef ds:uri="2f6a910d-138e-42c1-8e8a-320c1b7cf3f7"/>
    <ds:schemaRef ds:uri="b199a222-2e3c-40b6-af57-8924f1143e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107C81B-F970-4632-950C-EA94ABD8B6F8}">
  <ds:schemaRefs>
    <ds:schemaRef ds:uri="http://schemas.microsoft.com/office/2006/metadata/properties"/>
    <ds:schemaRef ds:uri="http://schemas.microsoft.com/office/infopath/2007/PartnerControls"/>
    <ds:schemaRef ds:uri="2f6a910d-138e-42c1-8e8a-320c1b7cf3f7"/>
    <ds:schemaRef ds:uri="efe62abf-6a83-4d64-a6e6-319d5934f8ee"/>
  </ds:schemaRefs>
</ds:datastoreItem>
</file>

<file path=customXml/itemProps3.xml><?xml version="1.0" encoding="utf-8"?>
<ds:datastoreItem xmlns:ds="http://schemas.openxmlformats.org/officeDocument/2006/customXml" ds:itemID="{D88B6822-115F-42B9-9D43-9A50899EF1CD}">
  <ds:schemaRefs>
    <ds:schemaRef ds:uri="http://schemas.microsoft.com/sharepoint/v3/contenttype/forms"/>
  </ds:schemaRefs>
</ds:datastoreItem>
</file>

<file path=customXml/itemProps4.xml><?xml version="1.0" encoding="utf-8"?>
<ds:datastoreItem xmlns:ds="http://schemas.openxmlformats.org/officeDocument/2006/customXml" ds:itemID="{6E0DA281-7A2B-4E0E-AE7B-2310694F9F69}">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99</TotalTime>
  <Words>712</Words>
  <Application>Microsoft Office PowerPoint</Application>
  <PresentationFormat>Widescreen</PresentationFormat>
  <Paragraphs>62</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AHG8/AHG17: On the role of nuh_layer_id in the layer design</vt:lpstr>
      <vt:lpstr>Motivations</vt:lpstr>
      <vt:lpstr>Layer design in VVC draft v6</vt:lpstr>
      <vt:lpstr>Layer design in VVC draft v6</vt:lpstr>
      <vt:lpstr>Draft v6: nuh_layer_id of the VPS must be the one of the lowest layer id</vt:lpstr>
      <vt:lpstr>Draft v6: bug in the sub-picture extraction process</vt:lpstr>
      <vt:lpstr>Draft v6: ordering by increasing value of nuh_layer_id in access unit</vt:lpstr>
      <vt:lpstr>Summaries of issues around nuh_layer_id </vt:lpstr>
      <vt:lpstr>Proposal to solve problems 1 and 2</vt:lpstr>
      <vt:lpstr>Proposal to solve problem 3</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AHG8/AHG17: On the role of nuh_layer_id in the layer design</dc:title>
  <dc:creator>Thomas, E.D.R. (Emmanuel)</dc:creator>
  <cp:lastModifiedBy>Thomas, E.D.R. (Emmanuel)</cp:lastModifiedBy>
  <cp:revision>2</cp:revision>
  <dcterms:created xsi:type="dcterms:W3CDTF">2019-10-01T14:11:16Z</dcterms:created>
  <dcterms:modified xsi:type="dcterms:W3CDTF">2019-10-09T16:35:55Z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0x010100A35317DCC28344A7B82488658A034A5C0100523F543BCB5B48458652A31D0BA9C7D4</vt:lpwstr>
  </property>
  <property fmtid="{D5CDD505-2E9C-101B-9397-08002B2CF9AE}" pid="3" name="TNOC_DocumentClassification">
    <vt:lpwstr>5;#TNO Internal|1a23c89f-ef54-4907-86fd-8242403ff722</vt:lpwstr>
  </property>
  <property fmtid="{D5CDD505-2E9C-101B-9397-08002B2CF9AE}" pid="4" name="TNOC_DocumentType">
    <vt:lpwstr/>
  </property>
  <property fmtid="{D5CDD505-2E9C-101B-9397-08002B2CF9AE}" pid="5" name="TNOC_DocumentCategory">
    <vt:lpwstr/>
  </property>
  <property fmtid="{D5CDD505-2E9C-101B-9397-08002B2CF9AE}" pid="6" name="TNOC_ClusterType">
    <vt:lpwstr>3;#Team|c614ed86-6527-4042-aa9d-da80e2b69463</vt:lpwstr>
  </property>
  <property fmtid="{D5CDD505-2E9C-101B-9397-08002B2CF9AE}" pid="7" name="TNOC_DocumentSetType">
    <vt:lpwstr/>
  </property>
  <property fmtid="{D5CDD505-2E9C-101B-9397-08002B2CF9AE}" pid="8" name="_dlc_DocIdItemGuid">
    <vt:lpwstr>da7171c4-563a-40d7-a47c-3563ab3727e9</vt:lpwstr>
  </property>
</Properties>
</file>