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28" r:id="rId3"/>
    <p:sldId id="337" r:id="rId4"/>
    <p:sldId id="335" r:id="rId5"/>
    <p:sldId id="336" r:id="rId6"/>
    <p:sldId id="338" r:id="rId7"/>
    <p:sldId id="339" r:id="rId8"/>
    <p:sldId id="34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856" autoAdjust="0"/>
  </p:normalViewPr>
  <p:slideViewPr>
    <p:cSldViewPr snapToGrid="0" snapToObjects="1">
      <p:cViewPr>
        <p:scale>
          <a:sx n="127" d="100"/>
          <a:sy n="127" d="100"/>
        </p:scale>
        <p:origin x="144" y="-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8183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112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964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4986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5133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516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JVET-P0353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CA" b="1" dirty="0"/>
              <a:t>CE1-related: Reference picture resampling filters</a:t>
            </a:r>
            <a:r>
              <a:rPr lang="en-US" sz="4000" dirty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/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𝑓𝑐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𝑓𝑐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…,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  <a:blipFill>
                <a:blip r:embed="rId3"/>
                <a:stretch>
                  <a:fillRect t="-115385" b="-17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/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&amp;1,        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si</m:t>
                                      </m:r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n</m:t>
                                          </m:r>
                                        </m:fName>
                                        <m:e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</m:e>
                                      </m:func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≠0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  <a:blipFill>
                <a:blip r:embed="rId4"/>
                <a:stretch>
                  <a:fillRect l="-14870" t="-202564" b="-289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/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𝑓𝑐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cut-off frequency, </a:t>
                </a:r>
                <a:r>
                  <a:rPr lang="en-CA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down-sampling ratio</a:t>
                </a:r>
                <a:r>
                  <a:rPr lang="en-US" dirty="0">
                    <a:effectLst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  <a:blipFill>
                <a:blip r:embed="rId5"/>
                <a:stretch>
                  <a:fillRect l="-234" t="-10345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156857" y="1250696"/>
            <a:ext cx="9554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Follow SHM down-sampling filter design: cosine windowed </a:t>
            </a:r>
            <a:r>
              <a:rPr lang="en-US" sz="2400" dirty="0" err="1"/>
              <a:t>sinc</a:t>
            </a:r>
            <a:r>
              <a:rPr lang="en-US" sz="2400" dirty="0"/>
              <a:t> filter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CD6170-491C-5C49-BFF0-38CCDC04D64C}"/>
              </a:ext>
            </a:extLst>
          </p:cNvPr>
          <p:cNvSpPr txBox="1"/>
          <p:nvPr/>
        </p:nvSpPr>
        <p:spPr>
          <a:xfrm>
            <a:off x="1322127" y="1227740"/>
            <a:ext cx="7431843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 change to filter length and precision form MCIF in VVC</a:t>
            </a:r>
          </a:p>
          <a:p>
            <a:r>
              <a:rPr lang="en-US" sz="2000" dirty="0"/>
              <a:t>	For MC with reference picture larger than current picture:</a:t>
            </a:r>
          </a:p>
          <a:p>
            <a:r>
              <a:rPr lang="en-US" sz="2000" dirty="0"/>
              <a:t>	</a:t>
            </a:r>
            <a:r>
              <a:rPr lang="en-US" dirty="0"/>
              <a:t>Replace 8-tap MCIF with 8-tap SHM filter</a:t>
            </a:r>
          </a:p>
          <a:p>
            <a:r>
              <a:rPr lang="en-US" dirty="0"/>
              <a:t>	Replace 6-tap MCIF with 6-tap SHM filter</a:t>
            </a:r>
          </a:p>
          <a:p>
            <a:r>
              <a:rPr lang="en-US" dirty="0"/>
              <a:t>	    - </a:t>
            </a:r>
            <a:r>
              <a:rPr lang="en-US" sz="1600" dirty="0"/>
              <a:t>Supplemental test for excluding 6-tap is pending</a:t>
            </a:r>
            <a:endParaRPr lang="en-US" sz="2000" dirty="0"/>
          </a:p>
          <a:p>
            <a:r>
              <a:rPr lang="en-US" dirty="0"/>
              <a:t>	Replace 4-tap MCIF with 4-tap SHM filter</a:t>
            </a:r>
            <a:endParaRPr lang="en-US" sz="2000" dirty="0"/>
          </a:p>
          <a:p>
            <a:r>
              <a:rPr lang="en-US" sz="2000" dirty="0"/>
              <a:t>	</a:t>
            </a:r>
            <a:endParaRPr lang="en-US" sz="2000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from 2 sets of filters depending on resampling ratio</a:t>
            </a:r>
          </a:p>
          <a:p>
            <a:r>
              <a:rPr lang="en-US" sz="2000" dirty="0"/>
              <a:t>	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if ratio &gt;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2x SHM filter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 if  1.25 &lt; ratio &lt;=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1.5x SHM filters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existing MCIF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use of </a:t>
            </a:r>
            <a:r>
              <a:rPr lang="en-US" sz="2000" dirty="0" err="1"/>
              <a:t>hpel</a:t>
            </a:r>
            <a:r>
              <a:rPr lang="en-US" sz="2000" dirty="0"/>
              <a:t>-If is not changed from existing VVC</a:t>
            </a:r>
          </a:p>
          <a:p>
            <a:r>
              <a:rPr lang="en-US" sz="2000" dirty="0"/>
              <a:t>	</a:t>
            </a:r>
            <a:r>
              <a:rPr lang="en-US" sz="2400" dirty="0"/>
              <a:t> - </a:t>
            </a:r>
            <a:r>
              <a:rPr lang="en-US" dirty="0"/>
              <a:t>Supplemental test for replacing </a:t>
            </a:r>
            <a:r>
              <a:rPr lang="en-US" dirty="0" err="1"/>
              <a:t>hpel</a:t>
            </a:r>
            <a:r>
              <a:rPr lang="en-US" dirty="0"/>
              <a:t>-If is pending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02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7619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 frequency response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04A0CE9-58F9-E948-ABCE-EFFA464BD39F}"/>
              </a:ext>
            </a:extLst>
          </p:cNvPr>
          <p:cNvSpPr txBox="1"/>
          <p:nvPr/>
        </p:nvSpPr>
        <p:spPr>
          <a:xfrm>
            <a:off x="4016422" y="5739099"/>
            <a:ext cx="437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Frequency response of 2x filter at phase 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071B4-8F39-0F44-AC8B-3C205A37D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75" y="1483969"/>
            <a:ext cx="5867210" cy="407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8908FD-FDD8-D14A-A14D-0B42A0BC7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659368"/>
              </p:ext>
            </p:extLst>
          </p:nvPr>
        </p:nvGraphicFramePr>
        <p:xfrm>
          <a:off x="1188720" y="1031737"/>
          <a:ext cx="8773053" cy="2775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2x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 delay Main 10 PSNR1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-4.45%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-2.70%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-2,47%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-2.89%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SHM2x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-6.47%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-4.55%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-4.62%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-3.98%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-2.67%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 2x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021227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011FE4-DAA1-BC41-B378-C72A5BDDD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746456"/>
              </p:ext>
            </p:extLst>
          </p:nvPr>
        </p:nvGraphicFramePr>
        <p:xfrm>
          <a:off x="1188719" y="3868066"/>
          <a:ext cx="8773053" cy="2277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1.5x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Main 10 PSNR1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Lanczos2.67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SHM1.5x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</a:t>
                      </a:r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1.5x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98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25A08F-511B-354B-B12D-D38C8EF13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830559"/>
              </p:ext>
            </p:extLst>
          </p:nvPr>
        </p:nvGraphicFramePr>
        <p:xfrm>
          <a:off x="1853397" y="1179609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2x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1A4D265-0DBB-5843-93CA-F9E0C0DFD07F}"/>
              </a:ext>
            </a:extLst>
          </p:cNvPr>
          <p:cNvSpPr/>
          <p:nvPr/>
        </p:nvSpPr>
        <p:spPr>
          <a:xfrm>
            <a:off x="4515102" y="56414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Low delay B Main10 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188A0A6-F7C7-4842-A112-97060F9A4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807675"/>
              </p:ext>
            </p:extLst>
          </p:nvPr>
        </p:nvGraphicFramePr>
        <p:xfrm>
          <a:off x="1853397" y="3636231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1.5x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PSNR2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-3.65%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-2.30%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-1.94%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-2.68%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-2.24%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-1.95%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-3.04%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-0.63%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-3.26%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-2.08%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71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444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2x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21779"/>
              </p:ext>
            </p:extLst>
          </p:nvPr>
        </p:nvGraphicFramePr>
        <p:xfrm>
          <a:off x="1141886" y="1443549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126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2D0F765-919D-C349-9879-BBB212BA51D2}"/>
              </a:ext>
            </a:extLst>
          </p:cNvPr>
          <p:cNvSpPr txBox="1"/>
          <p:nvPr/>
        </p:nvSpPr>
        <p:spPr>
          <a:xfrm>
            <a:off x="2494692" y="106197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027810"/>
              </p:ext>
            </p:extLst>
          </p:nvPr>
        </p:nvGraphicFramePr>
        <p:xfrm>
          <a:off x="1108616" y="3860557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30427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5DE4644-3866-E34E-9C2D-5A47039C1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63939"/>
              </p:ext>
            </p:extLst>
          </p:nvPr>
        </p:nvGraphicFramePr>
        <p:xfrm>
          <a:off x="6878958" y="1443549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30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88783015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006E475-6CB3-024D-BB07-E0B731DE0973}"/>
              </a:ext>
            </a:extLst>
          </p:cNvPr>
          <p:cNvSpPr txBox="1"/>
          <p:nvPr/>
        </p:nvSpPr>
        <p:spPr>
          <a:xfrm>
            <a:off x="2514788" y="344343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6FED75-0600-9E49-8B12-91E123119064}"/>
              </a:ext>
            </a:extLst>
          </p:cNvPr>
          <p:cNvSpPr txBox="1"/>
          <p:nvPr/>
        </p:nvSpPr>
        <p:spPr>
          <a:xfrm>
            <a:off x="7388239" y="1041881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4-taps</a:t>
            </a:r>
          </a:p>
        </p:txBody>
      </p:sp>
    </p:spTree>
    <p:extLst>
      <p:ext uri="{BB962C8B-B14F-4D97-AF65-F5344CB8AC3E}">
        <p14:creationId xmlns:p14="http://schemas.microsoft.com/office/powerpoint/2010/main" val="866786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714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1.5x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18355"/>
              </p:ext>
            </p:extLst>
          </p:nvPr>
        </p:nvGraphicFramePr>
        <p:xfrm>
          <a:off x="869372" y="1494562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4744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94197"/>
              </p:ext>
            </p:extLst>
          </p:nvPr>
        </p:nvGraphicFramePr>
        <p:xfrm>
          <a:off x="869372" y="3853423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9255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16C6F0-B249-3143-8C42-2A49CA3BE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333261"/>
              </p:ext>
            </p:extLst>
          </p:nvPr>
        </p:nvGraphicFramePr>
        <p:xfrm>
          <a:off x="7126096" y="1505104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07521903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13D6F38-3379-4142-8E7C-B4E2FB568A38}"/>
              </a:ext>
            </a:extLst>
          </p:cNvPr>
          <p:cNvSpPr txBox="1"/>
          <p:nvPr/>
        </p:nvSpPr>
        <p:spPr>
          <a:xfrm>
            <a:off x="2165740" y="1135933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25035-9581-904F-90B8-25CEBE682BE1}"/>
              </a:ext>
            </a:extLst>
          </p:cNvPr>
          <p:cNvSpPr txBox="1"/>
          <p:nvPr/>
        </p:nvSpPr>
        <p:spPr>
          <a:xfrm>
            <a:off x="2185837" y="3507344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754A33-C175-3041-BA1C-A51FB3ED371A}"/>
              </a:ext>
            </a:extLst>
          </p:cNvPr>
          <p:cNvSpPr txBox="1"/>
          <p:nvPr/>
        </p:nvSpPr>
        <p:spPr>
          <a:xfrm>
            <a:off x="7903349" y="1145982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</p:spTree>
    <p:extLst>
      <p:ext uri="{BB962C8B-B14F-4D97-AF65-F5344CB8AC3E}">
        <p14:creationId xmlns:p14="http://schemas.microsoft.com/office/powerpoint/2010/main" val="3240052479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15911</TotalTime>
  <Words>1286</Words>
  <Application>Microsoft Macintosh PowerPoint</Application>
  <PresentationFormat>Widescreen</PresentationFormat>
  <Paragraphs>827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DengXian</vt:lpstr>
      <vt:lpstr>Microsoft YaHei</vt:lpstr>
      <vt:lpstr>宋体</vt:lpstr>
      <vt:lpstr>Arial</vt:lpstr>
      <vt:lpstr>Calibri</vt:lpstr>
      <vt:lpstr>Cambria Math</vt:lpstr>
      <vt:lpstr>Consolas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1288</cp:revision>
  <dcterms:created xsi:type="dcterms:W3CDTF">2018-05-21T01:42:17Z</dcterms:created>
  <dcterms:modified xsi:type="dcterms:W3CDTF">2019-10-04T11:57:52Z</dcterms:modified>
</cp:coreProperties>
</file>