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6"/>
  </p:notesMasterIdLst>
  <p:handoutMasterIdLst>
    <p:handoutMasterId r:id="rId7"/>
  </p:handoutMasterIdLst>
  <p:sldIdLst>
    <p:sldId id="334" r:id="rId2"/>
    <p:sldId id="328" r:id="rId3"/>
    <p:sldId id="335" r:id="rId4"/>
    <p:sldId id="33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88793" autoAdjust="0"/>
  </p:normalViewPr>
  <p:slideViewPr>
    <p:cSldViewPr snapToGrid="0" snapToObjects="1">
      <p:cViewPr varScale="1">
        <p:scale>
          <a:sx n="76" d="100"/>
          <a:sy n="76" d="100"/>
        </p:scale>
        <p:origin x="91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084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37591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JVET-P0339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AHG15: Signalling of CU level chroma QP offset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Zhao Wang, Yan Ye, 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Jiancong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Luo(Alibaba)</a:t>
            </a:r>
            <a:endParaRPr lang="zh-CN" altLang="en-US" sz="2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715031" y="6173787"/>
            <a:ext cx="1428591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2019/10/8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142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85818F6E-9485-4378-BD4D-6AF950FBAE46}"/>
              </a:ext>
            </a:extLst>
          </p:cNvPr>
          <p:cNvSpPr txBox="1"/>
          <p:nvPr/>
        </p:nvSpPr>
        <p:spPr>
          <a:xfrm>
            <a:off x="673521" y="962312"/>
            <a:ext cx="11048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signalling of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joint_cbcr_qp_offset_list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doesn’t consider whether joint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CbCr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enabled.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Signalling of offset list [-2, -1, 0, 1, 2] requires 17 bits, [-3, -2, -1, 0, 1, 2, +3] requires 29 bits 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55470C2-6679-48AA-8926-F7D0765C8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694879"/>
              </p:ext>
            </p:extLst>
          </p:nvPr>
        </p:nvGraphicFramePr>
        <p:xfrm>
          <a:off x="3155460" y="1833867"/>
          <a:ext cx="6733918" cy="4187270"/>
        </p:xfrm>
        <a:graphic>
          <a:graphicData uri="http://schemas.openxmlformats.org/drawingml/2006/table">
            <a:tbl>
              <a:tblPr/>
              <a:tblGrid>
                <a:gridCol w="5593076">
                  <a:extLst>
                    <a:ext uri="{9D8B030D-6E8A-4147-A177-3AD203B41FA5}">
                      <a16:colId xmlns:a16="http://schemas.microsoft.com/office/drawing/2014/main" val="3879203484"/>
                    </a:ext>
                  </a:extLst>
                </a:gridCol>
                <a:gridCol w="1140842">
                  <a:extLst>
                    <a:ext uri="{9D8B030D-6E8A-4147-A177-3AD203B41FA5}">
                      <a16:colId xmlns:a16="http://schemas.microsoft.com/office/drawing/2014/main" val="767072678"/>
                    </a:ext>
                  </a:extLst>
                </a:gridCol>
              </a:tblGrid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pic_parameter_set_rbsp( ) {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1187909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pps_pic_parameter_set_id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7477753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348343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pps_slice_chroma_qp_offsets_present_flag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6529551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cu_chroma_qp_offset_enabled_flag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782897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cu_chroma_qp_offset_enabled_flag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35718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cu_chroma_qp_offset_subdiv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73791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chroma_qp_offset_list_len_minus1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555218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&lt;= chroma_qp_offset_list_len_minus1; i++ ) {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708333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cb_qp_offset_list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786754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cr_qp_offset_list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193329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joint_cbcr_qp_offset_list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124941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06631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369920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pps_weighted_pred_flag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234566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273126"/>
                  </a:ext>
                </a:extLst>
              </a:tr>
              <a:tr h="24631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134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0451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Method1: signalling in slice header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7EAE181-0D8E-498F-AA9B-0EBB11D72E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549299"/>
              </p:ext>
            </p:extLst>
          </p:nvPr>
        </p:nvGraphicFramePr>
        <p:xfrm>
          <a:off x="3092172" y="1084012"/>
          <a:ext cx="6574343" cy="5364480"/>
        </p:xfrm>
        <a:graphic>
          <a:graphicData uri="http://schemas.openxmlformats.org/drawingml/2006/table">
            <a:tbl>
              <a:tblPr/>
              <a:tblGrid>
                <a:gridCol w="5408734">
                  <a:extLst>
                    <a:ext uri="{9D8B030D-6E8A-4147-A177-3AD203B41FA5}">
                      <a16:colId xmlns:a16="http://schemas.microsoft.com/office/drawing/2014/main" val="1268919023"/>
                    </a:ext>
                  </a:extLst>
                </a:gridCol>
                <a:gridCol w="1165609">
                  <a:extLst>
                    <a:ext uri="{9D8B030D-6E8A-4147-A177-3AD203B41FA5}">
                      <a16:colId xmlns:a16="http://schemas.microsoft.com/office/drawing/2014/main" val="844551728"/>
                    </a:ext>
                  </a:extLst>
                </a:gridCol>
              </a:tblGrid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{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56100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239423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slice_qp_delta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53636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pps_slice_chroma_qp_offsets_present_flag ) {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040479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slice_cb_qp_offset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678806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slice_cr_qp_offset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686768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sps_joint_cbcr_enabled_flag 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1460169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slice_joint_cbcr_qp_offset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483778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084750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chroma_qp_offset_enabled_flag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11253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chroma_qp_offset_enabled_flag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872661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cu_chroma_qp_offset_subdiv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0209924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chroma_qp_offset_list_len_minus1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208726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&lt;= chroma_qp_offset_list_len_minus1; i++ ) {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715372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cb_qp_offset_list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i 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5749002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cr_qp_offset_list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i 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649527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sps_joint_cbcr_enabled_flag 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968955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" algn="l"/>
                          <a:tab pos="274320" algn="l"/>
                          <a:tab pos="546735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joint_cbcr_qp_offset_list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i 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249373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01300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319684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920804"/>
                  </a:ext>
                </a:extLst>
              </a:tr>
              <a:tr h="21079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822960" algn="l"/>
                          <a:tab pos="960120" algn="l"/>
                          <a:tab pos="1097280" algn="l"/>
                          <a:tab pos="123444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332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979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0" y="409508"/>
            <a:ext cx="5236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0A75790-D238-4B03-881E-C340FAE7DDD5}"/>
              </a:ext>
            </a:extLst>
          </p:cNvPr>
          <p:cNvSpPr txBox="1"/>
          <p:nvPr/>
        </p:nvSpPr>
        <p:spPr>
          <a:xfrm>
            <a:off x="673521" y="1182231"/>
            <a:ext cx="10740903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the issue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signalling of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joint_cbcr_qp_offset_list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PPS doesn’t consider whether joint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CbCr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enabled which is controlled in SPS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options: move the signalling to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Slice header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APS+slice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header/Picture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header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713694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15610</TotalTime>
  <Words>244</Words>
  <Application>Microsoft Office PowerPoint</Application>
  <PresentationFormat>宽屏</PresentationFormat>
  <Paragraphs>103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Malgun Gothic</vt:lpstr>
      <vt:lpstr>DengXian</vt:lpstr>
      <vt:lpstr>宋体</vt:lpstr>
      <vt:lpstr>Microsoft YaHei</vt:lpstr>
      <vt:lpstr>Arial</vt:lpstr>
      <vt:lpstr>Times New Roman</vt:lpstr>
      <vt:lpstr>浅色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景黎</cp:lastModifiedBy>
  <cp:revision>1277</cp:revision>
  <dcterms:created xsi:type="dcterms:W3CDTF">2018-05-21T01:42:17Z</dcterms:created>
  <dcterms:modified xsi:type="dcterms:W3CDTF">2019-10-08T11:58:17Z</dcterms:modified>
</cp:coreProperties>
</file>