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12">
  <p:sldMasterIdLst>
    <p:sldMasterId id="2147483648" r:id="rId1"/>
  </p:sldMasterIdLst>
  <p:notesMasterIdLst>
    <p:notesMasterId r:id="rId14"/>
  </p:notesMasterIdLst>
  <p:handoutMasterIdLst>
    <p:handoutMasterId r:id="rId15"/>
  </p:handoutMasterIdLst>
  <p:sldIdLst>
    <p:sldId id="573" r:id="rId2"/>
    <p:sldId id="895" r:id="rId3"/>
    <p:sldId id="897" r:id="rId4"/>
    <p:sldId id="901" r:id="rId5"/>
    <p:sldId id="893" r:id="rId6"/>
    <p:sldId id="902" r:id="rId7"/>
    <p:sldId id="898" r:id="rId8"/>
    <p:sldId id="899" r:id="rId9"/>
    <p:sldId id="900" r:id="rId10"/>
    <p:sldId id="894" r:id="rId11"/>
    <p:sldId id="903" r:id="rId12"/>
    <p:sldId id="884" r:id="rId13"/>
  </p:sldIdLst>
  <p:sldSz cx="12192000" cy="6858000"/>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CCFFCC"/>
    <a:srgbClr val="314FD5"/>
    <a:srgbClr val="F816D8"/>
    <a:srgbClr val="E05050"/>
    <a:srgbClr val="DDDFE5"/>
    <a:srgbClr val="F2F2F2"/>
    <a:srgbClr val="6AB19B"/>
    <a:srgbClr val="E04F4F"/>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FD5112-846D-4E66-A46A-FBA4A4B23A24}" v="984" dt="2019-10-05T22:39:00.7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833" autoAdjust="0"/>
  </p:normalViewPr>
  <p:slideViewPr>
    <p:cSldViewPr snapToGrid="0">
      <p:cViewPr varScale="1">
        <p:scale>
          <a:sx n="114" d="100"/>
          <a:sy n="114" d="100"/>
        </p:scale>
        <p:origin x="300"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an Nalci" userId="3445231b-e25f-46d5-ab80-ec6a24fc70e7" providerId="ADAL" clId="{76EAEB99-8F10-4763-8705-47928967693F}"/>
    <pc:docChg chg="undo custSel addSld delSld modSld">
      <pc:chgData name="Alican Nalci" userId="3445231b-e25f-46d5-ab80-ec6a24fc70e7" providerId="ADAL" clId="{76EAEB99-8F10-4763-8705-47928967693F}" dt="2019-06-30T02:09:09.804" v="1200" actId="20577"/>
      <pc:docMkLst>
        <pc:docMk/>
      </pc:docMkLst>
      <pc:sldChg chg="modSp">
        <pc:chgData name="Alican Nalci" userId="3445231b-e25f-46d5-ab80-ec6a24fc70e7" providerId="ADAL" clId="{76EAEB99-8F10-4763-8705-47928967693F}" dt="2019-06-30T01:44:10.140" v="737" actId="20577"/>
        <pc:sldMkLst>
          <pc:docMk/>
          <pc:sldMk cId="3810703501" sldId="573"/>
        </pc:sldMkLst>
        <pc:spChg chg="mod">
          <ac:chgData name="Alican Nalci" userId="3445231b-e25f-46d5-ab80-ec6a24fc70e7" providerId="ADAL" clId="{76EAEB99-8F10-4763-8705-47928967693F}" dt="2019-06-30T01:44:10.140" v="737" actId="20577"/>
          <ac:spMkLst>
            <pc:docMk/>
            <pc:sldMk cId="3810703501" sldId="573"/>
            <ac:spMk id="47" creationId="{938A968C-5DDC-4091-9567-74EF32CFAE27}"/>
          </ac:spMkLst>
        </pc:spChg>
      </pc:sldChg>
      <pc:sldChg chg="addSp delSp modSp add">
        <pc:chgData name="Alican Nalci" userId="3445231b-e25f-46d5-ab80-ec6a24fc70e7" providerId="ADAL" clId="{76EAEB99-8F10-4763-8705-47928967693F}" dt="2019-06-30T02:08:16.637" v="1198" actId="1076"/>
        <pc:sldMkLst>
          <pc:docMk/>
          <pc:sldMk cId="745862739" sldId="893"/>
        </pc:sldMkLst>
        <pc:spChg chg="mod">
          <ac:chgData name="Alican Nalci" userId="3445231b-e25f-46d5-ab80-ec6a24fc70e7" providerId="ADAL" clId="{76EAEB99-8F10-4763-8705-47928967693F}" dt="2019-06-30T01:56:21.860" v="985" actId="1076"/>
          <ac:spMkLst>
            <pc:docMk/>
            <pc:sldMk cId="745862739" sldId="893"/>
            <ac:spMk id="2" creationId="{D4AE8784-CD6E-46B2-8482-386F738E77D2}"/>
          </ac:spMkLst>
        </pc:spChg>
        <pc:spChg chg="del">
          <ac:chgData name="Alican Nalci" userId="3445231b-e25f-46d5-ab80-ec6a24fc70e7" providerId="ADAL" clId="{76EAEB99-8F10-4763-8705-47928967693F}" dt="2019-06-30T01:53:45.016" v="962" actId="478"/>
          <ac:spMkLst>
            <pc:docMk/>
            <pc:sldMk cId="745862739" sldId="893"/>
            <ac:spMk id="3" creationId="{9F8536E9-FB7A-4F5A-898C-75735B4E0255}"/>
          </ac:spMkLst>
        </pc:spChg>
        <pc:spChg chg="mod">
          <ac:chgData name="Alican Nalci" userId="3445231b-e25f-46d5-ab80-ec6a24fc70e7" providerId="ADAL" clId="{76EAEB99-8F10-4763-8705-47928967693F}" dt="2019-06-30T02:04:39.005" v="1105" actId="1076"/>
          <ac:spMkLst>
            <pc:docMk/>
            <pc:sldMk cId="745862739" sldId="893"/>
            <ac:spMk id="4" creationId="{29950C7A-410D-4043-98DC-DB6042ABA76F}"/>
          </ac:spMkLst>
        </pc:spChg>
        <pc:spChg chg="del">
          <ac:chgData name="Alican Nalci" userId="3445231b-e25f-46d5-ab80-ec6a24fc70e7" providerId="ADAL" clId="{76EAEB99-8F10-4763-8705-47928967693F}" dt="2019-06-30T01:57:14.142" v="995" actId="478"/>
          <ac:spMkLst>
            <pc:docMk/>
            <pc:sldMk cId="745862739" sldId="893"/>
            <ac:spMk id="5" creationId="{D805AB8D-FE72-4001-86F6-0FFC1BE7B6DF}"/>
          </ac:spMkLst>
        </pc:spChg>
        <pc:spChg chg="add del">
          <ac:chgData name="Alican Nalci" userId="3445231b-e25f-46d5-ab80-ec6a24fc70e7" providerId="ADAL" clId="{76EAEB99-8F10-4763-8705-47928967693F}" dt="2019-06-30T01:54:06.356" v="964"/>
          <ac:spMkLst>
            <pc:docMk/>
            <pc:sldMk cId="745862739" sldId="893"/>
            <ac:spMk id="7" creationId="{68CB38BD-9F73-4BDC-BC91-00B8D3E12845}"/>
          </ac:spMkLst>
        </pc:spChg>
        <pc:graphicFrameChg chg="add del">
          <ac:chgData name="Alican Nalci" userId="3445231b-e25f-46d5-ab80-ec6a24fc70e7" providerId="ADAL" clId="{76EAEB99-8F10-4763-8705-47928967693F}" dt="2019-06-30T01:54:06.356" v="964"/>
          <ac:graphicFrameMkLst>
            <pc:docMk/>
            <pc:sldMk cId="745862739" sldId="893"/>
            <ac:graphicFrameMk id="6" creationId="{0E1A93C1-CE1A-4967-A0B7-233F1581FD5B}"/>
          </ac:graphicFrameMkLst>
        </pc:graphicFrameChg>
        <pc:graphicFrameChg chg="add del modGraphic">
          <ac:chgData name="Alican Nalci" userId="3445231b-e25f-46d5-ab80-ec6a24fc70e7" providerId="ADAL" clId="{76EAEB99-8F10-4763-8705-47928967693F}" dt="2019-06-30T02:00:49.664" v="1033" actId="478"/>
          <ac:graphicFrameMkLst>
            <pc:docMk/>
            <pc:sldMk cId="745862739" sldId="893"/>
            <ac:graphicFrameMk id="11" creationId="{414335DC-0B94-4671-A9D9-0ABE54F6B27D}"/>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2" creationId="{02E9B247-661A-4551-B606-E5AEFC6F167B}"/>
          </ac:graphicFrameMkLst>
        </pc:graphicFrameChg>
        <pc:graphicFrameChg chg="add del">
          <ac:chgData name="Alican Nalci" userId="3445231b-e25f-46d5-ab80-ec6a24fc70e7" providerId="ADAL" clId="{76EAEB99-8F10-4763-8705-47928967693F}" dt="2019-06-30T02:01:09.986" v="1040"/>
          <ac:graphicFrameMkLst>
            <pc:docMk/>
            <pc:sldMk cId="745862739" sldId="893"/>
            <ac:graphicFrameMk id="13" creationId="{B5425AD3-A9A8-4242-A57F-2BFE2660C124}"/>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4" creationId="{09AC31E4-E2A7-4A1B-9AB8-420300DF96BB}"/>
          </ac:graphicFrameMkLst>
        </pc:graphicFrameChg>
        <pc:graphicFrameChg chg="add del">
          <ac:chgData name="Alican Nalci" userId="3445231b-e25f-46d5-ab80-ec6a24fc70e7" providerId="ADAL" clId="{76EAEB99-8F10-4763-8705-47928967693F}" dt="2019-06-30T02:01:23.423" v="1046"/>
          <ac:graphicFrameMkLst>
            <pc:docMk/>
            <pc:sldMk cId="745862739" sldId="893"/>
            <ac:graphicFrameMk id="15" creationId="{C1CA24DA-DB26-42B4-ACE6-AB228637F1F2}"/>
          </ac:graphicFrameMkLst>
        </pc:graphicFrameChg>
        <pc:graphicFrameChg chg="add mod modGraphic">
          <ac:chgData name="Alican Nalci" userId="3445231b-e25f-46d5-ab80-ec6a24fc70e7" providerId="ADAL" clId="{76EAEB99-8F10-4763-8705-47928967693F}" dt="2019-06-30T02:08:14.129" v="1197" actId="1076"/>
          <ac:graphicFrameMkLst>
            <pc:docMk/>
            <pc:sldMk cId="745862739" sldId="893"/>
            <ac:graphicFrameMk id="16" creationId="{4E48B053-A1A0-4DAC-9390-7F4EE8B1DCC0}"/>
          </ac:graphicFrameMkLst>
        </pc:graphicFrameChg>
        <pc:picChg chg="add del mod">
          <ac:chgData name="Alican Nalci" userId="3445231b-e25f-46d5-ab80-ec6a24fc70e7" providerId="ADAL" clId="{76EAEB99-8F10-4763-8705-47928967693F}" dt="2019-06-30T02:00:04.996" v="1028" actId="478"/>
          <ac:picMkLst>
            <pc:docMk/>
            <pc:sldMk cId="745862739" sldId="893"/>
            <ac:picMk id="8" creationId="{75749F54-CADC-4289-A91E-622DC23BFCA7}"/>
          </ac:picMkLst>
        </pc:picChg>
        <pc:picChg chg="add del mod modCrop">
          <ac:chgData name="Alican Nalci" userId="3445231b-e25f-46d5-ab80-ec6a24fc70e7" providerId="ADAL" clId="{76EAEB99-8F10-4763-8705-47928967693F}" dt="2019-06-30T02:00:04.660" v="1027" actId="478"/>
          <ac:picMkLst>
            <pc:docMk/>
            <pc:sldMk cId="745862739" sldId="893"/>
            <ac:picMk id="9" creationId="{CB1DB5F8-E5EE-4B03-AC1E-574A6B38DE63}"/>
          </ac:picMkLst>
        </pc:picChg>
        <pc:picChg chg="add del mod">
          <ac:chgData name="Alican Nalci" userId="3445231b-e25f-46d5-ab80-ec6a24fc70e7" providerId="ADAL" clId="{76EAEB99-8F10-4763-8705-47928967693F}" dt="2019-06-30T02:00:03.816" v="1026" actId="478"/>
          <ac:picMkLst>
            <pc:docMk/>
            <pc:sldMk cId="745862739" sldId="893"/>
            <ac:picMk id="10" creationId="{000A2F79-F258-46DE-A9E2-E9E39B86959F}"/>
          </ac:picMkLst>
        </pc:picChg>
      </pc:sldChg>
      <pc:sldChg chg="addSp delSp modSp add">
        <pc:chgData name="Alican Nalci" userId="3445231b-e25f-46d5-ab80-ec6a24fc70e7" providerId="ADAL" clId="{76EAEB99-8F10-4763-8705-47928967693F}" dt="2019-06-30T02:07:00.552" v="1192" actId="5793"/>
        <pc:sldMkLst>
          <pc:docMk/>
          <pc:sldMk cId="779962407" sldId="894"/>
        </pc:sldMkLst>
        <pc:spChg chg="mod">
          <ac:chgData name="Alican Nalci" userId="3445231b-e25f-46d5-ab80-ec6a24fc70e7" providerId="ADAL" clId="{76EAEB99-8F10-4763-8705-47928967693F}" dt="2019-06-30T02:03:51.011" v="1095" actId="20577"/>
          <ac:spMkLst>
            <pc:docMk/>
            <pc:sldMk cId="779962407" sldId="894"/>
            <ac:spMk id="2" creationId="{D4AE8784-CD6E-46B2-8482-386F738E77D2}"/>
          </ac:spMkLst>
        </pc:spChg>
        <pc:spChg chg="del">
          <ac:chgData name="Alican Nalci" userId="3445231b-e25f-46d5-ab80-ec6a24fc70e7" providerId="ADAL" clId="{76EAEB99-8F10-4763-8705-47928967693F}" dt="2019-06-30T02:03:53.881" v="1096" actId="478"/>
          <ac:spMkLst>
            <pc:docMk/>
            <pc:sldMk cId="779962407" sldId="894"/>
            <ac:spMk id="4" creationId="{29950C7A-410D-4043-98DC-DB6042ABA76F}"/>
          </ac:spMkLst>
        </pc:spChg>
        <pc:spChg chg="add del mod">
          <ac:chgData name="Alican Nalci" userId="3445231b-e25f-46d5-ab80-ec6a24fc70e7" providerId="ADAL" clId="{76EAEB99-8F10-4763-8705-47928967693F}" dt="2019-06-30T02:03:56.126" v="1097" actId="478"/>
          <ac:spMkLst>
            <pc:docMk/>
            <pc:sldMk cId="779962407" sldId="894"/>
            <ac:spMk id="6" creationId="{98A513F4-00B4-47D2-A76D-B6B580F69655}"/>
          </ac:spMkLst>
        </pc:spChg>
        <pc:spChg chg="add mod">
          <ac:chgData name="Alican Nalci" userId="3445231b-e25f-46d5-ab80-ec6a24fc70e7" providerId="ADAL" clId="{76EAEB99-8F10-4763-8705-47928967693F}" dt="2019-06-30T02:07:00.552" v="1192" actId="5793"/>
          <ac:spMkLst>
            <pc:docMk/>
            <pc:sldMk cId="779962407" sldId="894"/>
            <ac:spMk id="10" creationId="{87021F14-D530-46B6-9010-982A15F3CB5E}"/>
          </ac:spMkLst>
        </pc:spChg>
        <pc:picChg chg="add del mod">
          <ac:chgData name="Alican Nalci" userId="3445231b-e25f-46d5-ab80-ec6a24fc70e7" providerId="ADAL" clId="{76EAEB99-8F10-4763-8705-47928967693F}" dt="2019-06-30T02:03:58.319" v="1098" actId="478"/>
          <ac:picMkLst>
            <pc:docMk/>
            <pc:sldMk cId="779962407" sldId="894"/>
            <ac:picMk id="3" creationId="{2A7B660D-E155-4528-9162-F3983DFA0F35}"/>
          </ac:picMkLst>
        </pc:picChg>
        <pc:picChg chg="del">
          <ac:chgData name="Alican Nalci" userId="3445231b-e25f-46d5-ab80-ec6a24fc70e7" providerId="ADAL" clId="{76EAEB99-8F10-4763-8705-47928967693F}" dt="2019-06-30T01:57:53.881" v="1013" actId="478"/>
          <ac:picMkLst>
            <pc:docMk/>
            <pc:sldMk cId="779962407" sldId="894"/>
            <ac:picMk id="8" creationId="{75749F54-CADC-4289-A91E-622DC23BFCA7}"/>
          </ac:picMkLst>
        </pc:picChg>
        <pc:picChg chg="del">
          <ac:chgData name="Alican Nalci" userId="3445231b-e25f-46d5-ab80-ec6a24fc70e7" providerId="ADAL" clId="{76EAEB99-8F10-4763-8705-47928967693F}" dt="2019-06-30T01:57:54.596" v="1014" actId="478"/>
          <ac:picMkLst>
            <pc:docMk/>
            <pc:sldMk cId="779962407" sldId="894"/>
            <ac:picMk id="9" creationId="{CB1DB5F8-E5EE-4B03-AC1E-574A6B38DE63}"/>
          </ac:picMkLst>
        </pc:picChg>
      </pc:sldChg>
    </pc:docChg>
  </pc:docChgLst>
  <pc:docChgLst>
    <pc:chgData name="Alican Nalci" userId="3445231b-e25f-46d5-ab80-ec6a24fc70e7" providerId="ADAL" clId="{714303F4-894C-4A72-A4AF-B960E930045A}"/>
    <pc:docChg chg="undo custSel addSld delSld modSld">
      <pc:chgData name="Alican Nalci" userId="3445231b-e25f-46d5-ab80-ec6a24fc70e7" providerId="ADAL" clId="{714303F4-894C-4A72-A4AF-B960E930045A}" dt="2019-09-29T22:50:24.181" v="143" actId="20577"/>
      <pc:docMkLst>
        <pc:docMk/>
      </pc:docMkLst>
      <pc:sldChg chg="modSp">
        <pc:chgData name="Alican Nalci" userId="3445231b-e25f-46d5-ab80-ec6a24fc70e7" providerId="ADAL" clId="{714303F4-894C-4A72-A4AF-B960E930045A}" dt="2019-09-29T22:50:24.181" v="143" actId="20577"/>
        <pc:sldMkLst>
          <pc:docMk/>
          <pc:sldMk cId="3810703501" sldId="573"/>
        </pc:sldMkLst>
        <pc:spChg chg="mod">
          <ac:chgData name="Alican Nalci" userId="3445231b-e25f-46d5-ab80-ec6a24fc70e7" providerId="ADAL" clId="{714303F4-894C-4A72-A4AF-B960E930045A}" dt="2019-09-29T22:47:31.818" v="23" actId="20577"/>
          <ac:spMkLst>
            <pc:docMk/>
            <pc:sldMk cId="3810703501" sldId="573"/>
            <ac:spMk id="3" creationId="{2584845F-75C2-415A-8317-9BE337A0A649}"/>
          </ac:spMkLst>
        </pc:spChg>
        <pc:spChg chg="mod">
          <ac:chgData name="Alican Nalci" userId="3445231b-e25f-46d5-ab80-ec6a24fc70e7" providerId="ADAL" clId="{714303F4-894C-4A72-A4AF-B960E930045A}" dt="2019-09-29T22:47:25.973" v="22" actId="20577"/>
          <ac:spMkLst>
            <pc:docMk/>
            <pc:sldMk cId="3810703501" sldId="573"/>
            <ac:spMk id="15" creationId="{2EFDC189-CD20-4DA6-8A0F-A2DF278B8EAD}"/>
          </ac:spMkLst>
        </pc:spChg>
        <pc:spChg chg="mod">
          <ac:chgData name="Alican Nalci" userId="3445231b-e25f-46d5-ab80-ec6a24fc70e7" providerId="ADAL" clId="{714303F4-894C-4A72-A4AF-B960E930045A}" dt="2019-09-29T22:50:24.181" v="143" actId="20577"/>
          <ac:spMkLst>
            <pc:docMk/>
            <pc:sldMk cId="3810703501" sldId="573"/>
            <ac:spMk id="47" creationId="{938A968C-5DDC-4091-9567-74EF32CFAE27}"/>
          </ac:spMkLst>
        </pc:spChg>
      </pc:sldChg>
      <pc:sldChg chg="delSp modSp">
        <pc:chgData name="Alican Nalci" userId="3445231b-e25f-46d5-ab80-ec6a24fc70e7" providerId="ADAL" clId="{714303F4-894C-4A72-A4AF-B960E930045A}" dt="2019-09-29T22:50:02.438" v="135" actId="5793"/>
        <pc:sldMkLst>
          <pc:docMk/>
          <pc:sldMk cId="745862739" sldId="893"/>
        </pc:sldMkLst>
        <pc:spChg chg="mod">
          <ac:chgData name="Alican Nalci" userId="3445231b-e25f-46d5-ab80-ec6a24fc70e7" providerId="ADAL" clId="{714303F4-894C-4A72-A4AF-B960E930045A}" dt="2019-09-29T22:50:02.438" v="135" actId="5793"/>
          <ac:spMkLst>
            <pc:docMk/>
            <pc:sldMk cId="745862739" sldId="893"/>
            <ac:spMk id="4" creationId="{29950C7A-410D-4043-98DC-DB6042ABA76F}"/>
          </ac:spMkLst>
        </pc:spChg>
        <pc:graphicFrameChg chg="del">
          <ac:chgData name="Alican Nalci" userId="3445231b-e25f-46d5-ab80-ec6a24fc70e7" providerId="ADAL" clId="{714303F4-894C-4A72-A4AF-B960E930045A}" dt="2019-09-29T22:49:58.230" v="130" actId="478"/>
          <ac:graphicFrameMkLst>
            <pc:docMk/>
            <pc:sldMk cId="745862739" sldId="893"/>
            <ac:graphicFrameMk id="12" creationId="{02E9B247-661A-4551-B606-E5AEFC6F167B}"/>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4" creationId="{09AC31E4-E2A7-4A1B-9AB8-420300DF96BB}"/>
          </ac:graphicFrameMkLst>
        </pc:graphicFrameChg>
      </pc:sldChg>
      <pc:sldChg chg="modSp modAnim">
        <pc:chgData name="Alican Nalci" userId="3445231b-e25f-46d5-ab80-ec6a24fc70e7" providerId="ADAL" clId="{714303F4-894C-4A72-A4AF-B960E930045A}" dt="2019-09-29T22:50:09.480" v="138" actId="20577"/>
        <pc:sldMkLst>
          <pc:docMk/>
          <pc:sldMk cId="779962407" sldId="894"/>
        </pc:sldMkLst>
        <pc:spChg chg="mod">
          <ac:chgData name="Alican Nalci" userId="3445231b-e25f-46d5-ab80-ec6a24fc70e7" providerId="ADAL" clId="{714303F4-894C-4A72-A4AF-B960E930045A}" dt="2019-09-29T22:50:09.480" v="138" actId="20577"/>
          <ac:spMkLst>
            <pc:docMk/>
            <pc:sldMk cId="779962407" sldId="894"/>
            <ac:spMk id="10" creationId="{87021F14-D530-46B6-9010-982A15F3CB5E}"/>
          </ac:spMkLst>
        </pc:spChg>
      </pc:sldChg>
      <pc:sldChg chg="delSp modSp delAnim modAnim">
        <pc:chgData name="Alican Nalci" userId="3445231b-e25f-46d5-ab80-ec6a24fc70e7" providerId="ADAL" clId="{714303F4-894C-4A72-A4AF-B960E930045A}" dt="2019-09-29T22:49:38.829" v="102" actId="5793"/>
        <pc:sldMkLst>
          <pc:docMk/>
          <pc:sldMk cId="729874356" sldId="895"/>
        </pc:sldMkLst>
        <pc:spChg chg="mod">
          <ac:chgData name="Alican Nalci" userId="3445231b-e25f-46d5-ab80-ec6a24fc70e7" providerId="ADAL" clId="{714303F4-894C-4A72-A4AF-B960E930045A}" dt="2019-09-29T22:49:21.804" v="75" actId="20577"/>
          <ac:spMkLst>
            <pc:docMk/>
            <pc:sldMk cId="729874356" sldId="895"/>
            <ac:spMk id="5" creationId="{33552B40-C14C-41B9-B31C-8ABEF02B950D}"/>
          </ac:spMkLst>
        </pc:spChg>
        <pc:spChg chg="mod">
          <ac:chgData name="Alican Nalci" userId="3445231b-e25f-46d5-ab80-ec6a24fc70e7" providerId="ADAL" clId="{714303F4-894C-4A72-A4AF-B960E930045A}" dt="2019-09-29T22:49:38.829" v="102" actId="5793"/>
          <ac:spMkLst>
            <pc:docMk/>
            <pc:sldMk cId="729874356" sldId="895"/>
            <ac:spMk id="8" creationId="{3C686AC6-5FD1-4ACE-B966-EBA48C395B9B}"/>
          </ac:spMkLst>
        </pc:spChg>
        <pc:graphicFrameChg chg="del">
          <ac:chgData name="Alican Nalci" userId="3445231b-e25f-46d5-ab80-ec6a24fc70e7" providerId="ADAL" clId="{714303F4-894C-4A72-A4AF-B960E930045A}" dt="2019-09-29T22:49:35.216" v="96" actId="478"/>
          <ac:graphicFrameMkLst>
            <pc:docMk/>
            <pc:sldMk cId="729874356" sldId="895"/>
            <ac:graphicFrameMk id="3" creationId="{29CB5F1C-D838-4C41-B539-94F6FE898C19}"/>
          </ac:graphicFrameMkLst>
        </pc:graphicFrameChg>
      </pc:sldChg>
      <pc:sldChg chg="delSp modSp add del delAnim modAnim">
        <pc:chgData name="Alican Nalci" userId="3445231b-e25f-46d5-ab80-ec6a24fc70e7" providerId="ADAL" clId="{714303F4-894C-4A72-A4AF-B960E930045A}" dt="2019-09-29T22:49:55.368" v="129" actId="478"/>
        <pc:sldMkLst>
          <pc:docMk/>
          <pc:sldMk cId="641641260" sldId="896"/>
        </pc:sldMkLst>
        <pc:spChg chg="del">
          <ac:chgData name="Alican Nalci" userId="3445231b-e25f-46d5-ab80-ec6a24fc70e7" providerId="ADAL" clId="{714303F4-894C-4A72-A4AF-B960E930045A}" dt="2019-09-29T22:49:55.368" v="129" actId="478"/>
          <ac:spMkLst>
            <pc:docMk/>
            <pc:sldMk cId="641641260" sldId="896"/>
            <ac:spMk id="3" creationId="{DBB3DB07-B090-4812-A2B7-592323677FA8}"/>
          </ac:spMkLst>
        </pc:spChg>
        <pc:spChg chg="del">
          <ac:chgData name="Alican Nalci" userId="3445231b-e25f-46d5-ab80-ec6a24fc70e7" providerId="ADAL" clId="{714303F4-894C-4A72-A4AF-B960E930045A}" dt="2019-09-29T22:49:55.368" v="129" actId="478"/>
          <ac:spMkLst>
            <pc:docMk/>
            <pc:sldMk cId="641641260" sldId="896"/>
            <ac:spMk id="6" creationId="{AD3578C1-83E8-4ACA-AF92-9D961A2BC795}"/>
          </ac:spMkLst>
        </pc:spChg>
        <pc:spChg chg="mod">
          <ac:chgData name="Alican Nalci" userId="3445231b-e25f-46d5-ab80-ec6a24fc70e7" providerId="ADAL" clId="{714303F4-894C-4A72-A4AF-B960E930045A}" dt="2019-09-29T22:49:43.449" v="103" actId="20577"/>
          <ac:spMkLst>
            <pc:docMk/>
            <pc:sldMk cId="641641260" sldId="896"/>
            <ac:spMk id="7" creationId="{8A35023A-B523-4B69-89B8-FA17EC48CA74}"/>
          </ac:spMkLst>
        </pc:spChg>
        <pc:spChg chg="mod">
          <ac:chgData name="Alican Nalci" userId="3445231b-e25f-46d5-ab80-ec6a24fc70e7" providerId="ADAL" clId="{714303F4-894C-4A72-A4AF-B960E930045A}" dt="2019-09-29T22:49:50.965" v="127" actId="5793"/>
          <ac:spMkLst>
            <pc:docMk/>
            <pc:sldMk cId="641641260" sldId="896"/>
            <ac:spMk id="8" creationId="{3C686AC6-5FD1-4ACE-B966-EBA48C395B9B}"/>
          </ac:spMkLst>
        </pc:spChg>
        <pc:picChg chg="del">
          <ac:chgData name="Alican Nalci" userId="3445231b-e25f-46d5-ab80-ec6a24fc70e7" providerId="ADAL" clId="{714303F4-894C-4A72-A4AF-B960E930045A}" dt="2019-09-29T22:49:53.356" v="128" actId="478"/>
          <ac:picMkLst>
            <pc:docMk/>
            <pc:sldMk cId="641641260" sldId="896"/>
            <ac:picMk id="2" creationId="{EE22654D-E6DE-4BFB-9998-5943DA58CCF2}"/>
          </ac:picMkLst>
        </pc:picChg>
      </pc:sldChg>
      <pc:sldChg chg="del">
        <pc:chgData name="Alican Nalci" userId="3445231b-e25f-46d5-ab80-ec6a24fc70e7" providerId="ADAL" clId="{714303F4-894C-4A72-A4AF-B960E930045A}" dt="2019-09-29T22:49:10.375" v="63" actId="2696"/>
        <pc:sldMkLst>
          <pc:docMk/>
          <pc:sldMk cId="38944120" sldId="897"/>
        </pc:sldMkLst>
      </pc:sldChg>
      <pc:sldChg chg="del">
        <pc:chgData name="Alican Nalci" userId="3445231b-e25f-46d5-ab80-ec6a24fc70e7" providerId="ADAL" clId="{714303F4-894C-4A72-A4AF-B960E930045A}" dt="2019-09-29T22:49:01.189" v="59" actId="2696"/>
        <pc:sldMkLst>
          <pc:docMk/>
          <pc:sldMk cId="3783304056" sldId="898"/>
        </pc:sldMkLst>
      </pc:sldChg>
      <pc:sldChg chg="del">
        <pc:chgData name="Alican Nalci" userId="3445231b-e25f-46d5-ab80-ec6a24fc70e7" providerId="ADAL" clId="{714303F4-894C-4A72-A4AF-B960E930045A}" dt="2019-09-29T22:49:01.202" v="60" actId="2696"/>
        <pc:sldMkLst>
          <pc:docMk/>
          <pc:sldMk cId="2795248579" sldId="899"/>
        </pc:sldMkLst>
      </pc:sldChg>
    </pc:docChg>
  </pc:docChgLst>
  <pc:docChgLst>
    <pc:chgData name="Alican Nalci" userId="3445231b-e25f-46d5-ab80-ec6a24fc70e7" providerId="ADAL" clId="{5C9AD02E-F00F-4B35-8ABE-581BBBF596A5}"/>
    <pc:docChg chg="modSld">
      <pc:chgData name="Alican Nalci" userId="3445231b-e25f-46d5-ab80-ec6a24fc70e7" providerId="ADAL" clId="{5C9AD02E-F00F-4B35-8ABE-581BBBF596A5}" dt="2019-09-29T22:51:41.701" v="39" actId="20577"/>
      <pc:docMkLst>
        <pc:docMk/>
      </pc:docMkLst>
      <pc:sldChg chg="modSp">
        <pc:chgData name="Alican Nalci" userId="3445231b-e25f-46d5-ab80-ec6a24fc70e7" providerId="ADAL" clId="{5C9AD02E-F00F-4B35-8ABE-581BBBF596A5}" dt="2019-09-29T22:51:41.701" v="39" actId="20577"/>
        <pc:sldMkLst>
          <pc:docMk/>
          <pc:sldMk cId="3810703501" sldId="573"/>
        </pc:sldMkLst>
        <pc:spChg chg="mod">
          <ac:chgData name="Alican Nalci" userId="3445231b-e25f-46d5-ab80-ec6a24fc70e7" providerId="ADAL" clId="{5C9AD02E-F00F-4B35-8ABE-581BBBF596A5}" dt="2019-09-29T22:51:01.732" v="7" actId="20577"/>
          <ac:spMkLst>
            <pc:docMk/>
            <pc:sldMk cId="3810703501" sldId="573"/>
            <ac:spMk id="3" creationId="{2584845F-75C2-415A-8317-9BE337A0A649}"/>
          </ac:spMkLst>
        </pc:spChg>
        <pc:spChg chg="mod">
          <ac:chgData name="Alican Nalci" userId="3445231b-e25f-46d5-ab80-ec6a24fc70e7" providerId="ADAL" clId="{5C9AD02E-F00F-4B35-8ABE-581BBBF596A5}" dt="2019-09-29T22:51:41.701" v="39" actId="20577"/>
          <ac:spMkLst>
            <pc:docMk/>
            <pc:sldMk cId="3810703501" sldId="573"/>
            <ac:spMk id="47" creationId="{938A968C-5DDC-4091-9567-74EF32CFAE27}"/>
          </ac:spMkLst>
        </pc:spChg>
      </pc:sldChg>
    </pc:docChg>
  </pc:docChgLst>
  <pc:docChgLst>
    <pc:chgData name="Alican Nalci" userId="3445231b-e25f-46d5-ab80-ec6a24fc70e7" providerId="ADAL" clId="{30BA835B-E40C-4325-A995-57EB03231EBE}"/>
    <pc:docChg chg="undo custSel addSld delSld modSld sldOrd">
      <pc:chgData name="Alican Nalci" userId="3445231b-e25f-46d5-ab80-ec6a24fc70e7" providerId="ADAL" clId="{30BA835B-E40C-4325-A995-57EB03231EBE}" dt="2019-07-09T11:38:05.234" v="1419"/>
      <pc:docMkLst>
        <pc:docMk/>
      </pc:docMkLst>
      <pc:sldChg chg="modSp">
        <pc:chgData name="Alican Nalci" userId="3445231b-e25f-46d5-ab80-ec6a24fc70e7" providerId="ADAL" clId="{30BA835B-E40C-4325-A995-57EB03231EBE}" dt="2019-06-30T02:10:50.343" v="70" actId="1076"/>
        <pc:sldMkLst>
          <pc:docMk/>
          <pc:sldMk cId="3810703501" sldId="573"/>
        </pc:sldMkLst>
        <pc:spChg chg="mod">
          <ac:chgData name="Alican Nalci" userId="3445231b-e25f-46d5-ab80-ec6a24fc70e7" providerId="ADAL" clId="{30BA835B-E40C-4325-A995-57EB03231EBE}" dt="2019-06-30T02:10:50.343" v="70" actId="1076"/>
          <ac:spMkLst>
            <pc:docMk/>
            <pc:sldMk cId="3810703501" sldId="573"/>
            <ac:spMk id="3" creationId="{2584845F-75C2-415A-8317-9BE337A0A649}"/>
          </ac:spMkLst>
        </pc:spChg>
      </pc:sldChg>
      <pc:sldChg chg="addSp delSp modSp">
        <pc:chgData name="Alican Nalci" userId="3445231b-e25f-46d5-ab80-ec6a24fc70e7" providerId="ADAL" clId="{30BA835B-E40C-4325-A995-57EB03231EBE}" dt="2019-06-30T17:06:09.739" v="1258" actId="255"/>
        <pc:sldMkLst>
          <pc:docMk/>
          <pc:sldMk cId="745862739" sldId="893"/>
        </pc:sldMkLst>
        <pc:spChg chg="del mod">
          <ac:chgData name="Alican Nalci" userId="3445231b-e25f-46d5-ab80-ec6a24fc70e7" providerId="ADAL" clId="{30BA835B-E40C-4325-A995-57EB03231EBE}" dt="2019-06-30T17:05:25.102" v="1241" actId="478"/>
          <ac:spMkLst>
            <pc:docMk/>
            <pc:sldMk cId="745862739" sldId="893"/>
            <ac:spMk id="2" creationId="{D4AE8784-CD6E-46B2-8482-386F738E77D2}"/>
          </ac:spMkLst>
        </pc:spChg>
        <pc:spChg chg="mod">
          <ac:chgData name="Alican Nalci" userId="3445231b-e25f-46d5-ab80-ec6a24fc70e7" providerId="ADAL" clId="{30BA835B-E40C-4325-A995-57EB03231EBE}" dt="2019-06-30T17:05:38.567" v="1251" actId="1076"/>
          <ac:spMkLst>
            <pc:docMk/>
            <pc:sldMk cId="745862739" sldId="893"/>
            <ac:spMk id="4" creationId="{29950C7A-410D-4043-98DC-DB6042ABA76F}"/>
          </ac:spMkLst>
        </pc:spChg>
        <pc:spChg chg="add del mod">
          <ac:chgData name="Alican Nalci" userId="3445231b-e25f-46d5-ab80-ec6a24fc70e7" providerId="ADAL" clId="{30BA835B-E40C-4325-A995-57EB03231EBE}" dt="2019-06-30T17:05:26.784" v="1242" actId="478"/>
          <ac:spMkLst>
            <pc:docMk/>
            <pc:sldMk cId="745862739" sldId="893"/>
            <ac:spMk id="5" creationId="{20D9A865-9ABA-476C-9292-123549B8E5F9}"/>
          </ac:spMkLst>
        </pc:spChg>
        <pc:spChg chg="add mod">
          <ac:chgData name="Alican Nalci" userId="3445231b-e25f-46d5-ab80-ec6a24fc70e7" providerId="ADAL" clId="{30BA835B-E40C-4325-A995-57EB03231EBE}" dt="2019-06-30T17:05:29.769" v="1249" actId="20577"/>
          <ac:spMkLst>
            <pc:docMk/>
            <pc:sldMk cId="745862739" sldId="893"/>
            <ac:spMk id="7" creationId="{174D2F37-183F-4F96-BCB7-2C307D512F46}"/>
          </ac:spMkLst>
        </pc:spChg>
        <pc:graphicFrameChg chg="mod modGraphic">
          <ac:chgData name="Alican Nalci" userId="3445231b-e25f-46d5-ab80-ec6a24fc70e7" providerId="ADAL" clId="{30BA835B-E40C-4325-A995-57EB03231EBE}" dt="2019-06-30T17:06:05.413" v="1257" actId="255"/>
          <ac:graphicFrameMkLst>
            <pc:docMk/>
            <pc:sldMk cId="745862739" sldId="893"/>
            <ac:graphicFrameMk id="12" creationId="{02E9B247-661A-4551-B606-E5AEFC6F167B}"/>
          </ac:graphicFrameMkLst>
        </pc:graphicFrameChg>
        <pc:graphicFrameChg chg="mod modGraphic">
          <ac:chgData name="Alican Nalci" userId="3445231b-e25f-46d5-ab80-ec6a24fc70e7" providerId="ADAL" clId="{30BA835B-E40C-4325-A995-57EB03231EBE}" dt="2019-06-30T17:06:09.739" v="1258" actId="255"/>
          <ac:graphicFrameMkLst>
            <pc:docMk/>
            <pc:sldMk cId="745862739" sldId="893"/>
            <ac:graphicFrameMk id="14" creationId="{09AC31E4-E2A7-4A1B-9AB8-420300DF96BB}"/>
          </ac:graphicFrameMkLst>
        </pc:graphicFrameChg>
        <pc:graphicFrameChg chg="del">
          <ac:chgData name="Alican Nalci" userId="3445231b-e25f-46d5-ab80-ec6a24fc70e7" providerId="ADAL" clId="{30BA835B-E40C-4325-A995-57EB03231EBE}" dt="2019-06-30T16:56:13.230" v="896" actId="478"/>
          <ac:graphicFrameMkLst>
            <pc:docMk/>
            <pc:sldMk cId="745862739" sldId="893"/>
            <ac:graphicFrameMk id="16" creationId="{4E48B053-A1A0-4DAC-9390-7F4EE8B1DCC0}"/>
          </ac:graphicFrameMkLst>
        </pc:graphicFrameChg>
      </pc:sldChg>
      <pc:sldChg chg="addSp delSp modSp">
        <pc:chgData name="Alican Nalci" userId="3445231b-e25f-46d5-ab80-ec6a24fc70e7" providerId="ADAL" clId="{30BA835B-E40C-4325-A995-57EB03231EBE}" dt="2019-07-04T15:42:23.558" v="1337" actId="5793"/>
        <pc:sldMkLst>
          <pc:docMk/>
          <pc:sldMk cId="779962407" sldId="894"/>
        </pc:sldMkLst>
        <pc:spChg chg="del mod">
          <ac:chgData name="Alican Nalci" userId="3445231b-e25f-46d5-ab80-ec6a24fc70e7" providerId="ADAL" clId="{30BA835B-E40C-4325-A995-57EB03231EBE}" dt="2019-06-30T17:06:30.905" v="1273" actId="478"/>
          <ac:spMkLst>
            <pc:docMk/>
            <pc:sldMk cId="779962407" sldId="894"/>
            <ac:spMk id="2" creationId="{D4AE8784-CD6E-46B2-8482-386F738E77D2}"/>
          </ac:spMkLst>
        </pc:spChg>
        <pc:spChg chg="add del mod">
          <ac:chgData name="Alican Nalci" userId="3445231b-e25f-46d5-ab80-ec6a24fc70e7" providerId="ADAL" clId="{30BA835B-E40C-4325-A995-57EB03231EBE}" dt="2019-06-30T17:06:33.253" v="1275" actId="478"/>
          <ac:spMkLst>
            <pc:docMk/>
            <pc:sldMk cId="779962407" sldId="894"/>
            <ac:spMk id="4" creationId="{28CBA40B-D8E2-4028-B356-6A1A840BAFB0}"/>
          </ac:spMkLst>
        </pc:spChg>
        <pc:spChg chg="add del mod">
          <ac:chgData name="Alican Nalci" userId="3445231b-e25f-46d5-ab80-ec6a24fc70e7" providerId="ADAL" clId="{30BA835B-E40C-4325-A995-57EB03231EBE}" dt="2019-06-30T17:06:32.401" v="1274" actId="478"/>
          <ac:spMkLst>
            <pc:docMk/>
            <pc:sldMk cId="779962407" sldId="894"/>
            <ac:spMk id="5" creationId="{F1E902A1-EEBB-44EF-929C-132D98113AB4}"/>
          </ac:spMkLst>
        </pc:spChg>
        <pc:spChg chg="add mod">
          <ac:chgData name="Alican Nalci" userId="3445231b-e25f-46d5-ab80-ec6a24fc70e7" providerId="ADAL" clId="{30BA835B-E40C-4325-A995-57EB03231EBE}" dt="2019-06-30T17:06:37.633" v="1286" actId="20577"/>
          <ac:spMkLst>
            <pc:docMk/>
            <pc:sldMk cId="779962407" sldId="894"/>
            <ac:spMk id="7" creationId="{22BA7323-F532-4C9F-8504-D1F4ADBC8587}"/>
          </ac:spMkLst>
        </pc:spChg>
        <pc:spChg chg="mod">
          <ac:chgData name="Alican Nalci" userId="3445231b-e25f-46d5-ab80-ec6a24fc70e7" providerId="ADAL" clId="{30BA835B-E40C-4325-A995-57EB03231EBE}" dt="2019-07-04T15:42:23.558" v="1337" actId="5793"/>
          <ac:spMkLst>
            <pc:docMk/>
            <pc:sldMk cId="779962407" sldId="894"/>
            <ac:spMk id="10" creationId="{87021F14-D530-46B6-9010-982A15F3CB5E}"/>
          </ac:spMkLst>
        </pc:spChg>
      </pc:sldChg>
      <pc:sldChg chg="addSp delSp modSp add ord modAnim">
        <pc:chgData name="Alican Nalci" userId="3445231b-e25f-46d5-ab80-ec6a24fc70e7" providerId="ADAL" clId="{30BA835B-E40C-4325-A995-57EB03231EBE}" dt="2019-07-07T17:46:45.573" v="1339"/>
        <pc:sldMkLst>
          <pc:docMk/>
          <pc:sldMk cId="729874356" sldId="895"/>
        </pc:sldMkLst>
        <pc:spChg chg="add del">
          <ac:chgData name="Alican Nalci" userId="3445231b-e25f-46d5-ab80-ec6a24fc70e7" providerId="ADAL" clId="{30BA835B-E40C-4325-A995-57EB03231EBE}" dt="2019-07-07T17:46:45.573" v="1339"/>
          <ac:spMkLst>
            <pc:docMk/>
            <pc:sldMk cId="729874356" sldId="895"/>
            <ac:spMk id="2" creationId="{FFBC99A2-130C-4E99-8B18-E84A12696565}"/>
          </ac:spMkLst>
        </pc:spChg>
        <pc:spChg chg="mod">
          <ac:chgData name="Alican Nalci" userId="3445231b-e25f-46d5-ab80-ec6a24fc70e7" providerId="ADAL" clId="{30BA835B-E40C-4325-A995-57EB03231EBE}" dt="2019-06-30T17:02:03.011" v="1187" actId="207"/>
          <ac:spMkLst>
            <pc:docMk/>
            <pc:sldMk cId="729874356" sldId="895"/>
            <ac:spMk id="5" creationId="{33552B40-C14C-41B9-B31C-8ABEF02B950D}"/>
          </ac:spMkLst>
        </pc:spChg>
        <pc:spChg chg="mod">
          <ac:chgData name="Alican Nalci" userId="3445231b-e25f-46d5-ab80-ec6a24fc70e7" providerId="ADAL" clId="{30BA835B-E40C-4325-A995-57EB03231EBE}" dt="2019-07-04T09:03:10.374" v="1331" actId="20577"/>
          <ac:spMkLst>
            <pc:docMk/>
            <pc:sldMk cId="729874356" sldId="895"/>
            <ac:spMk id="8" creationId="{3C686AC6-5FD1-4ACE-B966-EBA48C395B9B}"/>
          </ac:spMkLst>
        </pc:spChg>
        <pc:graphicFrameChg chg="mod modGraphic">
          <ac:chgData name="Alican Nalci" userId="3445231b-e25f-46d5-ab80-ec6a24fc70e7" providerId="ADAL" clId="{30BA835B-E40C-4325-A995-57EB03231EBE}" dt="2019-06-30T17:03:39.798" v="1215" actId="1076"/>
          <ac:graphicFrameMkLst>
            <pc:docMk/>
            <pc:sldMk cId="729874356" sldId="895"/>
            <ac:graphicFrameMk id="3" creationId="{29CB5F1C-D838-4C41-B539-94F6FE898C19}"/>
          </ac:graphicFrameMkLst>
        </pc:graphicFrameChg>
      </pc:sldChg>
      <pc:sldChg chg="addSp delSp modSp add modAnim">
        <pc:chgData name="Alican Nalci" userId="3445231b-e25f-46d5-ab80-ec6a24fc70e7" providerId="ADAL" clId="{30BA835B-E40C-4325-A995-57EB03231EBE}" dt="2019-07-04T09:02:26.797" v="1324"/>
        <pc:sldMkLst>
          <pc:docMk/>
          <pc:sldMk cId="641641260" sldId="896"/>
        </pc:sldMkLst>
        <pc:spChg chg="del mod">
          <ac:chgData name="Alican Nalci" userId="3445231b-e25f-46d5-ab80-ec6a24fc70e7" providerId="ADAL" clId="{30BA835B-E40C-4325-A995-57EB03231EBE}" dt="2019-06-30T17:02:24.265" v="1190" actId="478"/>
          <ac:spMkLst>
            <pc:docMk/>
            <pc:sldMk cId="641641260" sldId="896"/>
            <ac:spMk id="5" creationId="{33552B40-C14C-41B9-B31C-8ABEF02B950D}"/>
          </ac:spMkLst>
        </pc:spChg>
        <pc:spChg chg="add mod">
          <ac:chgData name="Alican Nalci" userId="3445231b-e25f-46d5-ab80-ec6a24fc70e7" providerId="ADAL" clId="{30BA835B-E40C-4325-A995-57EB03231EBE}" dt="2019-06-30T17:02:34.243" v="1193" actId="113"/>
          <ac:spMkLst>
            <pc:docMk/>
            <pc:sldMk cId="641641260" sldId="896"/>
            <ac:spMk id="7" creationId="{8A35023A-B523-4B69-89B8-FA17EC48CA74}"/>
          </ac:spMkLst>
        </pc:spChg>
        <pc:spChg chg="mod">
          <ac:chgData name="Alican Nalci" userId="3445231b-e25f-46d5-ab80-ec6a24fc70e7" providerId="ADAL" clId="{30BA835B-E40C-4325-A995-57EB03231EBE}" dt="2019-07-04T09:02:07.636" v="1322" actId="1076"/>
          <ac:spMkLst>
            <pc:docMk/>
            <pc:sldMk cId="641641260" sldId="896"/>
            <ac:spMk id="8" creationId="{3C686AC6-5FD1-4ACE-B966-EBA48C395B9B}"/>
          </ac:spMkLst>
        </pc:spChg>
        <pc:graphicFrameChg chg="del mod modGraphic">
          <ac:chgData name="Alican Nalci" userId="3445231b-e25f-46d5-ab80-ec6a24fc70e7" providerId="ADAL" clId="{30BA835B-E40C-4325-A995-57EB03231EBE}" dt="2019-06-30T17:00:09.658" v="1162" actId="478"/>
          <ac:graphicFrameMkLst>
            <pc:docMk/>
            <pc:sldMk cId="641641260" sldId="896"/>
            <ac:graphicFrameMk id="6" creationId="{08EB86C9-FA4E-4EB5-B274-81C6FB4C928E}"/>
          </ac:graphicFrameMkLst>
        </pc:graphicFrameChg>
        <pc:picChg chg="mod">
          <ac:chgData name="Alican Nalci" userId="3445231b-e25f-46d5-ab80-ec6a24fc70e7" providerId="ADAL" clId="{30BA835B-E40C-4325-A995-57EB03231EBE}" dt="2019-06-30T17:02:56.004" v="1200" actId="1076"/>
          <ac:picMkLst>
            <pc:docMk/>
            <pc:sldMk cId="641641260" sldId="896"/>
            <ac:picMk id="2" creationId="{EE22654D-E6DE-4BFB-9998-5943DA58CCF2}"/>
          </ac:picMkLst>
        </pc:picChg>
      </pc:sldChg>
      <pc:sldChg chg="addSp modSp add modAnim">
        <pc:chgData name="Alican Nalci" userId="3445231b-e25f-46d5-ab80-ec6a24fc70e7" providerId="ADAL" clId="{30BA835B-E40C-4325-A995-57EB03231EBE}" dt="2019-07-09T11:38:05.234" v="1419"/>
        <pc:sldMkLst>
          <pc:docMk/>
          <pc:sldMk cId="38944120" sldId="897"/>
        </pc:sldMkLst>
        <pc:spChg chg="mod">
          <ac:chgData name="Alican Nalci" userId="3445231b-e25f-46d5-ab80-ec6a24fc70e7" providerId="ADAL" clId="{30BA835B-E40C-4325-A995-57EB03231EBE}" dt="2019-07-07T17:47:21.451" v="1361" actId="20577"/>
          <ac:spMkLst>
            <pc:docMk/>
            <pc:sldMk cId="38944120" sldId="897"/>
            <ac:spMk id="8" creationId="{3C686AC6-5FD1-4ACE-B966-EBA48C395B9B}"/>
          </ac:spMkLst>
        </pc:spChg>
        <pc:graphicFrameChg chg="mod modGraphic">
          <ac:chgData name="Alican Nalci" userId="3445231b-e25f-46d5-ab80-ec6a24fc70e7" providerId="ADAL" clId="{30BA835B-E40C-4325-A995-57EB03231EBE}" dt="2019-07-07T17:49:43.519" v="1395" actId="14734"/>
          <ac:graphicFrameMkLst>
            <pc:docMk/>
            <pc:sldMk cId="38944120" sldId="897"/>
            <ac:graphicFrameMk id="3" creationId="{29CB5F1C-D838-4C41-B539-94F6FE898C19}"/>
          </ac:graphicFrameMkLst>
        </pc:graphicFrameChg>
        <pc:graphicFrameChg chg="add mod modGraphic">
          <ac:chgData name="Alican Nalci" userId="3445231b-e25f-46d5-ab80-ec6a24fc70e7" providerId="ADAL" clId="{30BA835B-E40C-4325-A995-57EB03231EBE}" dt="2019-07-09T11:38:05.234" v="1419"/>
          <ac:graphicFrameMkLst>
            <pc:docMk/>
            <pc:sldMk cId="38944120" sldId="897"/>
            <ac:graphicFrameMk id="6" creationId="{A6E1AC63-CD3A-4A60-BA96-C99F12EE51C5}"/>
          </ac:graphicFrameMkLst>
        </pc:graphicFrameChg>
      </pc:sldChg>
      <pc:sldChg chg="add ord">
        <pc:chgData name="Alican Nalci" userId="3445231b-e25f-46d5-ab80-ec6a24fc70e7" providerId="ADAL" clId="{30BA835B-E40C-4325-A995-57EB03231EBE}" dt="2019-07-07T17:50:11.953" v="1414"/>
        <pc:sldMkLst>
          <pc:docMk/>
          <pc:sldMk cId="3783304056" sldId="898"/>
        </pc:sldMkLst>
      </pc:sldChg>
      <pc:sldChg chg="modSp add ord">
        <pc:chgData name="Alican Nalci" userId="3445231b-e25f-46d5-ab80-ec6a24fc70e7" providerId="ADAL" clId="{30BA835B-E40C-4325-A995-57EB03231EBE}" dt="2019-07-07T17:50:16.815" v="1415" actId="20577"/>
        <pc:sldMkLst>
          <pc:docMk/>
          <pc:sldMk cId="2795248579" sldId="899"/>
        </pc:sldMkLst>
        <pc:spChg chg="mod">
          <ac:chgData name="Alican Nalci" userId="3445231b-e25f-46d5-ab80-ec6a24fc70e7" providerId="ADAL" clId="{30BA835B-E40C-4325-A995-57EB03231EBE}" dt="2019-07-07T17:50:16.815" v="1415" actId="20577"/>
          <ac:spMkLst>
            <pc:docMk/>
            <pc:sldMk cId="2795248579" sldId="899"/>
            <ac:spMk id="8" creationId="{3C686AC6-5FD1-4ACE-B966-EBA48C395B9B}"/>
          </ac:spMkLst>
        </pc:spChg>
      </pc:sldChg>
    </pc:docChg>
  </pc:docChgLst>
  <pc:docChgLst>
    <pc:chgData name="Alican Nalci" userId="3445231b-e25f-46d5-ab80-ec6a24fc70e7" providerId="ADAL" clId="{B2FD5112-846D-4E66-A46A-FBA4A4B23A24}"/>
    <pc:docChg chg="undo custSel addSld delSld modSld sldOrd">
      <pc:chgData name="Alican Nalci" userId="3445231b-e25f-46d5-ab80-ec6a24fc70e7" providerId="ADAL" clId="{B2FD5112-846D-4E66-A46A-FBA4A4B23A24}" dt="2019-10-05T22:50:02.407" v="4234" actId="1076"/>
      <pc:docMkLst>
        <pc:docMk/>
      </pc:docMkLst>
      <pc:sldChg chg="modSp">
        <pc:chgData name="Alican Nalci" userId="3445231b-e25f-46d5-ab80-ec6a24fc70e7" providerId="ADAL" clId="{B2FD5112-846D-4E66-A46A-FBA4A4B23A24}" dt="2019-10-05T22:27:59.861" v="4113" actId="20577"/>
        <pc:sldMkLst>
          <pc:docMk/>
          <pc:sldMk cId="3810703501" sldId="573"/>
        </pc:sldMkLst>
        <pc:spChg chg="mod">
          <ac:chgData name="Alican Nalci" userId="3445231b-e25f-46d5-ab80-ec6a24fc70e7" providerId="ADAL" clId="{B2FD5112-846D-4E66-A46A-FBA4A4B23A24}" dt="2019-10-04T10:19:25.933" v="3790" actId="1076"/>
          <ac:spMkLst>
            <pc:docMk/>
            <pc:sldMk cId="3810703501" sldId="573"/>
            <ac:spMk id="3" creationId="{2584845F-75C2-415A-8317-9BE337A0A649}"/>
          </ac:spMkLst>
        </pc:spChg>
        <pc:spChg chg="mod">
          <ac:chgData name="Alican Nalci" userId="3445231b-e25f-46d5-ab80-ec6a24fc70e7" providerId="ADAL" clId="{B2FD5112-846D-4E66-A46A-FBA4A4B23A24}" dt="2019-10-05T22:27:59.861" v="4113" actId="20577"/>
          <ac:spMkLst>
            <pc:docMk/>
            <pc:sldMk cId="3810703501" sldId="573"/>
            <ac:spMk id="4" creationId="{9C268D51-E845-4D3E-9C57-41D00F271CB5}"/>
          </ac:spMkLst>
        </pc:spChg>
        <pc:spChg chg="mod">
          <ac:chgData name="Alican Nalci" userId="3445231b-e25f-46d5-ab80-ec6a24fc70e7" providerId="ADAL" clId="{B2FD5112-846D-4E66-A46A-FBA4A4B23A24}" dt="2019-09-29T22:53:00.028" v="46" actId="20577"/>
          <ac:spMkLst>
            <pc:docMk/>
            <pc:sldMk cId="3810703501" sldId="573"/>
            <ac:spMk id="47" creationId="{938A968C-5DDC-4091-9567-74EF32CFAE27}"/>
          </ac:spMkLst>
        </pc:spChg>
      </pc:sldChg>
      <pc:sldChg chg="addSp delSp modSp">
        <pc:chgData name="Alican Nalci" userId="3445231b-e25f-46d5-ab80-ec6a24fc70e7" providerId="ADAL" clId="{B2FD5112-846D-4E66-A46A-FBA4A4B23A24}" dt="2019-10-05T15:57:53.610" v="4015" actId="1076"/>
        <pc:sldMkLst>
          <pc:docMk/>
          <pc:sldMk cId="745862739" sldId="893"/>
        </pc:sldMkLst>
        <pc:spChg chg="add del">
          <ac:chgData name="Alican Nalci" userId="3445231b-e25f-46d5-ab80-ec6a24fc70e7" providerId="ADAL" clId="{B2FD5112-846D-4E66-A46A-FBA4A4B23A24}" dt="2019-10-02T19:12:18.413" v="65"/>
          <ac:spMkLst>
            <pc:docMk/>
            <pc:sldMk cId="745862739" sldId="893"/>
            <ac:spMk id="3" creationId="{8D5B2CC5-19FB-41BE-80A7-2A2972C2EC9D}"/>
          </ac:spMkLst>
        </pc:spChg>
        <pc:spChg chg="mod">
          <ac:chgData name="Alican Nalci" userId="3445231b-e25f-46d5-ab80-ec6a24fc70e7" providerId="ADAL" clId="{B2FD5112-846D-4E66-A46A-FBA4A4B23A24}" dt="2019-10-05T15:57:53.610" v="4015" actId="1076"/>
          <ac:spMkLst>
            <pc:docMk/>
            <pc:sldMk cId="745862739" sldId="893"/>
            <ac:spMk id="4" creationId="{29950C7A-410D-4043-98DC-DB6042ABA76F}"/>
          </ac:spMkLst>
        </pc:spChg>
        <pc:spChg chg="add del mod">
          <ac:chgData name="Alican Nalci" userId="3445231b-e25f-46d5-ab80-ec6a24fc70e7" providerId="ADAL" clId="{B2FD5112-846D-4E66-A46A-FBA4A4B23A24}" dt="2019-10-02T20:51:06.282" v="2179" actId="478"/>
          <ac:spMkLst>
            <pc:docMk/>
            <pc:sldMk cId="745862739" sldId="893"/>
            <ac:spMk id="6" creationId="{8267213C-4C04-48EB-8006-8B64A343317D}"/>
          </ac:spMkLst>
        </pc:spChg>
        <pc:spChg chg="mod">
          <ac:chgData name="Alican Nalci" userId="3445231b-e25f-46d5-ab80-ec6a24fc70e7" providerId="ADAL" clId="{B2FD5112-846D-4E66-A46A-FBA4A4B23A24}" dt="2019-10-04T10:01:04.889" v="3311" actId="20577"/>
          <ac:spMkLst>
            <pc:docMk/>
            <pc:sldMk cId="745862739" sldId="893"/>
            <ac:spMk id="7" creationId="{174D2F37-183F-4F96-BCB7-2C307D512F46}"/>
          </ac:spMkLst>
        </pc:spChg>
        <pc:spChg chg="add del">
          <ac:chgData name="Alican Nalci" userId="3445231b-e25f-46d5-ab80-ec6a24fc70e7" providerId="ADAL" clId="{B2FD5112-846D-4E66-A46A-FBA4A4B23A24}" dt="2019-10-04T10:01:18.714" v="3314"/>
          <ac:spMkLst>
            <pc:docMk/>
            <pc:sldMk cId="745862739" sldId="893"/>
            <ac:spMk id="8" creationId="{3ECE6776-4D40-4CFB-BA13-32CB2E5E2E6B}"/>
          </ac:spMkLst>
        </pc:spChg>
        <pc:spChg chg="add del">
          <ac:chgData name="Alican Nalci" userId="3445231b-e25f-46d5-ab80-ec6a24fc70e7" providerId="ADAL" clId="{B2FD5112-846D-4E66-A46A-FBA4A4B23A24}" dt="2019-10-02T20:51:34.789" v="2187"/>
          <ac:spMkLst>
            <pc:docMk/>
            <pc:sldMk cId="745862739" sldId="893"/>
            <ac:spMk id="12" creationId="{2567608E-8118-4005-BCB8-861C42ECE62E}"/>
          </ac:spMkLst>
        </pc:spChg>
        <pc:spChg chg="add mod">
          <ac:chgData name="Alican Nalci" userId="3445231b-e25f-46d5-ab80-ec6a24fc70e7" providerId="ADAL" clId="{B2FD5112-846D-4E66-A46A-FBA4A4B23A24}" dt="2019-10-05T15:57:01.927" v="3962" actId="1076"/>
          <ac:spMkLst>
            <pc:docMk/>
            <pc:sldMk cId="745862739" sldId="893"/>
            <ac:spMk id="14" creationId="{6215BA85-1CFB-4A02-B81C-B5DF9F5AC5C4}"/>
          </ac:spMkLst>
        </pc:spChg>
        <pc:graphicFrameChg chg="add del">
          <ac:chgData name="Alican Nalci" userId="3445231b-e25f-46d5-ab80-ec6a24fc70e7" providerId="ADAL" clId="{B2FD5112-846D-4E66-A46A-FBA4A4B23A24}" dt="2019-10-02T19:12:18.413" v="65"/>
          <ac:graphicFrameMkLst>
            <pc:docMk/>
            <pc:sldMk cId="745862739" sldId="893"/>
            <ac:graphicFrameMk id="2" creationId="{22B5A8BD-EDE4-49BB-9985-167D58814152}"/>
          </ac:graphicFrameMkLst>
        </pc:graphicFrameChg>
        <pc:graphicFrameChg chg="add del mod modGraphic">
          <ac:chgData name="Alican Nalci" userId="3445231b-e25f-46d5-ab80-ec6a24fc70e7" providerId="ADAL" clId="{B2FD5112-846D-4E66-A46A-FBA4A4B23A24}" dt="2019-10-02T20:51:04.210" v="2178" actId="478"/>
          <ac:graphicFrameMkLst>
            <pc:docMk/>
            <pc:sldMk cId="745862739" sldId="893"/>
            <ac:graphicFrameMk id="5" creationId="{C4E7C099-08EE-4CCF-BDA1-DDC4F3D9F12F}"/>
          </ac:graphicFrameMkLst>
        </pc:graphicFrameChg>
        <pc:graphicFrameChg chg="add del">
          <ac:chgData name="Alican Nalci" userId="3445231b-e25f-46d5-ab80-ec6a24fc70e7" providerId="ADAL" clId="{B2FD5112-846D-4E66-A46A-FBA4A4B23A24}" dt="2019-10-04T10:01:18.714" v="3314"/>
          <ac:graphicFrameMkLst>
            <pc:docMk/>
            <pc:sldMk cId="745862739" sldId="893"/>
            <ac:graphicFrameMk id="6" creationId="{493E8F9A-4425-41AF-B893-5758F3A54751}"/>
          </ac:graphicFrameMkLst>
        </pc:graphicFrameChg>
        <pc:graphicFrameChg chg="add del mod">
          <ac:chgData name="Alican Nalci" userId="3445231b-e25f-46d5-ab80-ec6a24fc70e7" providerId="ADAL" clId="{B2FD5112-846D-4E66-A46A-FBA4A4B23A24}" dt="2019-10-02T20:50:25.567" v="2171"/>
          <ac:graphicFrameMkLst>
            <pc:docMk/>
            <pc:sldMk cId="745862739" sldId="893"/>
            <ac:graphicFrameMk id="8" creationId="{30C4E9FB-4FCB-46B4-8600-8E5BF8EFE4D5}"/>
          </ac:graphicFrameMkLst>
        </pc:graphicFrameChg>
        <pc:graphicFrameChg chg="add del">
          <ac:chgData name="Alican Nalci" userId="3445231b-e25f-46d5-ab80-ec6a24fc70e7" providerId="ADAL" clId="{B2FD5112-846D-4E66-A46A-FBA4A4B23A24}" dt="2019-10-02T20:50:28.131" v="2173"/>
          <ac:graphicFrameMkLst>
            <pc:docMk/>
            <pc:sldMk cId="745862739" sldId="893"/>
            <ac:graphicFrameMk id="9" creationId="{1AA5587E-6151-4571-AE90-9EDFAACD93D9}"/>
          </ac:graphicFrameMkLst>
        </pc:graphicFrameChg>
        <pc:graphicFrameChg chg="add del mod modGraphic">
          <ac:chgData name="Alican Nalci" userId="3445231b-e25f-46d5-ab80-ec6a24fc70e7" providerId="ADAL" clId="{B2FD5112-846D-4E66-A46A-FBA4A4B23A24}" dt="2019-10-02T20:51:29.587" v="2181" actId="478"/>
          <ac:graphicFrameMkLst>
            <pc:docMk/>
            <pc:sldMk cId="745862739" sldId="893"/>
            <ac:graphicFrameMk id="10" creationId="{281A7630-8C69-4757-A61F-D7019027AF3B}"/>
          </ac:graphicFrameMkLst>
        </pc:graphicFrameChg>
        <pc:graphicFrameChg chg="add del">
          <ac:chgData name="Alican Nalci" userId="3445231b-e25f-46d5-ab80-ec6a24fc70e7" providerId="ADAL" clId="{B2FD5112-846D-4E66-A46A-FBA4A4B23A24}" dt="2019-10-02T20:51:34.789" v="2187"/>
          <ac:graphicFrameMkLst>
            <pc:docMk/>
            <pc:sldMk cId="745862739" sldId="893"/>
            <ac:graphicFrameMk id="11" creationId="{C43B66D0-CC64-4F3E-B127-03B5D91E0AD7}"/>
          </ac:graphicFrameMkLst>
        </pc:graphicFrameChg>
        <pc:graphicFrameChg chg="add mod modGraphic">
          <ac:chgData name="Alican Nalci" userId="3445231b-e25f-46d5-ab80-ec6a24fc70e7" providerId="ADAL" clId="{B2FD5112-846D-4E66-A46A-FBA4A4B23A24}" dt="2019-10-05T15:57:01.927" v="3962" actId="1076"/>
          <ac:graphicFrameMkLst>
            <pc:docMk/>
            <pc:sldMk cId="745862739" sldId="893"/>
            <ac:graphicFrameMk id="13" creationId="{1A116C69-4E40-4509-9B46-2302D04BE119}"/>
          </ac:graphicFrameMkLst>
        </pc:graphicFrameChg>
      </pc:sldChg>
      <pc:sldChg chg="addSp modSp ord modAnim">
        <pc:chgData name="Alican Nalci" userId="3445231b-e25f-46d5-ab80-ec6a24fc70e7" providerId="ADAL" clId="{B2FD5112-846D-4E66-A46A-FBA4A4B23A24}" dt="2019-10-05T08:21:08.331" v="3904" actId="20577"/>
        <pc:sldMkLst>
          <pc:docMk/>
          <pc:sldMk cId="779962407" sldId="894"/>
        </pc:sldMkLst>
        <pc:spChg chg="add mod">
          <ac:chgData name="Alican Nalci" userId="3445231b-e25f-46d5-ab80-ec6a24fc70e7" providerId="ADAL" clId="{B2FD5112-846D-4E66-A46A-FBA4A4B23A24}" dt="2019-10-04T10:13:27.934" v="3688" actId="20577"/>
          <ac:spMkLst>
            <pc:docMk/>
            <pc:sldMk cId="779962407" sldId="894"/>
            <ac:spMk id="3" creationId="{42D15828-403C-4396-BE4B-062DD24BB849}"/>
          </ac:spMkLst>
        </pc:spChg>
        <pc:spChg chg="mod">
          <ac:chgData name="Alican Nalci" userId="3445231b-e25f-46d5-ab80-ec6a24fc70e7" providerId="ADAL" clId="{B2FD5112-846D-4E66-A46A-FBA4A4B23A24}" dt="2019-10-04T10:17:33.871" v="3767" actId="1076"/>
          <ac:spMkLst>
            <pc:docMk/>
            <pc:sldMk cId="779962407" sldId="894"/>
            <ac:spMk id="10" creationId="{87021F14-D530-46B6-9010-982A15F3CB5E}"/>
          </ac:spMkLst>
        </pc:spChg>
        <pc:graphicFrameChg chg="add mod modGraphic">
          <ac:chgData name="Alican Nalci" userId="3445231b-e25f-46d5-ab80-ec6a24fc70e7" providerId="ADAL" clId="{B2FD5112-846D-4E66-A46A-FBA4A4B23A24}" dt="2019-10-05T08:21:08.331" v="3904" actId="20577"/>
          <ac:graphicFrameMkLst>
            <pc:docMk/>
            <pc:sldMk cId="779962407" sldId="894"/>
            <ac:graphicFrameMk id="2" creationId="{1BE6EAE9-2A65-48C9-934B-A0698A78F890}"/>
          </ac:graphicFrameMkLst>
        </pc:graphicFrameChg>
      </pc:sldChg>
      <pc:sldChg chg="addSp delSp modSp modAnim">
        <pc:chgData name="Alican Nalci" userId="3445231b-e25f-46d5-ab80-ec6a24fc70e7" providerId="ADAL" clId="{B2FD5112-846D-4E66-A46A-FBA4A4B23A24}" dt="2019-10-05T22:21:20.114" v="4082" actId="20577"/>
        <pc:sldMkLst>
          <pc:docMk/>
          <pc:sldMk cId="729874356" sldId="895"/>
        </pc:sldMkLst>
        <pc:spChg chg="add mod">
          <ac:chgData name="Alican Nalci" userId="3445231b-e25f-46d5-ab80-ec6a24fc70e7" providerId="ADAL" clId="{B2FD5112-846D-4E66-A46A-FBA4A4B23A24}" dt="2019-10-05T15:54:17.720" v="3929" actId="164"/>
          <ac:spMkLst>
            <pc:docMk/>
            <pc:sldMk cId="729874356" sldId="895"/>
            <ac:spMk id="2" creationId="{B05BA6FE-20DC-4407-ABBB-1D0FF30977D9}"/>
          </ac:spMkLst>
        </pc:spChg>
        <pc:spChg chg="add mod">
          <ac:chgData name="Alican Nalci" userId="3445231b-e25f-46d5-ab80-ec6a24fc70e7" providerId="ADAL" clId="{B2FD5112-846D-4E66-A46A-FBA4A4B23A24}" dt="2019-10-05T15:54:17.720" v="3929" actId="164"/>
          <ac:spMkLst>
            <pc:docMk/>
            <pc:sldMk cId="729874356" sldId="895"/>
            <ac:spMk id="3" creationId="{68B59AB8-8218-4862-AADD-B6504008C925}"/>
          </ac:spMkLst>
        </pc:spChg>
        <pc:spChg chg="add del mod">
          <ac:chgData name="Alican Nalci" userId="3445231b-e25f-46d5-ab80-ec6a24fc70e7" providerId="ADAL" clId="{B2FD5112-846D-4E66-A46A-FBA4A4B23A24}" dt="2019-10-02T20:04:03.740" v="1062"/>
          <ac:spMkLst>
            <pc:docMk/>
            <pc:sldMk cId="729874356" sldId="895"/>
            <ac:spMk id="4" creationId="{EC442CE8-BFCE-49C6-95ED-DEC0BF542C71}"/>
          </ac:spMkLst>
        </pc:spChg>
        <pc:spChg chg="mod">
          <ac:chgData name="Alican Nalci" userId="3445231b-e25f-46d5-ab80-ec6a24fc70e7" providerId="ADAL" clId="{B2FD5112-846D-4E66-A46A-FBA4A4B23A24}" dt="2019-10-04T09:54:33.883" v="3214" actId="1076"/>
          <ac:spMkLst>
            <pc:docMk/>
            <pc:sldMk cId="729874356" sldId="895"/>
            <ac:spMk id="5" creationId="{33552B40-C14C-41B9-B31C-8ABEF02B950D}"/>
          </ac:spMkLst>
        </pc:spChg>
        <pc:spChg chg="add mod">
          <ac:chgData name="Alican Nalci" userId="3445231b-e25f-46d5-ab80-ec6a24fc70e7" providerId="ADAL" clId="{B2FD5112-846D-4E66-A46A-FBA4A4B23A24}" dt="2019-10-05T15:54:17.720" v="3929" actId="164"/>
          <ac:spMkLst>
            <pc:docMk/>
            <pc:sldMk cId="729874356" sldId="895"/>
            <ac:spMk id="6" creationId="{2CC54BFA-4323-41F5-B600-8E8B869584B8}"/>
          </ac:spMkLst>
        </pc:spChg>
        <pc:spChg chg="add mod">
          <ac:chgData name="Alican Nalci" userId="3445231b-e25f-46d5-ab80-ec6a24fc70e7" providerId="ADAL" clId="{B2FD5112-846D-4E66-A46A-FBA4A4B23A24}" dt="2019-10-05T15:54:17.720" v="3929" actId="164"/>
          <ac:spMkLst>
            <pc:docMk/>
            <pc:sldMk cId="729874356" sldId="895"/>
            <ac:spMk id="7" creationId="{B4C19399-56C1-43A1-8869-F8765A02860C}"/>
          </ac:spMkLst>
        </pc:spChg>
        <pc:spChg chg="mod">
          <ac:chgData name="Alican Nalci" userId="3445231b-e25f-46d5-ab80-ec6a24fc70e7" providerId="ADAL" clId="{B2FD5112-846D-4E66-A46A-FBA4A4B23A24}" dt="2019-10-05T22:21:20.114" v="4082" actId="20577"/>
          <ac:spMkLst>
            <pc:docMk/>
            <pc:sldMk cId="729874356" sldId="895"/>
            <ac:spMk id="8" creationId="{3C686AC6-5FD1-4ACE-B966-EBA48C395B9B}"/>
          </ac:spMkLst>
        </pc:spChg>
        <pc:spChg chg="add mod">
          <ac:chgData name="Alican Nalci" userId="3445231b-e25f-46d5-ab80-ec6a24fc70e7" providerId="ADAL" clId="{B2FD5112-846D-4E66-A46A-FBA4A4B23A24}" dt="2019-10-05T15:54:17.720" v="3929" actId="164"/>
          <ac:spMkLst>
            <pc:docMk/>
            <pc:sldMk cId="729874356" sldId="895"/>
            <ac:spMk id="9" creationId="{92D2C87F-3FC8-47D5-AF8C-A5F1D9055ABA}"/>
          </ac:spMkLst>
        </pc:spChg>
        <pc:spChg chg="add mod">
          <ac:chgData name="Alican Nalci" userId="3445231b-e25f-46d5-ab80-ec6a24fc70e7" providerId="ADAL" clId="{B2FD5112-846D-4E66-A46A-FBA4A4B23A24}" dt="2019-10-05T15:54:17.720" v="3929" actId="164"/>
          <ac:spMkLst>
            <pc:docMk/>
            <pc:sldMk cId="729874356" sldId="895"/>
            <ac:spMk id="10" creationId="{5E1CAA82-CD8F-4A1D-A428-BF4F2C9890F6}"/>
          </ac:spMkLst>
        </pc:spChg>
        <pc:spChg chg="add mod">
          <ac:chgData name="Alican Nalci" userId="3445231b-e25f-46d5-ab80-ec6a24fc70e7" providerId="ADAL" clId="{B2FD5112-846D-4E66-A46A-FBA4A4B23A24}" dt="2019-10-05T15:54:17.720" v="3929" actId="164"/>
          <ac:spMkLst>
            <pc:docMk/>
            <pc:sldMk cId="729874356" sldId="895"/>
            <ac:spMk id="11" creationId="{C3A1D0BF-F9AB-47D5-A852-1C48A7BEB2B4}"/>
          </ac:spMkLst>
        </pc:spChg>
        <pc:spChg chg="add mod">
          <ac:chgData name="Alican Nalci" userId="3445231b-e25f-46d5-ab80-ec6a24fc70e7" providerId="ADAL" clId="{B2FD5112-846D-4E66-A46A-FBA4A4B23A24}" dt="2019-10-05T15:54:17.720" v="3929" actId="164"/>
          <ac:spMkLst>
            <pc:docMk/>
            <pc:sldMk cId="729874356" sldId="895"/>
            <ac:spMk id="12" creationId="{85E382F6-6676-4599-8114-BB39721169A5}"/>
          </ac:spMkLst>
        </pc:spChg>
        <pc:spChg chg="add mod">
          <ac:chgData name="Alican Nalci" userId="3445231b-e25f-46d5-ab80-ec6a24fc70e7" providerId="ADAL" clId="{B2FD5112-846D-4E66-A46A-FBA4A4B23A24}" dt="2019-10-05T15:54:17.720" v="3929" actId="164"/>
          <ac:spMkLst>
            <pc:docMk/>
            <pc:sldMk cId="729874356" sldId="895"/>
            <ac:spMk id="13" creationId="{11AAB828-FB44-4C4D-8C2F-03014390144E}"/>
          </ac:spMkLst>
        </pc:spChg>
        <pc:spChg chg="add mod">
          <ac:chgData name="Alican Nalci" userId="3445231b-e25f-46d5-ab80-ec6a24fc70e7" providerId="ADAL" clId="{B2FD5112-846D-4E66-A46A-FBA4A4B23A24}" dt="2019-10-05T15:54:17.720" v="3929" actId="164"/>
          <ac:spMkLst>
            <pc:docMk/>
            <pc:sldMk cId="729874356" sldId="895"/>
            <ac:spMk id="14" creationId="{6471F41E-2176-4420-B51D-1FF001DC4C7A}"/>
          </ac:spMkLst>
        </pc:spChg>
        <pc:spChg chg="add mod">
          <ac:chgData name="Alican Nalci" userId="3445231b-e25f-46d5-ab80-ec6a24fc70e7" providerId="ADAL" clId="{B2FD5112-846D-4E66-A46A-FBA4A4B23A24}" dt="2019-10-04T16:33:38.303" v="3835" actId="1076"/>
          <ac:spMkLst>
            <pc:docMk/>
            <pc:sldMk cId="729874356" sldId="895"/>
            <ac:spMk id="15" creationId="{0BC77259-35DF-4E0F-A0B0-308F90990B39}"/>
          </ac:spMkLst>
        </pc:spChg>
        <pc:spChg chg="add mod">
          <ac:chgData name="Alican Nalci" userId="3445231b-e25f-46d5-ab80-ec6a24fc70e7" providerId="ADAL" clId="{B2FD5112-846D-4E66-A46A-FBA4A4B23A24}" dt="2019-10-05T15:54:17.720" v="3929" actId="164"/>
          <ac:spMkLst>
            <pc:docMk/>
            <pc:sldMk cId="729874356" sldId="895"/>
            <ac:spMk id="16" creationId="{DBF72FAF-0932-45CF-9073-6417B378A84B}"/>
          </ac:spMkLst>
        </pc:spChg>
        <pc:spChg chg="add mod">
          <ac:chgData name="Alican Nalci" userId="3445231b-e25f-46d5-ab80-ec6a24fc70e7" providerId="ADAL" clId="{B2FD5112-846D-4E66-A46A-FBA4A4B23A24}" dt="2019-10-05T15:54:17.720" v="3929" actId="164"/>
          <ac:spMkLst>
            <pc:docMk/>
            <pc:sldMk cId="729874356" sldId="895"/>
            <ac:spMk id="17" creationId="{FB9CCE3C-CFC3-4823-8C88-5EFAC5CBD1E2}"/>
          </ac:spMkLst>
        </pc:spChg>
        <pc:spChg chg="add mod">
          <ac:chgData name="Alican Nalci" userId="3445231b-e25f-46d5-ab80-ec6a24fc70e7" providerId="ADAL" clId="{B2FD5112-846D-4E66-A46A-FBA4A4B23A24}" dt="2019-10-05T15:54:17.720" v="3929" actId="164"/>
          <ac:spMkLst>
            <pc:docMk/>
            <pc:sldMk cId="729874356" sldId="895"/>
            <ac:spMk id="18" creationId="{EF0C8E63-4046-4810-A4AD-271F63715DE5}"/>
          </ac:spMkLst>
        </pc:spChg>
        <pc:spChg chg="add mod">
          <ac:chgData name="Alican Nalci" userId="3445231b-e25f-46d5-ab80-ec6a24fc70e7" providerId="ADAL" clId="{B2FD5112-846D-4E66-A46A-FBA4A4B23A24}" dt="2019-10-05T15:54:17.720" v="3929" actId="164"/>
          <ac:spMkLst>
            <pc:docMk/>
            <pc:sldMk cId="729874356" sldId="895"/>
            <ac:spMk id="19" creationId="{F3212B3E-852E-434E-965C-B5C6451DE8FA}"/>
          </ac:spMkLst>
        </pc:spChg>
        <pc:spChg chg="add mod">
          <ac:chgData name="Alican Nalci" userId="3445231b-e25f-46d5-ab80-ec6a24fc70e7" providerId="ADAL" clId="{B2FD5112-846D-4E66-A46A-FBA4A4B23A24}" dt="2019-10-05T15:54:17.720" v="3929" actId="164"/>
          <ac:spMkLst>
            <pc:docMk/>
            <pc:sldMk cId="729874356" sldId="895"/>
            <ac:spMk id="20" creationId="{CCC168A5-62BF-4824-AB37-37F6DA489ECB}"/>
          </ac:spMkLst>
        </pc:spChg>
        <pc:grpChg chg="add mod">
          <ac:chgData name="Alican Nalci" userId="3445231b-e25f-46d5-ab80-ec6a24fc70e7" providerId="ADAL" clId="{B2FD5112-846D-4E66-A46A-FBA4A4B23A24}" dt="2019-10-05T15:53:49.898" v="3924" actId="164"/>
          <ac:grpSpMkLst>
            <pc:docMk/>
            <pc:sldMk cId="729874356" sldId="895"/>
            <ac:grpSpMk id="4" creationId="{95540E30-6EE2-47DF-866E-20B660842E30}"/>
          </ac:grpSpMkLst>
        </pc:grpChg>
        <pc:grpChg chg="add mod">
          <ac:chgData name="Alican Nalci" userId="3445231b-e25f-46d5-ab80-ec6a24fc70e7" providerId="ADAL" clId="{B2FD5112-846D-4E66-A46A-FBA4A4B23A24}" dt="2019-10-05T15:54:17.720" v="3929" actId="164"/>
          <ac:grpSpMkLst>
            <pc:docMk/>
            <pc:sldMk cId="729874356" sldId="895"/>
            <ac:grpSpMk id="21" creationId="{E52CC250-E6C7-4BB6-9543-E17DFCB178E4}"/>
          </ac:grpSpMkLst>
        </pc:grpChg>
      </pc:sldChg>
      <pc:sldChg chg="del">
        <pc:chgData name="Alican Nalci" userId="3445231b-e25f-46d5-ab80-ec6a24fc70e7" providerId="ADAL" clId="{B2FD5112-846D-4E66-A46A-FBA4A4B23A24}" dt="2019-10-02T20:16:14.460" v="1366" actId="2696"/>
        <pc:sldMkLst>
          <pc:docMk/>
          <pc:sldMk cId="641641260" sldId="896"/>
        </pc:sldMkLst>
      </pc:sldChg>
      <pc:sldChg chg="addSp delSp modSp add ord modAnim">
        <pc:chgData name="Alican Nalci" userId="3445231b-e25f-46d5-ab80-ec6a24fc70e7" providerId="ADAL" clId="{B2FD5112-846D-4E66-A46A-FBA4A4B23A24}" dt="2019-10-05T15:56:07.166" v="3953"/>
        <pc:sldMkLst>
          <pc:docMk/>
          <pc:sldMk cId="3102059015" sldId="897"/>
        </pc:sldMkLst>
        <pc:spChg chg="add del mod">
          <ac:chgData name="Alican Nalci" userId="3445231b-e25f-46d5-ab80-ec6a24fc70e7" providerId="ADAL" clId="{B2FD5112-846D-4E66-A46A-FBA4A4B23A24}" dt="2019-10-02T20:18:56.593" v="1405" actId="478"/>
          <ac:spMkLst>
            <pc:docMk/>
            <pc:sldMk cId="3102059015" sldId="897"/>
            <ac:spMk id="2" creationId="{4E6B3D56-D888-4E4D-8D3A-EC1E4C803A65}"/>
          </ac:spMkLst>
        </pc:spChg>
        <pc:spChg chg="mod topLvl">
          <ac:chgData name="Alican Nalci" userId="3445231b-e25f-46d5-ab80-ec6a24fc70e7" providerId="ADAL" clId="{B2FD5112-846D-4E66-A46A-FBA4A4B23A24}" dt="2019-10-05T15:55:12.974" v="3939" actId="165"/>
          <ac:spMkLst>
            <pc:docMk/>
            <pc:sldMk cId="3102059015" sldId="897"/>
            <ac:spMk id="2" creationId="{67AAB66D-C4EC-44DB-9363-49F6C54FD0D1}"/>
          </ac:spMkLst>
        </pc:spChg>
        <pc:spChg chg="add mod topLvl">
          <ac:chgData name="Alican Nalci" userId="3445231b-e25f-46d5-ab80-ec6a24fc70e7" providerId="ADAL" clId="{B2FD5112-846D-4E66-A46A-FBA4A4B23A24}" dt="2019-10-05T15:55:40.378" v="3944" actId="164"/>
          <ac:spMkLst>
            <pc:docMk/>
            <pc:sldMk cId="3102059015" sldId="897"/>
            <ac:spMk id="3" creationId="{17209C96-8763-4111-8BDF-ABBD7ED6BA0C}"/>
          </ac:spMkLst>
        </pc:spChg>
        <pc:spChg chg="add del mod">
          <ac:chgData name="Alican Nalci" userId="3445231b-e25f-46d5-ab80-ec6a24fc70e7" providerId="ADAL" clId="{B2FD5112-846D-4E66-A46A-FBA4A4B23A24}" dt="2019-10-02T20:18:41.150" v="1398" actId="478"/>
          <ac:spMkLst>
            <pc:docMk/>
            <pc:sldMk cId="3102059015" sldId="897"/>
            <ac:spMk id="3" creationId="{792673F1-8DAD-4BCB-9D0A-EE56E0C5707E}"/>
          </ac:spMkLst>
        </pc:spChg>
        <pc:spChg chg="mod">
          <ac:chgData name="Alican Nalci" userId="3445231b-e25f-46d5-ab80-ec6a24fc70e7" providerId="ADAL" clId="{B2FD5112-846D-4E66-A46A-FBA4A4B23A24}" dt="2019-10-05T14:10:45.872" v="3911" actId="1076"/>
          <ac:spMkLst>
            <pc:docMk/>
            <pc:sldMk cId="3102059015" sldId="897"/>
            <ac:spMk id="4" creationId="{29950C7A-410D-4043-98DC-DB6042ABA76F}"/>
          </ac:spMkLst>
        </pc:spChg>
        <pc:spChg chg="add mod">
          <ac:chgData name="Alican Nalci" userId="3445231b-e25f-46d5-ab80-ec6a24fc70e7" providerId="ADAL" clId="{B2FD5112-846D-4E66-A46A-FBA4A4B23A24}" dt="2019-10-04T16:37:36.630" v="3846" actId="1076"/>
          <ac:spMkLst>
            <pc:docMk/>
            <pc:sldMk cId="3102059015" sldId="897"/>
            <ac:spMk id="6" creationId="{6357A709-1A32-4664-81C9-2F97CDB358FF}"/>
          </ac:spMkLst>
        </pc:spChg>
        <pc:spChg chg="del mod">
          <ac:chgData name="Alican Nalci" userId="3445231b-e25f-46d5-ab80-ec6a24fc70e7" providerId="ADAL" clId="{B2FD5112-846D-4E66-A46A-FBA4A4B23A24}" dt="2019-10-02T20:19:57.550" v="1426" actId="478"/>
          <ac:spMkLst>
            <pc:docMk/>
            <pc:sldMk cId="3102059015" sldId="897"/>
            <ac:spMk id="6" creationId="{8267213C-4C04-48EB-8006-8B64A343317D}"/>
          </ac:spMkLst>
        </pc:spChg>
        <pc:spChg chg="mod">
          <ac:chgData name="Alican Nalci" userId="3445231b-e25f-46d5-ab80-ec6a24fc70e7" providerId="ADAL" clId="{B2FD5112-846D-4E66-A46A-FBA4A4B23A24}" dt="2019-10-04T10:00:59.097" v="3310" actId="20577"/>
          <ac:spMkLst>
            <pc:docMk/>
            <pc:sldMk cId="3102059015" sldId="897"/>
            <ac:spMk id="7" creationId="{174D2F37-183F-4F96-BCB7-2C307D512F46}"/>
          </ac:spMkLst>
        </pc:spChg>
        <pc:spChg chg="add mod topLvl">
          <ac:chgData name="Alican Nalci" userId="3445231b-e25f-46d5-ab80-ec6a24fc70e7" providerId="ADAL" clId="{B2FD5112-846D-4E66-A46A-FBA4A4B23A24}" dt="2019-10-05T15:55:12.974" v="3939" actId="165"/>
          <ac:spMkLst>
            <pc:docMk/>
            <pc:sldMk cId="3102059015" sldId="897"/>
            <ac:spMk id="8" creationId="{BACCBBF5-CC6C-4BE1-ABF6-4EBCB355FFCE}"/>
          </ac:spMkLst>
        </pc:spChg>
        <pc:spChg chg="add mod topLvl">
          <ac:chgData name="Alican Nalci" userId="3445231b-e25f-46d5-ab80-ec6a24fc70e7" providerId="ADAL" clId="{B2FD5112-846D-4E66-A46A-FBA4A4B23A24}" dt="2019-10-05T15:55:12.974" v="3939" actId="165"/>
          <ac:spMkLst>
            <pc:docMk/>
            <pc:sldMk cId="3102059015" sldId="897"/>
            <ac:spMk id="9" creationId="{1C1081F6-C676-4B5E-A0B2-10712B778AA9}"/>
          </ac:spMkLst>
        </pc:spChg>
        <pc:spChg chg="add mod topLvl">
          <ac:chgData name="Alican Nalci" userId="3445231b-e25f-46d5-ab80-ec6a24fc70e7" providerId="ADAL" clId="{B2FD5112-846D-4E66-A46A-FBA4A4B23A24}" dt="2019-10-05T15:55:40.378" v="3944" actId="164"/>
          <ac:spMkLst>
            <pc:docMk/>
            <pc:sldMk cId="3102059015" sldId="897"/>
            <ac:spMk id="10" creationId="{BD2CDA58-4135-4F2A-B409-3EE423F6FB02}"/>
          </ac:spMkLst>
        </pc:spChg>
        <pc:spChg chg="add mod topLvl">
          <ac:chgData name="Alican Nalci" userId="3445231b-e25f-46d5-ab80-ec6a24fc70e7" providerId="ADAL" clId="{B2FD5112-846D-4E66-A46A-FBA4A4B23A24}" dt="2019-10-05T15:55:40.378" v="3944" actId="164"/>
          <ac:spMkLst>
            <pc:docMk/>
            <pc:sldMk cId="3102059015" sldId="897"/>
            <ac:spMk id="11" creationId="{8CD93524-5216-4FB2-B755-DA4385CF1662}"/>
          </ac:spMkLst>
        </pc:spChg>
        <pc:spChg chg="add del mod topLvl">
          <ac:chgData name="Alican Nalci" userId="3445231b-e25f-46d5-ab80-ec6a24fc70e7" providerId="ADAL" clId="{B2FD5112-846D-4E66-A46A-FBA4A4B23A24}" dt="2019-10-05T15:55:19.109" v="3943" actId="478"/>
          <ac:spMkLst>
            <pc:docMk/>
            <pc:sldMk cId="3102059015" sldId="897"/>
            <ac:spMk id="12" creationId="{67AAB66D-C4EC-44DB-9363-49F6C54FD0D1}"/>
          </ac:spMkLst>
        </pc:spChg>
        <pc:spChg chg="add mod topLvl">
          <ac:chgData name="Alican Nalci" userId="3445231b-e25f-46d5-ab80-ec6a24fc70e7" providerId="ADAL" clId="{B2FD5112-846D-4E66-A46A-FBA4A4B23A24}" dt="2019-10-05T15:55:12.974" v="3939" actId="165"/>
          <ac:spMkLst>
            <pc:docMk/>
            <pc:sldMk cId="3102059015" sldId="897"/>
            <ac:spMk id="13" creationId="{21C73E4B-BFD7-46C1-86EA-7CF9299F7263}"/>
          </ac:spMkLst>
        </pc:spChg>
        <pc:spChg chg="add mod topLvl">
          <ac:chgData name="Alican Nalci" userId="3445231b-e25f-46d5-ab80-ec6a24fc70e7" providerId="ADAL" clId="{B2FD5112-846D-4E66-A46A-FBA4A4B23A24}" dt="2019-10-05T15:55:40.378" v="3944" actId="164"/>
          <ac:spMkLst>
            <pc:docMk/>
            <pc:sldMk cId="3102059015" sldId="897"/>
            <ac:spMk id="14" creationId="{34324D71-93F3-4843-8CE4-09BD95C7BE6A}"/>
          </ac:spMkLst>
        </pc:spChg>
        <pc:spChg chg="add mod topLvl">
          <ac:chgData name="Alican Nalci" userId="3445231b-e25f-46d5-ab80-ec6a24fc70e7" providerId="ADAL" clId="{B2FD5112-846D-4E66-A46A-FBA4A4B23A24}" dt="2019-10-05T15:55:40.378" v="3944" actId="164"/>
          <ac:spMkLst>
            <pc:docMk/>
            <pc:sldMk cId="3102059015" sldId="897"/>
            <ac:spMk id="15" creationId="{6E816DB7-2789-4BE5-9785-203CD3A29BD6}"/>
          </ac:spMkLst>
        </pc:spChg>
        <pc:spChg chg="add del mod topLvl">
          <ac:chgData name="Alican Nalci" userId="3445231b-e25f-46d5-ab80-ec6a24fc70e7" providerId="ADAL" clId="{B2FD5112-846D-4E66-A46A-FBA4A4B23A24}" dt="2019-10-05T15:55:12.974" v="3939" actId="165"/>
          <ac:spMkLst>
            <pc:docMk/>
            <pc:sldMk cId="3102059015" sldId="897"/>
            <ac:spMk id="24" creationId="{C012DCEF-9C12-4AF7-B48D-B197D6780885}"/>
          </ac:spMkLst>
        </pc:spChg>
        <pc:spChg chg="add mod topLvl">
          <ac:chgData name="Alican Nalci" userId="3445231b-e25f-46d5-ab80-ec6a24fc70e7" providerId="ADAL" clId="{B2FD5112-846D-4E66-A46A-FBA4A4B23A24}" dt="2019-10-05T15:55:40.378" v="3944" actId="164"/>
          <ac:spMkLst>
            <pc:docMk/>
            <pc:sldMk cId="3102059015" sldId="897"/>
            <ac:spMk id="25" creationId="{2BC3F727-88F6-4F21-A7B1-C4C583C20BE2}"/>
          </ac:spMkLst>
        </pc:spChg>
        <pc:spChg chg="add mod topLvl">
          <ac:chgData name="Alican Nalci" userId="3445231b-e25f-46d5-ab80-ec6a24fc70e7" providerId="ADAL" clId="{B2FD5112-846D-4E66-A46A-FBA4A4B23A24}" dt="2019-10-05T15:55:12.974" v="3939" actId="165"/>
          <ac:spMkLst>
            <pc:docMk/>
            <pc:sldMk cId="3102059015" sldId="897"/>
            <ac:spMk id="26" creationId="{3115332D-C6BA-4D3D-AC95-99D756E03EBD}"/>
          </ac:spMkLst>
        </pc:spChg>
        <pc:spChg chg="add mod topLvl">
          <ac:chgData name="Alican Nalci" userId="3445231b-e25f-46d5-ab80-ec6a24fc70e7" providerId="ADAL" clId="{B2FD5112-846D-4E66-A46A-FBA4A4B23A24}" dt="2019-10-05T15:55:40.378" v="3944" actId="164"/>
          <ac:spMkLst>
            <pc:docMk/>
            <pc:sldMk cId="3102059015" sldId="897"/>
            <ac:spMk id="29" creationId="{05FE8B21-0B1B-4DE0-B027-6E924EA7A2BA}"/>
          </ac:spMkLst>
        </pc:spChg>
        <pc:spChg chg="add mod topLvl">
          <ac:chgData name="Alican Nalci" userId="3445231b-e25f-46d5-ab80-ec6a24fc70e7" providerId="ADAL" clId="{B2FD5112-846D-4E66-A46A-FBA4A4B23A24}" dt="2019-10-05T15:55:40.378" v="3944" actId="164"/>
          <ac:spMkLst>
            <pc:docMk/>
            <pc:sldMk cId="3102059015" sldId="897"/>
            <ac:spMk id="30" creationId="{C82F54C9-4E2D-46EC-BA66-77E7A2C28CA4}"/>
          </ac:spMkLst>
        </pc:spChg>
        <pc:spChg chg="add del">
          <ac:chgData name="Alican Nalci" userId="3445231b-e25f-46d5-ab80-ec6a24fc70e7" providerId="ADAL" clId="{B2FD5112-846D-4E66-A46A-FBA4A4B23A24}" dt="2019-10-02T20:28:35.301" v="1661"/>
          <ac:spMkLst>
            <pc:docMk/>
            <pc:sldMk cId="3102059015" sldId="897"/>
            <ac:spMk id="33" creationId="{1E424ED4-0160-4893-9D61-7F192C3DCABC}"/>
          </ac:spMkLst>
        </pc:spChg>
        <pc:spChg chg="add del mod">
          <ac:chgData name="Alican Nalci" userId="3445231b-e25f-46d5-ab80-ec6a24fc70e7" providerId="ADAL" clId="{B2FD5112-846D-4E66-A46A-FBA4A4B23A24}" dt="2019-10-02T20:28:43.321" v="1665"/>
          <ac:spMkLst>
            <pc:docMk/>
            <pc:sldMk cId="3102059015" sldId="897"/>
            <ac:spMk id="35" creationId="{E4A1ABD5-9E42-4C61-8DCB-0C35BAC0EC34}"/>
          </ac:spMkLst>
        </pc:spChg>
        <pc:spChg chg="add del">
          <ac:chgData name="Alican Nalci" userId="3445231b-e25f-46d5-ab80-ec6a24fc70e7" providerId="ADAL" clId="{B2FD5112-846D-4E66-A46A-FBA4A4B23A24}" dt="2019-10-02T20:28:50.198" v="1671"/>
          <ac:spMkLst>
            <pc:docMk/>
            <pc:sldMk cId="3102059015" sldId="897"/>
            <ac:spMk id="37" creationId="{ADC0429C-7921-42D7-AF16-E08397194229}"/>
          </ac:spMkLst>
        </pc:spChg>
        <pc:spChg chg="add del mod">
          <ac:chgData name="Alican Nalci" userId="3445231b-e25f-46d5-ab80-ec6a24fc70e7" providerId="ADAL" clId="{B2FD5112-846D-4E66-A46A-FBA4A4B23A24}" dt="2019-10-02T20:29:48.341" v="1688" actId="478"/>
          <ac:spMkLst>
            <pc:docMk/>
            <pc:sldMk cId="3102059015" sldId="897"/>
            <ac:spMk id="39" creationId="{7B17F1EF-FB7C-4B1A-B077-B8B5CA322DAB}"/>
          </ac:spMkLst>
        </pc:spChg>
        <pc:grpChg chg="add del mod">
          <ac:chgData name="Alican Nalci" userId="3445231b-e25f-46d5-ab80-ec6a24fc70e7" providerId="ADAL" clId="{B2FD5112-846D-4E66-A46A-FBA4A4B23A24}" dt="2019-10-05T15:54:57.219" v="3936" actId="165"/>
          <ac:grpSpMkLst>
            <pc:docMk/>
            <pc:sldMk cId="3102059015" sldId="897"/>
            <ac:grpSpMk id="5" creationId="{0DCFAAA8-E51A-4C8D-9643-E8A4514940CB}"/>
          </ac:grpSpMkLst>
        </pc:grpChg>
        <pc:grpChg chg="add mod">
          <ac:chgData name="Alican Nalci" userId="3445231b-e25f-46d5-ab80-ec6a24fc70e7" providerId="ADAL" clId="{B2FD5112-846D-4E66-A46A-FBA4A4B23A24}" dt="2019-10-05T15:55:40.378" v="3944" actId="164"/>
          <ac:grpSpMkLst>
            <pc:docMk/>
            <pc:sldMk cId="3102059015" sldId="897"/>
            <ac:grpSpMk id="16" creationId="{EB4C6096-788A-4F37-BCAD-0F1DBADF634A}"/>
          </ac:grpSpMkLst>
        </pc:grpChg>
        <pc:grpChg chg="add del mod">
          <ac:chgData name="Alican Nalci" userId="3445231b-e25f-46d5-ab80-ec6a24fc70e7" providerId="ADAL" clId="{B2FD5112-846D-4E66-A46A-FBA4A4B23A24}" dt="2019-10-02T20:26:44.650" v="1613" actId="165"/>
          <ac:grpSpMkLst>
            <pc:docMk/>
            <pc:sldMk cId="3102059015" sldId="897"/>
            <ac:grpSpMk id="31" creationId="{02B08C32-3507-428C-9E53-6C632540E921}"/>
          </ac:grpSpMkLst>
        </pc:grpChg>
        <pc:grpChg chg="add del mod topLvl">
          <ac:chgData name="Alican Nalci" userId="3445231b-e25f-46d5-ab80-ec6a24fc70e7" providerId="ADAL" clId="{B2FD5112-846D-4E66-A46A-FBA4A4B23A24}" dt="2019-10-05T15:55:12.974" v="3939" actId="165"/>
          <ac:grpSpMkLst>
            <pc:docMk/>
            <pc:sldMk cId="3102059015" sldId="897"/>
            <ac:grpSpMk id="40" creationId="{CC84063F-A1F7-4A42-8C8B-0FBEC88DE093}"/>
          </ac:grpSpMkLst>
        </pc:grpChg>
        <pc:graphicFrameChg chg="del mod modGraphic">
          <ac:chgData name="Alican Nalci" userId="3445231b-e25f-46d5-ab80-ec6a24fc70e7" providerId="ADAL" clId="{B2FD5112-846D-4E66-A46A-FBA4A4B23A24}" dt="2019-10-02T20:16:44.720" v="1368" actId="478"/>
          <ac:graphicFrameMkLst>
            <pc:docMk/>
            <pc:sldMk cId="3102059015" sldId="897"/>
            <ac:graphicFrameMk id="5" creationId="{C4E7C099-08EE-4CCF-BDA1-DDC4F3D9F12F}"/>
          </ac:graphicFrameMkLst>
        </pc:graphicFrameChg>
        <pc:graphicFrameChg chg="add del">
          <ac:chgData name="Alican Nalci" userId="3445231b-e25f-46d5-ab80-ec6a24fc70e7" providerId="ADAL" clId="{B2FD5112-846D-4E66-A46A-FBA4A4B23A24}" dt="2019-10-02T20:28:35.301" v="1661"/>
          <ac:graphicFrameMkLst>
            <pc:docMk/>
            <pc:sldMk cId="3102059015" sldId="897"/>
            <ac:graphicFrameMk id="32" creationId="{D2FC2BB7-4C70-4AA0-846D-197D6FF96EB7}"/>
          </ac:graphicFrameMkLst>
        </pc:graphicFrameChg>
        <pc:graphicFrameChg chg="add del mod">
          <ac:chgData name="Alican Nalci" userId="3445231b-e25f-46d5-ab80-ec6a24fc70e7" providerId="ADAL" clId="{B2FD5112-846D-4E66-A46A-FBA4A4B23A24}" dt="2019-10-02T20:28:43.321" v="1665"/>
          <ac:graphicFrameMkLst>
            <pc:docMk/>
            <pc:sldMk cId="3102059015" sldId="897"/>
            <ac:graphicFrameMk id="34" creationId="{25B5C771-F6B7-48D7-A0A3-6DEF215C7E62}"/>
          </ac:graphicFrameMkLst>
        </pc:graphicFrameChg>
        <pc:graphicFrameChg chg="add del">
          <ac:chgData name="Alican Nalci" userId="3445231b-e25f-46d5-ab80-ec6a24fc70e7" providerId="ADAL" clId="{B2FD5112-846D-4E66-A46A-FBA4A4B23A24}" dt="2019-10-02T20:28:50.198" v="1671"/>
          <ac:graphicFrameMkLst>
            <pc:docMk/>
            <pc:sldMk cId="3102059015" sldId="897"/>
            <ac:graphicFrameMk id="36" creationId="{1C402169-4171-4692-8E43-BF8F296E51C9}"/>
          </ac:graphicFrameMkLst>
        </pc:graphicFrameChg>
        <pc:graphicFrameChg chg="add mod modGraphic">
          <ac:chgData name="Alican Nalci" userId="3445231b-e25f-46d5-ab80-ec6a24fc70e7" providerId="ADAL" clId="{B2FD5112-846D-4E66-A46A-FBA4A4B23A24}" dt="2019-10-04T09:57:32.751" v="3250" actId="1076"/>
          <ac:graphicFrameMkLst>
            <pc:docMk/>
            <pc:sldMk cId="3102059015" sldId="897"/>
            <ac:graphicFrameMk id="38" creationId="{3C63A84B-54CB-489D-ACEC-37AE54712120}"/>
          </ac:graphicFrameMkLst>
        </pc:graphicFrameChg>
        <pc:cxnChg chg="add mod topLvl">
          <ac:chgData name="Alican Nalci" userId="3445231b-e25f-46d5-ab80-ec6a24fc70e7" providerId="ADAL" clId="{B2FD5112-846D-4E66-A46A-FBA4A4B23A24}" dt="2019-10-05T15:55:12.974" v="3939" actId="165"/>
          <ac:cxnSpMkLst>
            <pc:docMk/>
            <pc:sldMk cId="3102059015" sldId="897"/>
            <ac:cxnSpMk id="17" creationId="{F7FF45D6-B974-47FC-8D3D-B577FBA61C7B}"/>
          </ac:cxnSpMkLst>
        </pc:cxnChg>
        <pc:cxnChg chg="add mod topLvl">
          <ac:chgData name="Alican Nalci" userId="3445231b-e25f-46d5-ab80-ec6a24fc70e7" providerId="ADAL" clId="{B2FD5112-846D-4E66-A46A-FBA4A4B23A24}" dt="2019-10-05T15:55:12.974" v="3939" actId="165"/>
          <ac:cxnSpMkLst>
            <pc:docMk/>
            <pc:sldMk cId="3102059015" sldId="897"/>
            <ac:cxnSpMk id="18" creationId="{404743CF-596C-4DB9-AA98-7138A41F1E08}"/>
          </ac:cxnSpMkLst>
        </pc:cxnChg>
        <pc:cxnChg chg="add mod topLvl">
          <ac:chgData name="Alican Nalci" userId="3445231b-e25f-46d5-ab80-ec6a24fc70e7" providerId="ADAL" clId="{B2FD5112-846D-4E66-A46A-FBA4A4B23A24}" dt="2019-10-05T15:55:40.378" v="3944" actId="164"/>
          <ac:cxnSpMkLst>
            <pc:docMk/>
            <pc:sldMk cId="3102059015" sldId="897"/>
            <ac:cxnSpMk id="20" creationId="{9792F5FE-66C3-4DF0-BA4B-0A48E02FE6B7}"/>
          </ac:cxnSpMkLst>
        </pc:cxnChg>
        <pc:cxnChg chg="add mod topLvl">
          <ac:chgData name="Alican Nalci" userId="3445231b-e25f-46d5-ab80-ec6a24fc70e7" providerId="ADAL" clId="{B2FD5112-846D-4E66-A46A-FBA4A4B23A24}" dt="2019-10-05T15:55:40.378" v="3944" actId="164"/>
          <ac:cxnSpMkLst>
            <pc:docMk/>
            <pc:sldMk cId="3102059015" sldId="897"/>
            <ac:cxnSpMk id="22" creationId="{6AE68318-9B43-43E0-B2FD-B2CDE150069C}"/>
          </ac:cxnSpMkLst>
        </pc:cxnChg>
      </pc:sldChg>
      <pc:sldChg chg="modSp add">
        <pc:chgData name="Alican Nalci" userId="3445231b-e25f-46d5-ab80-ec6a24fc70e7" providerId="ADAL" clId="{B2FD5112-846D-4E66-A46A-FBA4A4B23A24}" dt="2019-10-05T15:58:35.140" v="4041" actId="20577"/>
        <pc:sldMkLst>
          <pc:docMk/>
          <pc:sldMk cId="3430307693" sldId="898"/>
        </pc:sldMkLst>
        <pc:spChg chg="mod">
          <ac:chgData name="Alican Nalci" userId="3445231b-e25f-46d5-ab80-ec6a24fc70e7" providerId="ADAL" clId="{B2FD5112-846D-4E66-A46A-FBA4A4B23A24}" dt="2019-10-05T15:58:35.140" v="4041" actId="20577"/>
          <ac:spMkLst>
            <pc:docMk/>
            <pc:sldMk cId="3430307693" sldId="898"/>
            <ac:spMk id="4" creationId="{29950C7A-410D-4043-98DC-DB6042ABA76F}"/>
          </ac:spMkLst>
        </pc:spChg>
        <pc:spChg chg="mod">
          <ac:chgData name="Alican Nalci" userId="3445231b-e25f-46d5-ab80-ec6a24fc70e7" providerId="ADAL" clId="{B2FD5112-846D-4E66-A46A-FBA4A4B23A24}" dt="2019-10-04T10:09:20.431" v="3589" actId="1076"/>
          <ac:spMkLst>
            <pc:docMk/>
            <pc:sldMk cId="3430307693" sldId="898"/>
            <ac:spMk id="6" creationId="{8267213C-4C04-48EB-8006-8B64A343317D}"/>
          </ac:spMkLst>
        </pc:spChg>
        <pc:spChg chg="mod">
          <ac:chgData name="Alican Nalci" userId="3445231b-e25f-46d5-ab80-ec6a24fc70e7" providerId="ADAL" clId="{B2FD5112-846D-4E66-A46A-FBA4A4B23A24}" dt="2019-10-04T10:01:39.720" v="3317" actId="20577"/>
          <ac:spMkLst>
            <pc:docMk/>
            <pc:sldMk cId="3430307693" sldId="898"/>
            <ac:spMk id="7" creationId="{174D2F37-183F-4F96-BCB7-2C307D512F46}"/>
          </ac:spMkLst>
        </pc:spChg>
        <pc:graphicFrameChg chg="mod modGraphic">
          <ac:chgData name="Alican Nalci" userId="3445231b-e25f-46d5-ab80-ec6a24fc70e7" providerId="ADAL" clId="{B2FD5112-846D-4E66-A46A-FBA4A4B23A24}" dt="2019-10-05T08:16:15.022" v="3872" actId="255"/>
          <ac:graphicFrameMkLst>
            <pc:docMk/>
            <pc:sldMk cId="3430307693" sldId="898"/>
            <ac:graphicFrameMk id="5" creationId="{C4E7C099-08EE-4CCF-BDA1-DDC4F3D9F12F}"/>
          </ac:graphicFrameMkLst>
        </pc:graphicFrameChg>
      </pc:sldChg>
      <pc:sldChg chg="modSp add">
        <pc:chgData name="Alican Nalci" userId="3445231b-e25f-46d5-ab80-ec6a24fc70e7" providerId="ADAL" clId="{B2FD5112-846D-4E66-A46A-FBA4A4B23A24}" dt="2019-10-05T22:25:25.457" v="4097" actId="20577"/>
        <pc:sldMkLst>
          <pc:docMk/>
          <pc:sldMk cId="835039223" sldId="899"/>
        </pc:sldMkLst>
        <pc:spChg chg="mod">
          <ac:chgData name="Alican Nalci" userId="3445231b-e25f-46d5-ab80-ec6a24fc70e7" providerId="ADAL" clId="{B2FD5112-846D-4E66-A46A-FBA4A4B23A24}" dt="2019-10-05T22:25:25.457" v="4097" actId="20577"/>
          <ac:spMkLst>
            <pc:docMk/>
            <pc:sldMk cId="835039223" sldId="899"/>
            <ac:spMk id="4" creationId="{29950C7A-410D-4043-98DC-DB6042ABA76F}"/>
          </ac:spMkLst>
        </pc:spChg>
        <pc:spChg chg="mod">
          <ac:chgData name="Alican Nalci" userId="3445231b-e25f-46d5-ab80-ec6a24fc70e7" providerId="ADAL" clId="{B2FD5112-846D-4E66-A46A-FBA4A4B23A24}" dt="2019-10-04T10:16:23.953" v="3753" actId="1076"/>
          <ac:spMkLst>
            <pc:docMk/>
            <pc:sldMk cId="835039223" sldId="899"/>
            <ac:spMk id="6" creationId="{8267213C-4C04-48EB-8006-8B64A343317D}"/>
          </ac:spMkLst>
        </pc:spChg>
        <pc:spChg chg="mod">
          <ac:chgData name="Alican Nalci" userId="3445231b-e25f-46d5-ab80-ec6a24fc70e7" providerId="ADAL" clId="{B2FD5112-846D-4E66-A46A-FBA4A4B23A24}" dt="2019-10-04T10:12:38.992" v="3668" actId="20577"/>
          <ac:spMkLst>
            <pc:docMk/>
            <pc:sldMk cId="835039223" sldId="899"/>
            <ac:spMk id="7" creationId="{174D2F37-183F-4F96-BCB7-2C307D512F46}"/>
          </ac:spMkLst>
        </pc:spChg>
        <pc:graphicFrameChg chg="mod modGraphic">
          <ac:chgData name="Alican Nalci" userId="3445231b-e25f-46d5-ab80-ec6a24fc70e7" providerId="ADAL" clId="{B2FD5112-846D-4E66-A46A-FBA4A4B23A24}" dt="2019-10-04T10:16:23.953" v="3753" actId="1076"/>
          <ac:graphicFrameMkLst>
            <pc:docMk/>
            <pc:sldMk cId="835039223" sldId="899"/>
            <ac:graphicFrameMk id="5" creationId="{C4E7C099-08EE-4CCF-BDA1-DDC4F3D9F12F}"/>
          </ac:graphicFrameMkLst>
        </pc:graphicFrameChg>
      </pc:sldChg>
      <pc:sldChg chg="addSp delSp modSp add">
        <pc:chgData name="Alican Nalci" userId="3445231b-e25f-46d5-ab80-ec6a24fc70e7" providerId="ADAL" clId="{B2FD5112-846D-4E66-A46A-FBA4A4B23A24}" dt="2019-10-05T08:21:25.988" v="3910" actId="6549"/>
        <pc:sldMkLst>
          <pc:docMk/>
          <pc:sldMk cId="1332024679" sldId="900"/>
        </pc:sldMkLst>
        <pc:spChg chg="add del mod">
          <ac:chgData name="Alican Nalci" userId="3445231b-e25f-46d5-ab80-ec6a24fc70e7" providerId="ADAL" clId="{B2FD5112-846D-4E66-A46A-FBA4A4B23A24}" dt="2019-10-02T20:57:15.457" v="2388" actId="478"/>
          <ac:spMkLst>
            <pc:docMk/>
            <pc:sldMk cId="1332024679" sldId="900"/>
            <ac:spMk id="3" creationId="{6B529C95-9E76-454D-9D85-2138005459AD}"/>
          </ac:spMkLst>
        </pc:spChg>
        <pc:spChg chg="del">
          <ac:chgData name="Alican Nalci" userId="3445231b-e25f-46d5-ab80-ec6a24fc70e7" providerId="ADAL" clId="{B2FD5112-846D-4E66-A46A-FBA4A4B23A24}" dt="2019-10-02T20:57:12.995" v="2385" actId="478"/>
          <ac:spMkLst>
            <pc:docMk/>
            <pc:sldMk cId="1332024679" sldId="900"/>
            <ac:spMk id="4" creationId="{29950C7A-410D-4043-98DC-DB6042ABA76F}"/>
          </ac:spMkLst>
        </pc:spChg>
        <pc:spChg chg="mod">
          <ac:chgData name="Alican Nalci" userId="3445231b-e25f-46d5-ab80-ec6a24fc70e7" providerId="ADAL" clId="{B2FD5112-846D-4E66-A46A-FBA4A4B23A24}" dt="2019-10-04T10:15:32.484" v="3748" actId="1076"/>
          <ac:spMkLst>
            <pc:docMk/>
            <pc:sldMk cId="1332024679" sldId="900"/>
            <ac:spMk id="6" creationId="{8267213C-4C04-48EB-8006-8B64A343317D}"/>
          </ac:spMkLst>
        </pc:spChg>
        <pc:spChg chg="mod">
          <ac:chgData name="Alican Nalci" userId="3445231b-e25f-46d5-ab80-ec6a24fc70e7" providerId="ADAL" clId="{B2FD5112-846D-4E66-A46A-FBA4A4B23A24}" dt="2019-10-04T10:16:41.018" v="3758" actId="20577"/>
          <ac:spMkLst>
            <pc:docMk/>
            <pc:sldMk cId="1332024679" sldId="900"/>
            <ac:spMk id="7" creationId="{174D2F37-183F-4F96-BCB7-2C307D512F46}"/>
          </ac:spMkLst>
        </pc:spChg>
        <pc:spChg chg="add del">
          <ac:chgData name="Alican Nalci" userId="3445231b-e25f-46d5-ab80-ec6a24fc70e7" providerId="ADAL" clId="{B2FD5112-846D-4E66-A46A-FBA4A4B23A24}" dt="2019-10-02T20:57:14.030" v="2387"/>
          <ac:spMkLst>
            <pc:docMk/>
            <pc:sldMk cId="1332024679" sldId="900"/>
            <ac:spMk id="8" creationId="{1D09131B-B985-4132-814B-9B68E2C4AFDE}"/>
          </ac:spMkLst>
        </pc:spChg>
        <pc:spChg chg="add mod">
          <ac:chgData name="Alican Nalci" userId="3445231b-e25f-46d5-ab80-ec6a24fc70e7" providerId="ADAL" clId="{B2FD5112-846D-4E66-A46A-FBA4A4B23A24}" dt="2019-10-04T10:15:58.797" v="3752" actId="2711"/>
          <ac:spMkLst>
            <pc:docMk/>
            <pc:sldMk cId="1332024679" sldId="900"/>
            <ac:spMk id="9" creationId="{2F2DD491-C79D-4919-9FDC-15B39F735650}"/>
          </ac:spMkLst>
        </pc:spChg>
        <pc:graphicFrameChg chg="mod modGraphic">
          <ac:chgData name="Alican Nalci" userId="3445231b-e25f-46d5-ab80-ec6a24fc70e7" providerId="ADAL" clId="{B2FD5112-846D-4E66-A46A-FBA4A4B23A24}" dt="2019-10-05T08:21:25.988" v="3910" actId="6549"/>
          <ac:graphicFrameMkLst>
            <pc:docMk/>
            <pc:sldMk cId="1332024679" sldId="900"/>
            <ac:graphicFrameMk id="5" creationId="{C4E7C099-08EE-4CCF-BDA1-DDC4F3D9F12F}"/>
          </ac:graphicFrameMkLst>
        </pc:graphicFrameChg>
      </pc:sldChg>
      <pc:sldChg chg="modSp add">
        <pc:chgData name="Alican Nalci" userId="3445231b-e25f-46d5-ab80-ec6a24fc70e7" providerId="ADAL" clId="{B2FD5112-846D-4E66-A46A-FBA4A4B23A24}" dt="2019-10-05T08:15:05.169" v="3865" actId="255"/>
        <pc:sldMkLst>
          <pc:docMk/>
          <pc:sldMk cId="3393932552" sldId="901"/>
        </pc:sldMkLst>
        <pc:spChg chg="mod">
          <ac:chgData name="Alican Nalci" userId="3445231b-e25f-46d5-ab80-ec6a24fc70e7" providerId="ADAL" clId="{B2FD5112-846D-4E66-A46A-FBA4A4B23A24}" dt="2019-10-04T10:08:45.003" v="3577" actId="255"/>
          <ac:spMkLst>
            <pc:docMk/>
            <pc:sldMk cId="3393932552" sldId="901"/>
            <ac:spMk id="4" creationId="{29950C7A-410D-4043-98DC-DB6042ABA76F}"/>
          </ac:spMkLst>
        </pc:spChg>
        <pc:spChg chg="mod">
          <ac:chgData name="Alican Nalci" userId="3445231b-e25f-46d5-ab80-ec6a24fc70e7" providerId="ADAL" clId="{B2FD5112-846D-4E66-A46A-FBA4A4B23A24}" dt="2019-10-04T09:58:16.414" v="3256" actId="1076"/>
          <ac:spMkLst>
            <pc:docMk/>
            <pc:sldMk cId="3393932552" sldId="901"/>
            <ac:spMk id="6" creationId="{8267213C-4C04-48EB-8006-8B64A343317D}"/>
          </ac:spMkLst>
        </pc:spChg>
        <pc:graphicFrameChg chg="mod modGraphic">
          <ac:chgData name="Alican Nalci" userId="3445231b-e25f-46d5-ab80-ec6a24fc70e7" providerId="ADAL" clId="{B2FD5112-846D-4E66-A46A-FBA4A4B23A24}" dt="2019-10-05T08:15:05.169" v="3865" actId="255"/>
          <ac:graphicFrameMkLst>
            <pc:docMk/>
            <pc:sldMk cId="3393932552" sldId="901"/>
            <ac:graphicFrameMk id="5" creationId="{C4E7C099-08EE-4CCF-BDA1-DDC4F3D9F12F}"/>
          </ac:graphicFrameMkLst>
        </pc:graphicFrameChg>
      </pc:sldChg>
      <pc:sldChg chg="addSp delSp modSp add">
        <pc:chgData name="Alican Nalci" userId="3445231b-e25f-46d5-ab80-ec6a24fc70e7" providerId="ADAL" clId="{B2FD5112-846D-4E66-A46A-FBA4A4B23A24}" dt="2019-10-05T15:57:23.781" v="3973" actId="20577"/>
        <pc:sldMkLst>
          <pc:docMk/>
          <pc:sldMk cId="1499181544" sldId="902"/>
        </pc:sldMkLst>
        <pc:spChg chg="del mod">
          <ac:chgData name="Alican Nalci" userId="3445231b-e25f-46d5-ab80-ec6a24fc70e7" providerId="ADAL" clId="{B2FD5112-846D-4E66-A46A-FBA4A4B23A24}" dt="2019-10-02T20:53:08.394" v="2214" actId="478"/>
          <ac:spMkLst>
            <pc:docMk/>
            <pc:sldMk cId="1499181544" sldId="902"/>
            <ac:spMk id="4" creationId="{29950C7A-410D-4043-98DC-DB6042ABA76F}"/>
          </ac:spMkLst>
        </pc:spChg>
        <pc:spChg chg="add del mod">
          <ac:chgData name="Alican Nalci" userId="3445231b-e25f-46d5-ab80-ec6a24fc70e7" providerId="ADAL" clId="{B2FD5112-846D-4E66-A46A-FBA4A4B23A24}" dt="2019-10-04T10:06:42.045" v="3554" actId="1076"/>
          <ac:spMkLst>
            <pc:docMk/>
            <pc:sldMk cId="1499181544" sldId="902"/>
            <ac:spMk id="6" creationId="{8267213C-4C04-48EB-8006-8B64A343317D}"/>
          </ac:spMkLst>
        </pc:spChg>
        <pc:spChg chg="add mod">
          <ac:chgData name="Alican Nalci" userId="3445231b-e25f-46d5-ab80-ec6a24fc70e7" providerId="ADAL" clId="{B2FD5112-846D-4E66-A46A-FBA4A4B23A24}" dt="2019-10-05T15:57:23.781" v="3973" actId="20577"/>
          <ac:spMkLst>
            <pc:docMk/>
            <pc:sldMk cId="1499181544" sldId="902"/>
            <ac:spMk id="8" creationId="{D34C3E59-2DC9-478B-BFB4-869C19381F24}"/>
          </ac:spMkLst>
        </pc:spChg>
        <pc:graphicFrameChg chg="add del mod">
          <ac:chgData name="Alican Nalci" userId="3445231b-e25f-46d5-ab80-ec6a24fc70e7" providerId="ADAL" clId="{B2FD5112-846D-4E66-A46A-FBA4A4B23A24}" dt="2019-10-04T10:06:42.045" v="3554" actId="1076"/>
          <ac:graphicFrameMkLst>
            <pc:docMk/>
            <pc:sldMk cId="1499181544" sldId="902"/>
            <ac:graphicFrameMk id="5" creationId="{C4E7C099-08EE-4CCF-BDA1-DDC4F3D9F12F}"/>
          </ac:graphicFrameMkLst>
        </pc:graphicFrameChg>
      </pc:sldChg>
      <pc:sldChg chg="add del">
        <pc:chgData name="Alican Nalci" userId="3445231b-e25f-46d5-ab80-ec6a24fc70e7" providerId="ADAL" clId="{B2FD5112-846D-4E66-A46A-FBA4A4B23A24}" dt="2019-10-04T09:48:24.454" v="3097" actId="2696"/>
        <pc:sldMkLst>
          <pc:docMk/>
          <pc:sldMk cId="1246572169" sldId="903"/>
        </pc:sldMkLst>
      </pc:sldChg>
      <pc:sldChg chg="addSp delSp modSp add">
        <pc:chgData name="Alican Nalci" userId="3445231b-e25f-46d5-ab80-ec6a24fc70e7" providerId="ADAL" clId="{B2FD5112-846D-4E66-A46A-FBA4A4B23A24}" dt="2019-10-05T22:50:02.407" v="4234" actId="1076"/>
        <pc:sldMkLst>
          <pc:docMk/>
          <pc:sldMk cId="3300745126" sldId="903"/>
        </pc:sldMkLst>
        <pc:spChg chg="del">
          <ac:chgData name="Alican Nalci" userId="3445231b-e25f-46d5-ab80-ec6a24fc70e7" providerId="ADAL" clId="{B2FD5112-846D-4E66-A46A-FBA4A4B23A24}" dt="2019-10-05T22:27:29.694" v="4099" actId="478"/>
          <ac:spMkLst>
            <pc:docMk/>
            <pc:sldMk cId="3300745126" sldId="903"/>
            <ac:spMk id="2" creationId="{E2AF9A16-C087-4EE0-8EAE-B591DBCB7550}"/>
          </ac:spMkLst>
        </pc:spChg>
        <pc:spChg chg="del">
          <ac:chgData name="Alican Nalci" userId="3445231b-e25f-46d5-ab80-ec6a24fc70e7" providerId="ADAL" clId="{B2FD5112-846D-4E66-A46A-FBA4A4B23A24}" dt="2019-10-05T22:27:34.749" v="4101" actId="478"/>
          <ac:spMkLst>
            <pc:docMk/>
            <pc:sldMk cId="3300745126" sldId="903"/>
            <ac:spMk id="3" creationId="{24C5C517-1C35-4AE5-8B66-C2BD7C2380D0}"/>
          </ac:spMkLst>
        </pc:spChg>
        <pc:spChg chg="del">
          <ac:chgData name="Alican Nalci" userId="3445231b-e25f-46d5-ab80-ec6a24fc70e7" providerId="ADAL" clId="{B2FD5112-846D-4E66-A46A-FBA4A4B23A24}" dt="2019-10-05T22:27:31.821" v="4100" actId="478"/>
          <ac:spMkLst>
            <pc:docMk/>
            <pc:sldMk cId="3300745126" sldId="903"/>
            <ac:spMk id="4" creationId="{9BDA1A06-2CAA-4756-A3BB-A4E482314F80}"/>
          </ac:spMkLst>
        </pc:spChg>
        <pc:spChg chg="del">
          <ac:chgData name="Alican Nalci" userId="3445231b-e25f-46d5-ab80-ec6a24fc70e7" providerId="ADAL" clId="{B2FD5112-846D-4E66-A46A-FBA4A4B23A24}" dt="2019-10-05T22:27:37.452" v="4102" actId="478"/>
          <ac:spMkLst>
            <pc:docMk/>
            <pc:sldMk cId="3300745126" sldId="903"/>
            <ac:spMk id="5" creationId="{498A7229-E4AE-4B86-9115-8A1AF4C8F3F1}"/>
          </ac:spMkLst>
        </pc:spChg>
        <pc:spChg chg="add mod">
          <ac:chgData name="Alican Nalci" userId="3445231b-e25f-46d5-ab80-ec6a24fc70e7" providerId="ADAL" clId="{B2FD5112-846D-4E66-A46A-FBA4A4B23A24}" dt="2019-10-05T22:50:02.407" v="4234" actId="1076"/>
          <ac:spMkLst>
            <pc:docMk/>
            <pc:sldMk cId="3300745126" sldId="903"/>
            <ac:spMk id="8" creationId="{B025FDA2-E82A-4D21-B725-E6268DA42EBB}"/>
          </ac:spMkLst>
        </pc:spChg>
        <pc:spChg chg="add mod">
          <ac:chgData name="Alican Nalci" userId="3445231b-e25f-46d5-ab80-ec6a24fc70e7" providerId="ADAL" clId="{B2FD5112-846D-4E66-A46A-FBA4A4B23A24}" dt="2019-10-05T22:49:54.783" v="4233" actId="1076"/>
          <ac:spMkLst>
            <pc:docMk/>
            <pc:sldMk cId="3300745126" sldId="903"/>
            <ac:spMk id="11" creationId="{0EC4F71B-6169-4499-AB04-00C6F39C7989}"/>
          </ac:spMkLst>
        </pc:spChg>
        <pc:spChg chg="add mod">
          <ac:chgData name="Alican Nalci" userId="3445231b-e25f-46d5-ab80-ec6a24fc70e7" providerId="ADAL" clId="{B2FD5112-846D-4E66-A46A-FBA4A4B23A24}" dt="2019-10-05T22:48:57.476" v="4226" actId="1076"/>
          <ac:spMkLst>
            <pc:docMk/>
            <pc:sldMk cId="3300745126" sldId="903"/>
            <ac:spMk id="13" creationId="{50131CBD-21AE-4672-8E08-EE7EE92EE6C0}"/>
          </ac:spMkLst>
        </pc:spChg>
        <pc:graphicFrameChg chg="add del">
          <ac:chgData name="Alican Nalci" userId="3445231b-e25f-46d5-ab80-ec6a24fc70e7" providerId="ADAL" clId="{B2FD5112-846D-4E66-A46A-FBA4A4B23A24}" dt="2019-10-05T22:29:20.309" v="4115"/>
          <ac:graphicFrameMkLst>
            <pc:docMk/>
            <pc:sldMk cId="3300745126" sldId="903"/>
            <ac:graphicFrameMk id="6" creationId="{ECF48F10-41FA-4664-A695-F1B77642F150}"/>
          </ac:graphicFrameMkLst>
        </pc:graphicFrameChg>
        <pc:graphicFrameChg chg="add mod modGraphic">
          <ac:chgData name="Alican Nalci" userId="3445231b-e25f-46d5-ab80-ec6a24fc70e7" providerId="ADAL" clId="{B2FD5112-846D-4E66-A46A-FBA4A4B23A24}" dt="2019-10-05T22:49:16.008" v="4229" actId="2084"/>
          <ac:graphicFrameMkLst>
            <pc:docMk/>
            <pc:sldMk cId="3300745126" sldId="903"/>
            <ac:graphicFrameMk id="7" creationId="{F922F35D-0CC7-47E3-8EE3-4E7C33677E52}"/>
          </ac:graphicFrameMkLst>
        </pc:graphicFrameChg>
        <pc:graphicFrameChg chg="add del">
          <ac:chgData name="Alican Nalci" userId="3445231b-e25f-46d5-ab80-ec6a24fc70e7" providerId="ADAL" clId="{B2FD5112-846D-4E66-A46A-FBA4A4B23A24}" dt="2019-10-05T22:34:39.738" v="4192"/>
          <ac:graphicFrameMkLst>
            <pc:docMk/>
            <pc:sldMk cId="3300745126" sldId="903"/>
            <ac:graphicFrameMk id="9" creationId="{EC6947CB-AE86-4EE7-BF40-7341CE85572F}"/>
          </ac:graphicFrameMkLst>
        </pc:graphicFrameChg>
        <pc:graphicFrameChg chg="add mod modGraphic">
          <ac:chgData name="Alican Nalci" userId="3445231b-e25f-46d5-ab80-ec6a24fc70e7" providerId="ADAL" clId="{B2FD5112-846D-4E66-A46A-FBA4A4B23A24}" dt="2019-10-05T22:49:19.469" v="4230" actId="2084"/>
          <ac:graphicFrameMkLst>
            <pc:docMk/>
            <pc:sldMk cId="3300745126" sldId="903"/>
            <ac:graphicFrameMk id="10" creationId="{7D791D64-8C34-4616-8C3A-FE4BD79BEAEA}"/>
          </ac:graphicFrameMkLst>
        </pc:graphicFrameChg>
        <pc:graphicFrameChg chg="add mod modGraphic">
          <ac:chgData name="Alican Nalci" userId="3445231b-e25f-46d5-ab80-ec6a24fc70e7" providerId="ADAL" clId="{B2FD5112-846D-4E66-A46A-FBA4A4B23A24}" dt="2019-10-05T22:49:35.015" v="4232" actId="2084"/>
          <ac:graphicFrameMkLst>
            <pc:docMk/>
            <pc:sldMk cId="3300745126" sldId="903"/>
            <ac:graphicFrameMk id="12" creationId="{D940950F-E1B0-4394-A9E7-C219215DF70F}"/>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245780" y="1782921"/>
            <a:ext cx="8220862" cy="1273029"/>
          </a:xfrm>
        </p:spPr>
        <p:txBody>
          <a:bodyPr/>
          <a:lstStyle/>
          <a:p>
            <a:pPr algn="ctr"/>
            <a:r>
              <a:rPr lang="en-CA" sz="4200" b="1" dirty="0"/>
              <a:t>JVET-P0082:</a:t>
            </a:r>
            <a:br>
              <a:rPr lang="en-CA" sz="4200" b="1" dirty="0"/>
            </a:br>
            <a:r>
              <a:rPr lang="en-US" sz="4200" b="1" dirty="0"/>
              <a:t>BDPCM for Lossless</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8" y="4195085"/>
            <a:ext cx="7667189" cy="1828210"/>
          </a:xfrm>
        </p:spPr>
        <p:txBody>
          <a:bodyPr/>
          <a:lstStyle/>
          <a:p>
            <a:pPr hangingPunct="0"/>
            <a:r>
              <a:rPr lang="en-US" b="0" dirty="0"/>
              <a:t>Alican Nalci, Hongtao Wang, </a:t>
            </a:r>
            <a:r>
              <a:rPr lang="en-CA" b="0" dirty="0"/>
              <a:t>Hilmi E. Egilmez </a:t>
            </a:r>
          </a:p>
          <a:p>
            <a:pPr hangingPunct="0"/>
            <a:r>
              <a:rPr lang="en-CA" b="0" dirty="0"/>
              <a:t>Muhammed Coban, Vadim Seregin </a:t>
            </a:r>
          </a:p>
          <a:p>
            <a:pPr hangingPunct="0"/>
            <a:r>
              <a:rPr lang="en-CA" b="0" dirty="0"/>
              <a:t>and Marta </a:t>
            </a:r>
            <a:r>
              <a:rPr lang="en-US" b="0" dirty="0"/>
              <a:t>Karczewicz</a:t>
            </a:r>
          </a:p>
          <a:p>
            <a:pPr lvl="1"/>
            <a:endParaRPr lang="en-US" dirty="0"/>
          </a:p>
          <a:p>
            <a:pPr lvl="1"/>
            <a:endParaRPr lang="en-US" dirty="0"/>
          </a:p>
          <a:p>
            <a:pPr lvl="1"/>
            <a:r>
              <a:rPr lang="en-US" dirty="0"/>
              <a:t>Qualcomm Inc.</a:t>
            </a:r>
          </a:p>
        </p:txBody>
      </p:sp>
      <p:sp>
        <p:nvSpPr>
          <p:cNvPr id="4" name="Text Placeholder 3">
            <a:extLst>
              <a:ext uri="{FF2B5EF4-FFF2-40B4-BE49-F238E27FC236}">
                <a16:creationId xmlns:a16="http://schemas.microsoft.com/office/drawing/2014/main" id="{9C268D51-E845-4D3E-9C57-41D00F271CB5}"/>
              </a:ext>
            </a:extLst>
          </p:cNvPr>
          <p:cNvSpPr>
            <a:spLocks noGrp="1"/>
          </p:cNvSpPr>
          <p:nvPr>
            <p:ph type="body" sz="quarter" idx="13"/>
          </p:nvPr>
        </p:nvSpPr>
        <p:spPr>
          <a:xfrm>
            <a:off x="495300" y="381611"/>
            <a:ext cx="2604032" cy="262176"/>
          </a:xfrm>
        </p:spPr>
        <p:txBody>
          <a:bodyPr/>
          <a:lstStyle/>
          <a:p>
            <a:r>
              <a:rPr lang="en-US" dirty="0"/>
              <a:t>Date: 10/6/2019</a:t>
            </a:r>
          </a:p>
        </p:txBody>
      </p:sp>
      <p:sp>
        <p:nvSpPr>
          <p:cNvPr id="15" name="Text Placeholder 14">
            <a:extLst>
              <a:ext uri="{FF2B5EF4-FFF2-40B4-BE49-F238E27FC236}">
                <a16:creationId xmlns:a16="http://schemas.microsoft.com/office/drawing/2014/main" id="{2EFDC189-CD20-4DA6-8A0F-A2DF278B8EAD}"/>
              </a:ext>
            </a:extLst>
          </p:cNvPr>
          <p:cNvSpPr>
            <a:spLocks noGrp="1"/>
          </p:cNvSpPr>
          <p:nvPr>
            <p:ph type="body" sz="quarter" idx="14"/>
          </p:nvPr>
        </p:nvSpPr>
        <p:spPr/>
        <p:txBody>
          <a:bodyPr/>
          <a:lstStyle/>
          <a:p>
            <a:r>
              <a:rPr lang="en-US" dirty="0"/>
              <a:t>Geneva, CH</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7021F14-D530-46B6-9010-982A15F3CB5E}"/>
              </a:ext>
            </a:extLst>
          </p:cNvPr>
          <p:cNvSpPr>
            <a:spLocks noGrp="1"/>
          </p:cNvSpPr>
          <p:nvPr>
            <p:ph sz="quarter" idx="12"/>
          </p:nvPr>
        </p:nvSpPr>
        <p:spPr>
          <a:xfrm>
            <a:off x="628820" y="5728394"/>
            <a:ext cx="4406926" cy="1027651"/>
          </a:xfrm>
        </p:spPr>
        <p:txBody>
          <a:bodyPr/>
          <a:lstStyle/>
          <a:p>
            <a:pPr marL="0" indent="0" algn="ctr" hangingPunct="0">
              <a:spcBef>
                <a:spcPts val="0"/>
              </a:spcBef>
              <a:buNone/>
            </a:pPr>
            <a:r>
              <a:rPr lang="en-US" sz="2400" i="1" dirty="0"/>
              <a:t>Thanks to MediaTek and Sony </a:t>
            </a:r>
          </a:p>
          <a:p>
            <a:pPr marL="0" indent="0" algn="ctr" hangingPunct="0">
              <a:spcBef>
                <a:spcPts val="0"/>
              </a:spcBef>
              <a:buNone/>
            </a:pPr>
            <a:r>
              <a:rPr lang="en-US" sz="2400" i="1" dirty="0"/>
              <a:t>for crosschecking. </a:t>
            </a:r>
          </a:p>
        </p:txBody>
      </p:sp>
      <p:sp>
        <p:nvSpPr>
          <p:cNvPr id="7" name="Title 4">
            <a:extLst>
              <a:ext uri="{FF2B5EF4-FFF2-40B4-BE49-F238E27FC236}">
                <a16:creationId xmlns:a16="http://schemas.microsoft.com/office/drawing/2014/main" id="{22BA7323-F532-4C9F-8504-D1F4ADBC8587}"/>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Conclusion</a:t>
            </a:r>
          </a:p>
        </p:txBody>
      </p:sp>
      <p:graphicFrame>
        <p:nvGraphicFramePr>
          <p:cNvPr id="2" name="Table 1">
            <a:extLst>
              <a:ext uri="{FF2B5EF4-FFF2-40B4-BE49-F238E27FC236}">
                <a16:creationId xmlns:a16="http://schemas.microsoft.com/office/drawing/2014/main" id="{1BE6EAE9-2A65-48C9-934B-A0698A78F890}"/>
              </a:ext>
            </a:extLst>
          </p:cNvPr>
          <p:cNvGraphicFramePr>
            <a:graphicFrameLocks noGrp="1"/>
          </p:cNvGraphicFramePr>
          <p:nvPr>
            <p:extLst>
              <p:ext uri="{D42A27DB-BD31-4B8C-83A1-F6EECF244321}">
                <p14:modId xmlns:p14="http://schemas.microsoft.com/office/powerpoint/2010/main" val="1826787615"/>
              </p:ext>
            </p:extLst>
          </p:nvPr>
        </p:nvGraphicFramePr>
        <p:xfrm>
          <a:off x="5884964" y="527958"/>
          <a:ext cx="5607953" cy="5803448"/>
        </p:xfrm>
        <a:graphic>
          <a:graphicData uri="http://schemas.openxmlformats.org/drawingml/2006/table">
            <a:tbl>
              <a:tblPr firstRow="1" firstCol="1" bandRow="1"/>
              <a:tblGrid>
                <a:gridCol w="1405674">
                  <a:extLst>
                    <a:ext uri="{9D8B030D-6E8A-4147-A177-3AD203B41FA5}">
                      <a16:colId xmlns:a16="http://schemas.microsoft.com/office/drawing/2014/main" val="2678236733"/>
                    </a:ext>
                  </a:extLst>
                </a:gridCol>
                <a:gridCol w="1405674">
                  <a:extLst>
                    <a:ext uri="{9D8B030D-6E8A-4147-A177-3AD203B41FA5}">
                      <a16:colId xmlns:a16="http://schemas.microsoft.com/office/drawing/2014/main" val="2886262112"/>
                    </a:ext>
                  </a:extLst>
                </a:gridCol>
                <a:gridCol w="925795">
                  <a:extLst>
                    <a:ext uri="{9D8B030D-6E8A-4147-A177-3AD203B41FA5}">
                      <a16:colId xmlns:a16="http://schemas.microsoft.com/office/drawing/2014/main" val="3925839274"/>
                    </a:ext>
                  </a:extLst>
                </a:gridCol>
                <a:gridCol w="925795">
                  <a:extLst>
                    <a:ext uri="{9D8B030D-6E8A-4147-A177-3AD203B41FA5}">
                      <a16:colId xmlns:a16="http://schemas.microsoft.com/office/drawing/2014/main" val="3268042763"/>
                    </a:ext>
                  </a:extLst>
                </a:gridCol>
                <a:gridCol w="945015">
                  <a:extLst>
                    <a:ext uri="{9D8B030D-6E8A-4147-A177-3AD203B41FA5}">
                      <a16:colId xmlns:a16="http://schemas.microsoft.com/office/drawing/2014/main" val="3199299823"/>
                    </a:ext>
                  </a:extLst>
                </a:gridCol>
              </a:tblGrid>
              <a:tr h="319908">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en-US" sz="1400" dirty="0">
                          <a:latin typeface="Times New Roman" panose="02020603050405020304" pitchFamily="18" charset="0"/>
                          <a:cs typeface="Times New Roman" panose="02020603050405020304" pitchFamily="18" charset="0"/>
                        </a:rPr>
                        <a:t>Bit Rate Savings</a:t>
                      </a:r>
                    </a:p>
                  </a:txBody>
                  <a:tcPr>
                    <a:lnL w="12700" cap="flat" cmpd="sng" algn="ctr">
                      <a:solidFill>
                        <a:srgbClr val="00000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399356788"/>
                  </a:ext>
                </a:extLst>
              </a:tr>
              <a:tr h="622600">
                <a:tc vMerge="1">
                  <a:txBody>
                    <a:bodyPr/>
                    <a:lstStyle/>
                    <a:p>
                      <a:endParaRPr lang="en-US"/>
                    </a:p>
                  </a:txBody>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All Intra</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Random Access</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Low Delay B</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0506646"/>
                  </a:ext>
                </a:extLst>
              </a:tr>
              <a:tr h="223936">
                <a:tc row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u="sng" dirty="0">
                          <a:solidFill>
                            <a:schemeClr val="accent1"/>
                          </a:solidFill>
                          <a:effectLst/>
                          <a:latin typeface="Times New Roman" panose="02020603050405020304" pitchFamily="18" charset="0"/>
                          <a:ea typeface="Times New Roman" panose="02020603050405020304" pitchFamily="18" charset="0"/>
                        </a:rPr>
                        <a:t>Proposal #1</a:t>
                      </a:r>
                    </a:p>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Times New Roman" panose="02020603050405020304" pitchFamily="18" charset="0"/>
                          <a:ea typeface="Times New Roman" panose="02020603050405020304" pitchFamily="18" charset="0"/>
                        </a:rPr>
                        <a:t>BDPCM is enabled for TR and TS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extLst>
                  <a:ext uri="{0D108BD9-81ED-4DB2-BD59-A6C34878D82A}">
                    <a16:rowId xmlns:a16="http://schemas.microsoft.com/office/drawing/2014/main" val="21844478"/>
                  </a:ext>
                </a:extLst>
              </a:tr>
              <a:tr h="223936">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-2.61%</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515776"/>
                  </a:ext>
                </a:extLst>
              </a:tr>
              <a:tr h="55333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-1.34%</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-0.30%</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-0.49%</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44547150"/>
                  </a:ext>
                </a:extLst>
              </a:tr>
              <a:tr h="223936">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800" b="1" u="sng" dirty="0">
                          <a:solidFill>
                            <a:schemeClr val="accent1"/>
                          </a:solidFill>
                          <a:effectLst/>
                          <a:latin typeface="Times New Roman" panose="02020603050405020304" pitchFamily="18" charset="0"/>
                          <a:ea typeface="Times New Roman" panose="02020603050405020304" pitchFamily="18" charset="0"/>
                        </a:rPr>
                        <a:t>Proposal #2</a:t>
                      </a:r>
                    </a:p>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Times New Roman" panose="02020603050405020304" pitchFamily="18" charset="0"/>
                          <a:ea typeface="Times New Roman" panose="02020603050405020304" pitchFamily="18" charset="0"/>
                        </a:rPr>
                        <a:t>BDPCM is enabled for TR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-0.81%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16667057"/>
                  </a:ext>
                </a:extLst>
              </a:tr>
              <a:tr h="223936">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5065624"/>
                  </a:ext>
                </a:extLst>
              </a:tr>
              <a:tr h="44787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-1.28%</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-0.26%</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-0.47%</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8839532"/>
                  </a:ext>
                </a:extLst>
              </a:tr>
              <a:tr h="223936">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800" b="1" u="sng" dirty="0">
                          <a:solidFill>
                            <a:schemeClr val="accent1"/>
                          </a:solidFill>
                          <a:effectLst/>
                          <a:latin typeface="Times New Roman" panose="02020603050405020304" pitchFamily="18" charset="0"/>
                          <a:ea typeface="Times New Roman" panose="02020603050405020304" pitchFamily="18" charset="0"/>
                        </a:rPr>
                        <a:t>Proposal #3</a:t>
                      </a:r>
                    </a:p>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Times New Roman" panose="02020603050405020304" pitchFamily="18" charset="0"/>
                          <a:ea typeface="Times New Roman" panose="02020603050405020304" pitchFamily="18" charset="0"/>
                        </a:rPr>
                        <a:t>BDPCM is enabled for TS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-2.52%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extLst>
                  <a:ext uri="{0D108BD9-81ED-4DB2-BD59-A6C34878D82A}">
                    <a16:rowId xmlns:a16="http://schemas.microsoft.com/office/drawing/2014/main" val="607259741"/>
                  </a:ext>
                </a:extLst>
              </a:tr>
              <a:tr h="223936">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-2.54%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-2.57%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8873269"/>
                  </a:ext>
                </a:extLst>
              </a:tr>
              <a:tr h="44787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-0.46%</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-0.14%</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-0.25%</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7294907"/>
                  </a:ext>
                </a:extLst>
              </a:tr>
              <a:tr h="223936">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800" b="1" u="sng" dirty="0">
                          <a:solidFill>
                            <a:schemeClr val="accent1"/>
                          </a:solidFill>
                          <a:effectLst/>
                          <a:latin typeface="Times New Roman" panose="02020603050405020304" pitchFamily="18" charset="0"/>
                          <a:ea typeface="Times New Roman" panose="02020603050405020304" pitchFamily="18" charset="0"/>
                        </a:rPr>
                        <a:t>Proposal #4</a:t>
                      </a:r>
                    </a:p>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Times New Roman" panose="02020603050405020304" pitchFamily="18" charset="0"/>
                          <a:ea typeface="Times New Roman" panose="02020603050405020304" pitchFamily="18" charset="0"/>
                        </a:rPr>
                        <a:t>Proposal #1 +</a:t>
                      </a:r>
                    </a:p>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Times New Roman" panose="02020603050405020304" pitchFamily="18" charset="0"/>
                          <a:ea typeface="Times New Roman" panose="02020603050405020304" pitchFamily="18" charset="0"/>
                        </a:rPr>
                        <a:t>Chroma TR BDPCM.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FFCC"/>
                    </a:solidFill>
                  </a:tcPr>
                </a:tc>
                <a:extLst>
                  <a:ext uri="{0D108BD9-81ED-4DB2-BD59-A6C34878D82A}">
                    <a16:rowId xmlns:a16="http://schemas.microsoft.com/office/drawing/2014/main" val="4143236436"/>
                  </a:ext>
                </a:extLst>
              </a:tr>
              <a:tr h="31619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extLst>
                  <a:ext uri="{0D108BD9-81ED-4DB2-BD59-A6C34878D82A}">
                    <a16:rowId xmlns:a16="http://schemas.microsoft.com/office/drawing/2014/main" val="2191911898"/>
                  </a:ext>
                </a:extLst>
              </a:tr>
              <a:tr h="44787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-2.21%</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-0.47%</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-0.62%</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8384233"/>
                  </a:ext>
                </a:extLst>
              </a:tr>
              <a:tr h="316191">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800" b="1" u="sng" dirty="0">
                          <a:solidFill>
                            <a:schemeClr val="accent1"/>
                          </a:solidFill>
                          <a:effectLst/>
                          <a:latin typeface="Times New Roman" panose="02020603050405020304" pitchFamily="18" charset="0"/>
                          <a:ea typeface="Times New Roman" panose="02020603050405020304" pitchFamily="18" charset="0"/>
                        </a:rPr>
                        <a:t>Proposal #5</a:t>
                      </a:r>
                    </a:p>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Times New Roman" panose="02020603050405020304" pitchFamily="18" charset="0"/>
                          <a:ea typeface="Times New Roman" panose="02020603050405020304" pitchFamily="18" charset="0"/>
                        </a:rPr>
                        <a:t>Proposal #1 + </a:t>
                      </a:r>
                    </a:p>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Times New Roman" panose="02020603050405020304" pitchFamily="18" charset="0"/>
                          <a:ea typeface="Times New Roman" panose="02020603050405020304" pitchFamily="18" charset="0"/>
                        </a:rPr>
                        <a:t>Chroma TS + Chroma BDPCM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057714848"/>
                  </a:ext>
                </a:extLst>
              </a:tr>
              <a:tr h="31619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ap="flat" cmpd="sng" algn="ctr">
                      <a:solidFill>
                        <a:schemeClr val="tx1"/>
                      </a:solidFill>
                      <a:prstDash val="solid"/>
                      <a:round/>
                      <a:headEnd type="none" w="med" len="med"/>
                      <a:tailEnd type="none" w="med" len="me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6354365"/>
                  </a:ext>
                </a:extLst>
              </a:tr>
              <a:tr h="447871">
                <a:tc v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-2.22%</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-0.48%</a:t>
                      </a: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mpd="sng">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8958908"/>
                  </a:ext>
                </a:extLst>
              </a:tr>
            </a:tbl>
          </a:graphicData>
        </a:graphic>
      </p:graphicFrame>
      <p:sp>
        <p:nvSpPr>
          <p:cNvPr id="3" name="Rectangle 2">
            <a:extLst>
              <a:ext uri="{FF2B5EF4-FFF2-40B4-BE49-F238E27FC236}">
                <a16:creationId xmlns:a16="http://schemas.microsoft.com/office/drawing/2014/main" id="{42D15828-403C-4396-BE4B-062DD24BB849}"/>
              </a:ext>
            </a:extLst>
          </p:cNvPr>
          <p:cNvSpPr/>
          <p:nvPr/>
        </p:nvSpPr>
        <p:spPr>
          <a:xfrm>
            <a:off x="500633" y="1234533"/>
            <a:ext cx="5078045" cy="3970318"/>
          </a:xfrm>
          <a:prstGeom prst="rect">
            <a:avLst/>
          </a:prstGeom>
        </p:spPr>
        <p:txBody>
          <a:bodyPr wrap="square">
            <a:spAutoFit/>
          </a:bodyPr>
          <a:lstStyle/>
          <a:p>
            <a:pPr marL="285750" indent="-285750">
              <a:buClr>
                <a:schemeClr val="accent1"/>
              </a:buClr>
              <a:buFont typeface="Arial" panose="020B0604020202020204" pitchFamily="34" charset="0"/>
              <a:buChar char="•"/>
            </a:pPr>
            <a:r>
              <a:rPr lang="en-US" sz="2400" dirty="0"/>
              <a:t>We proposed to enable BDPCM for lossless.</a:t>
            </a:r>
          </a:p>
          <a:p>
            <a:pPr marL="285750" indent="-285750">
              <a:buFont typeface="Arial" panose="020B0604020202020204" pitchFamily="34" charset="0"/>
              <a:buChar char="•"/>
            </a:pPr>
            <a:endParaRPr lang="en-US" sz="2400" dirty="0"/>
          </a:p>
          <a:p>
            <a:pPr marL="285750" indent="-285750">
              <a:buClr>
                <a:schemeClr val="accent1"/>
              </a:buClr>
              <a:buFont typeface="Arial" panose="020B0604020202020204" pitchFamily="34" charset="0"/>
              <a:buChar char="•"/>
            </a:pPr>
            <a:r>
              <a:rPr lang="en-US" sz="2400" dirty="0"/>
              <a:t>We experimented with BDPCM performance with combinations of TS or transform residual (TR) coding</a:t>
            </a:r>
            <a:r>
              <a:rPr lang="en-US" dirty="0"/>
              <a:t>.</a:t>
            </a:r>
          </a:p>
          <a:p>
            <a:pPr marL="285750" indent="-285750">
              <a:buClr>
                <a:schemeClr val="accent1"/>
              </a:buClr>
              <a:buFont typeface="Arial" panose="020B0604020202020204" pitchFamily="34" charset="0"/>
              <a:buChar char="•"/>
            </a:pPr>
            <a:endParaRPr lang="en-US" dirty="0"/>
          </a:p>
          <a:p>
            <a:pPr marL="285750" indent="-285750">
              <a:buClr>
                <a:schemeClr val="accent1"/>
              </a:buClr>
              <a:buFont typeface="Arial" panose="020B0604020202020204" pitchFamily="34" charset="0"/>
              <a:buChar char="•"/>
            </a:pPr>
            <a:r>
              <a:rPr lang="en-US" sz="2400" dirty="0"/>
              <a:t>We recommend adoption of BDPCM for lossless.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77996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F922F35D-0CC7-47E3-8EE3-4E7C33677E52}"/>
              </a:ext>
            </a:extLst>
          </p:cNvPr>
          <p:cNvGraphicFramePr>
            <a:graphicFrameLocks noGrp="1"/>
          </p:cNvGraphicFramePr>
          <p:nvPr>
            <p:extLst>
              <p:ext uri="{D42A27DB-BD31-4B8C-83A1-F6EECF244321}">
                <p14:modId xmlns:p14="http://schemas.microsoft.com/office/powerpoint/2010/main" val="1087415352"/>
              </p:ext>
            </p:extLst>
          </p:nvPr>
        </p:nvGraphicFramePr>
        <p:xfrm>
          <a:off x="345524" y="968847"/>
          <a:ext cx="5577104" cy="2640329"/>
        </p:xfrm>
        <a:graphic>
          <a:graphicData uri="http://schemas.openxmlformats.org/drawingml/2006/table">
            <a:tbl>
              <a:tblPr/>
              <a:tblGrid>
                <a:gridCol w="840894">
                  <a:extLst>
                    <a:ext uri="{9D8B030D-6E8A-4147-A177-3AD203B41FA5}">
                      <a16:colId xmlns:a16="http://schemas.microsoft.com/office/drawing/2014/main" val="3769182613"/>
                    </a:ext>
                  </a:extLst>
                </a:gridCol>
                <a:gridCol w="791429">
                  <a:extLst>
                    <a:ext uri="{9D8B030D-6E8A-4147-A177-3AD203B41FA5}">
                      <a16:colId xmlns:a16="http://schemas.microsoft.com/office/drawing/2014/main" val="1316351120"/>
                    </a:ext>
                  </a:extLst>
                </a:gridCol>
                <a:gridCol w="788338">
                  <a:extLst>
                    <a:ext uri="{9D8B030D-6E8A-4147-A177-3AD203B41FA5}">
                      <a16:colId xmlns:a16="http://schemas.microsoft.com/office/drawing/2014/main" val="429210931"/>
                    </a:ext>
                  </a:extLst>
                </a:gridCol>
                <a:gridCol w="788338">
                  <a:extLst>
                    <a:ext uri="{9D8B030D-6E8A-4147-A177-3AD203B41FA5}">
                      <a16:colId xmlns:a16="http://schemas.microsoft.com/office/drawing/2014/main" val="2876633832"/>
                    </a:ext>
                  </a:extLst>
                </a:gridCol>
                <a:gridCol w="791429">
                  <a:extLst>
                    <a:ext uri="{9D8B030D-6E8A-4147-A177-3AD203B41FA5}">
                      <a16:colId xmlns:a16="http://schemas.microsoft.com/office/drawing/2014/main" val="3015619105"/>
                    </a:ext>
                  </a:extLst>
                </a:gridCol>
                <a:gridCol w="788338">
                  <a:extLst>
                    <a:ext uri="{9D8B030D-6E8A-4147-A177-3AD203B41FA5}">
                      <a16:colId xmlns:a16="http://schemas.microsoft.com/office/drawing/2014/main" val="2857987266"/>
                    </a:ext>
                  </a:extLst>
                </a:gridCol>
                <a:gridCol w="788338">
                  <a:extLst>
                    <a:ext uri="{9D8B030D-6E8A-4147-A177-3AD203B41FA5}">
                      <a16:colId xmlns:a16="http://schemas.microsoft.com/office/drawing/2014/main" val="2055964049"/>
                    </a:ext>
                  </a:extLst>
                </a:gridCol>
              </a:tblGrid>
              <a:tr h="181268">
                <a:tc rowSpan="3">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rPr>
                        <a:t>All Intra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1" i="0" u="none" strike="noStrike" dirty="0">
                          <a:solidFill>
                            <a:srgbClr val="000000"/>
                          </a:solidFill>
                          <a:effectLst/>
                          <a:latin typeface="Arial" panose="020B0604020202020204" pitchFamily="34" charset="0"/>
                        </a:rPr>
                        <a:t>Random Access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3418657"/>
                  </a:ext>
                </a:extLst>
              </a:tr>
              <a:tr h="181268">
                <a:tc vMerge="1">
                  <a:txBody>
                    <a:bodyPr/>
                    <a:lstStyle/>
                    <a:p>
                      <a:endParaRPr lang="en-US"/>
                    </a:p>
                  </a:txBody>
                  <a:tcPr/>
                </a:tc>
                <a:tc gridSpan="2">
                  <a:txBody>
                    <a:bodyPr/>
                    <a:lstStyle/>
                    <a:p>
                      <a:pPr algn="ctr" fontAlgn="b"/>
                      <a:r>
                        <a:rPr lang="en-US" sz="900" b="1" i="0" u="none" strike="noStrike">
                          <a:solidFill>
                            <a:srgbClr val="000000"/>
                          </a:solidFill>
                          <a:effectLst/>
                          <a:latin typeface="Arial" panose="020B0604020202020204" pitchFamily="34" charset="0"/>
                        </a:rPr>
                        <a:t>ratio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0" i="0" u="none" strike="noStrike">
                          <a:solidFill>
                            <a:srgbClr val="000000"/>
                          </a:solidFill>
                          <a:effectLst/>
                          <a:latin typeface="Arial" panose="020B0604020202020204" pitchFamily="34" charset="0"/>
                        </a:rPr>
                        <a:t>bit-rate savings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n-US" sz="900" b="1" i="0" u="none" strike="noStrike">
                          <a:solidFill>
                            <a:srgbClr val="000000"/>
                          </a:solidFill>
                          <a:effectLst/>
                          <a:latin typeface="Arial" panose="020B0604020202020204" pitchFamily="34" charset="0"/>
                        </a:rPr>
                        <a:t>ratio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0" i="0" u="none" strike="noStrike">
                          <a:solidFill>
                            <a:srgbClr val="000000"/>
                          </a:solidFill>
                          <a:effectLst/>
                          <a:latin typeface="Arial" panose="020B0604020202020204" pitchFamily="34" charset="0"/>
                        </a:rPr>
                        <a:t>bit-rate savings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1397016"/>
                  </a:ext>
                </a:extLst>
              </a:tr>
              <a:tr h="181268">
                <a:tc vMerge="1">
                  <a:txBody>
                    <a:bodyPr/>
                    <a:lstStyle/>
                    <a:p>
                      <a:endParaRPr lang="en-US"/>
                    </a:p>
                  </a:txBody>
                  <a:tcPr/>
                </a:tc>
                <a:tc>
                  <a:txBody>
                    <a:bodyPr/>
                    <a:lstStyle/>
                    <a:p>
                      <a:pPr algn="ctr" fontAlgn="b"/>
                      <a:r>
                        <a:rPr lang="en-US" sz="900" b="0" i="0" u="none" strike="noStrike">
                          <a:solidFill>
                            <a:srgbClr val="000000"/>
                          </a:solidFill>
                          <a:effectLst/>
                          <a:latin typeface="Arial" panose="020B0604020202020204" pitchFamily="34" charset="0"/>
                        </a:rPr>
                        <a:t>HM-16.20 RExt</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AHG18 LL</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b"/>
                      <a:r>
                        <a:rPr lang="en-US" sz="900" b="0" i="0" u="none" strike="noStrike">
                          <a:solidFill>
                            <a:srgbClr val="000000"/>
                          </a:solidFill>
                          <a:effectLst/>
                          <a:latin typeface="Arial" panose="020B0604020202020204" pitchFamily="34" charset="0"/>
                        </a:rPr>
                        <a:t>HM-16.20 RExt</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AHG18 LL</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670052817"/>
                  </a:ext>
                </a:extLst>
              </a:tr>
              <a:tr h="181268">
                <a:tc>
                  <a:txBody>
                    <a:bodyPr/>
                    <a:lstStyle/>
                    <a:p>
                      <a:pPr algn="l" fontAlgn="b"/>
                      <a:r>
                        <a:rPr lang="en-US" sz="900" b="0" i="0" u="none" strike="noStrike">
                          <a:solidFill>
                            <a:srgbClr val="000000"/>
                          </a:solidFill>
                          <a:effectLst/>
                          <a:latin typeface="Arial" panose="020B0604020202020204" pitchFamily="34" charset="0"/>
                        </a:rPr>
                        <a:t>Class A1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-0.75%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-0.83%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3311799"/>
                  </a:ext>
                </a:extLst>
              </a:tr>
              <a:tr h="181268">
                <a:tc>
                  <a:txBody>
                    <a:bodyPr/>
                    <a:lstStyle/>
                    <a:p>
                      <a:pPr algn="l" fontAlgn="b"/>
                      <a:r>
                        <a:rPr lang="en-US" sz="900" b="0" i="0" u="none" strike="noStrike">
                          <a:solidFill>
                            <a:srgbClr val="000000"/>
                          </a:solidFill>
                          <a:effectLst/>
                          <a:latin typeface="Arial" panose="020B0604020202020204" pitchFamily="34" charset="0"/>
                        </a:rPr>
                        <a:t>Class A2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1.8</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2.41%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1.9</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1.44%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1826056"/>
                  </a:ext>
                </a:extLst>
              </a:tr>
              <a:tr h="181268">
                <a:tc>
                  <a:txBody>
                    <a:bodyPr/>
                    <a:lstStyle/>
                    <a:p>
                      <a:pPr algn="l" fontAlgn="b"/>
                      <a:r>
                        <a:rPr lang="en-US" sz="900" b="0" i="0" u="none" strike="noStrike">
                          <a:solidFill>
                            <a:srgbClr val="000000"/>
                          </a:solidFill>
                          <a:effectLst/>
                          <a:latin typeface="Arial" panose="020B0604020202020204" pitchFamily="34" charset="0"/>
                        </a:rPr>
                        <a:t>Class 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0.71%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-1.21%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122670"/>
                  </a:ext>
                </a:extLst>
              </a:tr>
              <a:tr h="181268">
                <a:tc>
                  <a:txBody>
                    <a:bodyPr/>
                    <a:lstStyle/>
                    <a:p>
                      <a:pPr algn="l" fontAlgn="b"/>
                      <a:r>
                        <a:rPr lang="en-US" sz="900" b="0" i="0" u="none" strike="noStrike">
                          <a:solidFill>
                            <a:srgbClr val="000000"/>
                          </a:solidFill>
                          <a:effectLst/>
                          <a:latin typeface="Arial" panose="020B0604020202020204" pitchFamily="34" charset="0"/>
                        </a:rPr>
                        <a:t>Class 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-0.13%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-1.62%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4838851"/>
                  </a:ext>
                </a:extLst>
              </a:tr>
              <a:tr h="181268">
                <a:tc>
                  <a:txBody>
                    <a:bodyPr/>
                    <a:lstStyle/>
                    <a:p>
                      <a:pPr algn="l" fontAlgn="b"/>
                      <a:r>
                        <a:rPr lang="en-US" sz="900" b="0" i="0" u="none" strike="noStrike">
                          <a:solidFill>
                            <a:srgbClr val="000000"/>
                          </a:solidFill>
                          <a:effectLst/>
                          <a:latin typeface="Arial" panose="020B0604020202020204" pitchFamily="34" charset="0"/>
                        </a:rPr>
                        <a:t>Class D</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2.7</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-1.25%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7937078"/>
                  </a:ext>
                </a:extLst>
              </a:tr>
              <a:tr h="181268">
                <a:tc>
                  <a:txBody>
                    <a:bodyPr/>
                    <a:lstStyle/>
                    <a:p>
                      <a:pPr algn="l" fontAlgn="b"/>
                      <a:r>
                        <a:rPr lang="en-US" sz="900" b="0" i="0" u="none" strike="noStrike">
                          <a:solidFill>
                            <a:srgbClr val="000000"/>
                          </a:solidFill>
                          <a:effectLst/>
                          <a:latin typeface="Arial" panose="020B0604020202020204" pitchFamily="34" charset="0"/>
                        </a:rPr>
                        <a:t>Class 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3.0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0.62%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843897"/>
                  </a:ext>
                </a:extLst>
              </a:tr>
              <a:tr h="181268">
                <a:tc>
                  <a:txBody>
                    <a:bodyPr/>
                    <a:lstStyle/>
                    <a:p>
                      <a:pPr algn="l" fontAlgn="b"/>
                      <a:r>
                        <a:rPr lang="en-US" sz="900" b="0" i="0" u="none" strike="noStrike">
                          <a:solidFill>
                            <a:srgbClr val="000000"/>
                          </a:solidFill>
                          <a:effectLst/>
                          <a:latin typeface="Arial" panose="020B0604020202020204" pitchFamily="34" charset="0"/>
                        </a:rPr>
                        <a:t>Class F</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5.2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-5.07%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35.5</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39.4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-4.80%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249012517"/>
                  </a:ext>
                </a:extLst>
              </a:tr>
              <a:tr h="181268">
                <a:tc>
                  <a:txBody>
                    <a:bodyPr/>
                    <a:lstStyle/>
                    <a:p>
                      <a:pPr algn="l" fontAlgn="b"/>
                      <a:r>
                        <a:rPr lang="en-US" sz="900" b="0" i="0" u="none" strike="noStrike">
                          <a:solidFill>
                            <a:srgbClr val="000000"/>
                          </a:solidFill>
                          <a:effectLst/>
                          <a:latin typeface="Arial" panose="020B0604020202020204" pitchFamily="34" charset="0"/>
                        </a:rPr>
                        <a:t>TGM</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8.2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-29.76%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106.3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112.6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-10.17%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099088790"/>
                  </a:ext>
                </a:extLst>
              </a:tr>
              <a:tr h="181268">
                <a:tc>
                  <a:txBody>
                    <a:bodyPr/>
                    <a:lstStyle/>
                    <a:p>
                      <a:pPr algn="l" fontAlgn="b"/>
                      <a:r>
                        <a:rPr lang="en-US" sz="900" b="1" i="0" u="none" strike="noStrike">
                          <a:solidFill>
                            <a:srgbClr val="000000"/>
                          </a:solidFill>
                          <a:effectLst/>
                          <a:latin typeface="Arial" panose="020B0604020202020204" pitchFamily="34" charset="0"/>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2.2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0.55%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-0.71%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7927202"/>
                  </a:ext>
                </a:extLst>
              </a:tr>
              <a:tr h="181268">
                <a:tc>
                  <a:txBody>
                    <a:bodyPr/>
                    <a:lstStyle/>
                    <a:p>
                      <a:pPr algn="l" fontAlgn="b"/>
                      <a:r>
                        <a:rPr lang="en-US" sz="900" b="0" i="0" u="none" strike="noStrike">
                          <a:solidFill>
                            <a:srgbClr val="000000"/>
                          </a:solidFill>
                          <a:effectLst/>
                          <a:latin typeface="Arial" panose="020B0604020202020204" pitchFamily="34" charset="0"/>
                        </a:rPr>
                        <a:t>Enc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a:solidFill>
                            <a:srgbClr val="000000"/>
                          </a:solidFill>
                          <a:effectLst/>
                          <a:latin typeface="Arial" panose="020B0604020202020204" pitchFamily="34" charset="0"/>
                        </a:rPr>
                        <a:t>6022%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dirty="0">
                          <a:solidFill>
                            <a:srgbClr val="000000"/>
                          </a:solidFill>
                          <a:effectLst/>
                          <a:latin typeface="Arial" panose="020B0604020202020204" pitchFamily="34" charset="0"/>
                        </a:rPr>
                        <a:t>1529%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8041938"/>
                  </a:ext>
                </a:extLst>
              </a:tr>
              <a:tr h="181268">
                <a:tc>
                  <a:txBody>
                    <a:bodyPr/>
                    <a:lstStyle/>
                    <a:p>
                      <a:pPr algn="l" fontAlgn="b"/>
                      <a:r>
                        <a:rPr lang="en-US" sz="900" b="0" i="0" u="none" strike="noStrike">
                          <a:solidFill>
                            <a:srgbClr val="000000"/>
                          </a:solidFill>
                          <a:effectLst/>
                          <a:latin typeface="Arial" panose="020B0604020202020204" pitchFamily="34" charset="0"/>
                        </a:rPr>
                        <a:t>Dec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a:solidFill>
                            <a:srgbClr val="000000"/>
                          </a:solidFill>
                          <a:effectLst/>
                          <a:latin typeface="Arial" panose="020B0604020202020204" pitchFamily="34" charset="0"/>
                        </a:rPr>
                        <a:t>205%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dirty="0">
                          <a:solidFill>
                            <a:srgbClr val="000000"/>
                          </a:solidFill>
                          <a:effectLst/>
                          <a:latin typeface="Arial" panose="020B0604020202020204" pitchFamily="34" charset="0"/>
                        </a:rPr>
                        <a:t>167%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4509332"/>
                  </a:ext>
                </a:extLst>
              </a:tr>
            </a:tbl>
          </a:graphicData>
        </a:graphic>
      </p:graphicFrame>
      <p:sp>
        <p:nvSpPr>
          <p:cNvPr id="8" name="TextBox 7">
            <a:extLst>
              <a:ext uri="{FF2B5EF4-FFF2-40B4-BE49-F238E27FC236}">
                <a16:creationId xmlns:a16="http://schemas.microsoft.com/office/drawing/2014/main" id="{B025FDA2-E82A-4D21-B725-E6268DA42EBB}"/>
              </a:ext>
            </a:extLst>
          </p:cNvPr>
          <p:cNvSpPr txBox="1"/>
          <p:nvPr/>
        </p:nvSpPr>
        <p:spPr>
          <a:xfrm>
            <a:off x="1711354" y="593615"/>
            <a:ext cx="3236463" cy="233910"/>
          </a:xfrm>
          <a:prstGeom prst="rect">
            <a:avLst/>
          </a:prstGeom>
          <a:noFill/>
          <a:ln>
            <a:noFill/>
          </a:ln>
        </p:spPr>
        <p:txBody>
          <a:bodyPr wrap="none" lIns="0" tIns="0" rIns="0" bIns="0" rtlCol="0">
            <a:spAutoFit/>
          </a:bodyPr>
          <a:lstStyle/>
          <a:p>
            <a:pPr algn="l">
              <a:lnSpc>
                <a:spcPct val="95000"/>
              </a:lnSpc>
              <a:spcBef>
                <a:spcPts val="1200"/>
              </a:spcBef>
            </a:pPr>
            <a:r>
              <a:rPr lang="en-US" sz="1600" dirty="0" err="1">
                <a:solidFill>
                  <a:schemeClr val="tx1">
                    <a:lumMod val="85000"/>
                    <a:lumOff val="15000"/>
                  </a:schemeClr>
                </a:solidFill>
              </a:rPr>
              <a:t>RExt</a:t>
            </a:r>
            <a:r>
              <a:rPr lang="en-US" sz="1600" dirty="0">
                <a:solidFill>
                  <a:schemeClr val="tx1">
                    <a:lumMod val="85000"/>
                    <a:lumOff val="15000"/>
                  </a:schemeClr>
                </a:solidFill>
              </a:rPr>
              <a:t>  vs. VTM-6.0 AHG18 Lossless</a:t>
            </a:r>
          </a:p>
        </p:txBody>
      </p:sp>
      <p:graphicFrame>
        <p:nvGraphicFramePr>
          <p:cNvPr id="10" name="Table 9">
            <a:extLst>
              <a:ext uri="{FF2B5EF4-FFF2-40B4-BE49-F238E27FC236}">
                <a16:creationId xmlns:a16="http://schemas.microsoft.com/office/drawing/2014/main" id="{7D791D64-8C34-4616-8C3A-FE4BD79BEAEA}"/>
              </a:ext>
            </a:extLst>
          </p:cNvPr>
          <p:cNvGraphicFramePr>
            <a:graphicFrameLocks noGrp="1"/>
          </p:cNvGraphicFramePr>
          <p:nvPr>
            <p:extLst>
              <p:ext uri="{D42A27DB-BD31-4B8C-83A1-F6EECF244321}">
                <p14:modId xmlns:p14="http://schemas.microsoft.com/office/powerpoint/2010/main" val="1060918643"/>
              </p:ext>
            </p:extLst>
          </p:nvPr>
        </p:nvGraphicFramePr>
        <p:xfrm>
          <a:off x="6096000" y="954241"/>
          <a:ext cx="5577105" cy="2669540"/>
        </p:xfrm>
        <a:graphic>
          <a:graphicData uri="http://schemas.openxmlformats.org/drawingml/2006/table">
            <a:tbl>
              <a:tblPr/>
              <a:tblGrid>
                <a:gridCol w="762298">
                  <a:extLst>
                    <a:ext uri="{9D8B030D-6E8A-4147-A177-3AD203B41FA5}">
                      <a16:colId xmlns:a16="http://schemas.microsoft.com/office/drawing/2014/main" val="3716449831"/>
                    </a:ext>
                  </a:extLst>
                </a:gridCol>
                <a:gridCol w="717457">
                  <a:extLst>
                    <a:ext uri="{9D8B030D-6E8A-4147-A177-3AD203B41FA5}">
                      <a16:colId xmlns:a16="http://schemas.microsoft.com/office/drawing/2014/main" val="1488736707"/>
                    </a:ext>
                  </a:extLst>
                </a:gridCol>
                <a:gridCol w="1017331">
                  <a:extLst>
                    <a:ext uri="{9D8B030D-6E8A-4147-A177-3AD203B41FA5}">
                      <a16:colId xmlns:a16="http://schemas.microsoft.com/office/drawing/2014/main" val="2427322857"/>
                    </a:ext>
                  </a:extLst>
                </a:gridCol>
                <a:gridCol w="714654">
                  <a:extLst>
                    <a:ext uri="{9D8B030D-6E8A-4147-A177-3AD203B41FA5}">
                      <a16:colId xmlns:a16="http://schemas.microsoft.com/office/drawing/2014/main" val="1374851165"/>
                    </a:ext>
                  </a:extLst>
                </a:gridCol>
                <a:gridCol w="717457">
                  <a:extLst>
                    <a:ext uri="{9D8B030D-6E8A-4147-A177-3AD203B41FA5}">
                      <a16:colId xmlns:a16="http://schemas.microsoft.com/office/drawing/2014/main" val="3425091569"/>
                    </a:ext>
                  </a:extLst>
                </a:gridCol>
                <a:gridCol w="933254">
                  <a:extLst>
                    <a:ext uri="{9D8B030D-6E8A-4147-A177-3AD203B41FA5}">
                      <a16:colId xmlns:a16="http://schemas.microsoft.com/office/drawing/2014/main" val="4232174389"/>
                    </a:ext>
                  </a:extLst>
                </a:gridCol>
                <a:gridCol w="714654">
                  <a:extLst>
                    <a:ext uri="{9D8B030D-6E8A-4147-A177-3AD203B41FA5}">
                      <a16:colId xmlns:a16="http://schemas.microsoft.com/office/drawing/2014/main" val="1101654837"/>
                    </a:ext>
                  </a:extLst>
                </a:gridCol>
              </a:tblGrid>
              <a:tr h="183515">
                <a:tc rowSpan="3">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rPr>
                        <a:t>All Intra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1" i="0" u="none" strike="noStrike" dirty="0">
                          <a:solidFill>
                            <a:srgbClr val="000000"/>
                          </a:solidFill>
                          <a:effectLst/>
                          <a:latin typeface="Arial" panose="020B0604020202020204" pitchFamily="34" charset="0"/>
                        </a:rPr>
                        <a:t>Random Access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66784358"/>
                  </a:ext>
                </a:extLst>
              </a:tr>
              <a:tr h="183515">
                <a:tc vMerge="1">
                  <a:txBody>
                    <a:bodyPr/>
                    <a:lstStyle/>
                    <a:p>
                      <a:endParaRPr lang="en-US"/>
                    </a:p>
                  </a:txBody>
                  <a:tcPr/>
                </a:tc>
                <a:tc gridSpan="2">
                  <a:txBody>
                    <a:bodyPr/>
                    <a:lstStyle/>
                    <a:p>
                      <a:pPr algn="ctr" fontAlgn="b"/>
                      <a:r>
                        <a:rPr lang="en-US" sz="900" b="1" i="0" u="none" strike="noStrike">
                          <a:solidFill>
                            <a:srgbClr val="000000"/>
                          </a:solidFill>
                          <a:effectLst/>
                          <a:latin typeface="Arial" panose="020B0604020202020204" pitchFamily="34" charset="0"/>
                        </a:rPr>
                        <a:t>ratio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0" i="0" u="none" strike="noStrike">
                          <a:solidFill>
                            <a:srgbClr val="000000"/>
                          </a:solidFill>
                          <a:effectLst/>
                          <a:latin typeface="Arial" panose="020B0604020202020204" pitchFamily="34" charset="0"/>
                        </a:rPr>
                        <a:t>bit-rate savings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n-US" sz="900" b="1" i="0" u="none" strike="noStrike">
                          <a:solidFill>
                            <a:srgbClr val="000000"/>
                          </a:solidFill>
                          <a:effectLst/>
                          <a:latin typeface="Arial" panose="020B0604020202020204" pitchFamily="34" charset="0"/>
                        </a:rPr>
                        <a:t>ratio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0" i="0" u="none" strike="noStrike">
                          <a:solidFill>
                            <a:srgbClr val="000000"/>
                          </a:solidFill>
                          <a:effectLst/>
                          <a:latin typeface="Arial" panose="020B0604020202020204" pitchFamily="34" charset="0"/>
                        </a:rPr>
                        <a:t>bit-rate savings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3348122"/>
                  </a:ext>
                </a:extLst>
              </a:tr>
              <a:tr h="183515">
                <a:tc vMerge="1">
                  <a:txBody>
                    <a:bodyPr/>
                    <a:lstStyle/>
                    <a:p>
                      <a:endParaRPr lang="en-US"/>
                    </a:p>
                  </a:txBody>
                  <a:tcPr/>
                </a:tc>
                <a:tc>
                  <a:txBody>
                    <a:bodyPr/>
                    <a:lstStyle/>
                    <a:p>
                      <a:pPr algn="ctr" fontAlgn="b"/>
                      <a:r>
                        <a:rPr lang="en-US" sz="900" b="0" i="0" u="none" strike="noStrike">
                          <a:solidFill>
                            <a:srgbClr val="000000"/>
                          </a:solidFill>
                          <a:effectLst/>
                          <a:latin typeface="Arial" panose="020B0604020202020204" pitchFamily="34" charset="0"/>
                        </a:rPr>
                        <a:t>HM-16.20 RExt</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AHG18 LL + P#1</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b"/>
                      <a:r>
                        <a:rPr lang="en-US" sz="900" b="0" i="0" u="none" strike="noStrike">
                          <a:solidFill>
                            <a:srgbClr val="000000"/>
                          </a:solidFill>
                          <a:effectLst/>
                          <a:latin typeface="Arial" panose="020B0604020202020204" pitchFamily="34" charset="0"/>
                        </a:rPr>
                        <a:t>HM-16.20 RExt</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AHG18 LL + P#1</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934986654"/>
                  </a:ext>
                </a:extLst>
              </a:tr>
              <a:tr h="183515">
                <a:tc>
                  <a:txBody>
                    <a:bodyPr/>
                    <a:lstStyle/>
                    <a:p>
                      <a:pPr algn="l" fontAlgn="b"/>
                      <a:r>
                        <a:rPr lang="en-US" sz="900" b="0" i="0" u="none" strike="noStrike">
                          <a:solidFill>
                            <a:srgbClr val="000000"/>
                          </a:solidFill>
                          <a:effectLst/>
                          <a:latin typeface="Arial" panose="020B0604020202020204" pitchFamily="34" charset="0"/>
                        </a:rPr>
                        <a:t>Class A1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-1.61%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-1.19%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4841587"/>
                  </a:ext>
                </a:extLst>
              </a:tr>
              <a:tr h="183515">
                <a:tc>
                  <a:txBody>
                    <a:bodyPr/>
                    <a:lstStyle/>
                    <a:p>
                      <a:pPr algn="l" fontAlgn="b"/>
                      <a:r>
                        <a:rPr lang="en-US" sz="900" b="0" i="0" u="none" strike="noStrike">
                          <a:solidFill>
                            <a:srgbClr val="000000"/>
                          </a:solidFill>
                          <a:effectLst/>
                          <a:latin typeface="Arial" panose="020B0604020202020204" pitchFamily="34" charset="0"/>
                        </a:rPr>
                        <a:t>Class A2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1.8</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1.19%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1.9</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1.16%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8761146"/>
                  </a:ext>
                </a:extLst>
              </a:tr>
              <a:tr h="183515">
                <a:tc>
                  <a:txBody>
                    <a:bodyPr/>
                    <a:lstStyle/>
                    <a:p>
                      <a:pPr algn="l" fontAlgn="b"/>
                      <a:r>
                        <a:rPr lang="en-US" sz="900" b="0" i="0" u="none" strike="noStrike">
                          <a:solidFill>
                            <a:srgbClr val="000000"/>
                          </a:solidFill>
                          <a:effectLst/>
                          <a:latin typeface="Arial" panose="020B0604020202020204" pitchFamily="34" charset="0"/>
                        </a:rPr>
                        <a:t>Class 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-0.65%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991298"/>
                  </a:ext>
                </a:extLst>
              </a:tr>
              <a:tr h="183515">
                <a:tc>
                  <a:txBody>
                    <a:bodyPr/>
                    <a:lstStyle/>
                    <a:p>
                      <a:pPr algn="l" fontAlgn="b"/>
                      <a:r>
                        <a:rPr lang="en-US" sz="900" b="0" i="0" u="none" strike="noStrike">
                          <a:solidFill>
                            <a:srgbClr val="000000"/>
                          </a:solidFill>
                          <a:effectLst/>
                          <a:latin typeface="Arial" panose="020B0604020202020204" pitchFamily="34" charset="0"/>
                        </a:rPr>
                        <a:t>Class 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-1.58%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1278751"/>
                  </a:ext>
                </a:extLst>
              </a:tr>
              <a:tr h="183515">
                <a:tc>
                  <a:txBody>
                    <a:bodyPr/>
                    <a:lstStyle/>
                    <a:p>
                      <a:pPr algn="l" fontAlgn="b"/>
                      <a:r>
                        <a:rPr lang="en-US" sz="900" b="0" i="0" u="none" strike="noStrike">
                          <a:solidFill>
                            <a:srgbClr val="000000"/>
                          </a:solidFill>
                          <a:effectLst/>
                          <a:latin typeface="Arial" panose="020B0604020202020204" pitchFamily="34" charset="0"/>
                        </a:rPr>
                        <a:t>Class D</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2.7</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-1.76%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1434732"/>
                  </a:ext>
                </a:extLst>
              </a:tr>
              <a:tr h="183515">
                <a:tc>
                  <a:txBody>
                    <a:bodyPr/>
                    <a:lstStyle/>
                    <a:p>
                      <a:pPr algn="l" fontAlgn="b"/>
                      <a:r>
                        <a:rPr lang="en-US" sz="900" b="0" i="0" u="none" strike="noStrike">
                          <a:solidFill>
                            <a:srgbClr val="000000"/>
                          </a:solidFill>
                          <a:effectLst/>
                          <a:latin typeface="Arial" panose="020B0604020202020204" pitchFamily="34" charset="0"/>
                        </a:rPr>
                        <a:t>Class 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3.0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-1.26%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052791"/>
                  </a:ext>
                </a:extLst>
              </a:tr>
              <a:tr h="183515">
                <a:tc>
                  <a:txBody>
                    <a:bodyPr/>
                    <a:lstStyle/>
                    <a:p>
                      <a:pPr algn="l" fontAlgn="b"/>
                      <a:r>
                        <a:rPr lang="en-US" sz="900" b="0" i="0" u="none" strike="noStrike">
                          <a:solidFill>
                            <a:srgbClr val="000000"/>
                          </a:solidFill>
                          <a:effectLst/>
                          <a:latin typeface="Arial" panose="020B0604020202020204" pitchFamily="34" charset="0"/>
                        </a:rPr>
                        <a:t>Class F</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5.2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-8.70%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35.5</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41.3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-7.36%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173433316"/>
                  </a:ext>
                </a:extLst>
              </a:tr>
              <a:tr h="183515">
                <a:tc>
                  <a:txBody>
                    <a:bodyPr/>
                    <a:lstStyle/>
                    <a:p>
                      <a:pPr algn="l" fontAlgn="b"/>
                      <a:r>
                        <a:rPr lang="en-US" sz="900" b="0" i="0" u="none" strike="noStrike">
                          <a:solidFill>
                            <a:srgbClr val="000000"/>
                          </a:solidFill>
                          <a:effectLst/>
                          <a:latin typeface="Arial" panose="020B0604020202020204" pitchFamily="34" charset="0"/>
                        </a:rPr>
                        <a:t>TGM</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8.2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-32.24%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106.3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115.7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-12.46%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064556657"/>
                  </a:ext>
                </a:extLst>
              </a:tr>
              <a:tr h="183515">
                <a:tc>
                  <a:txBody>
                    <a:bodyPr/>
                    <a:lstStyle/>
                    <a:p>
                      <a:pPr algn="l" fontAlgn="b"/>
                      <a:r>
                        <a:rPr lang="en-US" sz="900" b="1" i="0" u="none" strike="noStrike">
                          <a:solidFill>
                            <a:srgbClr val="000000"/>
                          </a:solidFill>
                          <a:effectLst/>
                          <a:latin typeface="Arial" panose="020B0604020202020204" pitchFamily="34" charset="0"/>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2.2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-0.81%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-1.02%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4160326"/>
                  </a:ext>
                </a:extLst>
              </a:tr>
              <a:tr h="183515">
                <a:tc>
                  <a:txBody>
                    <a:bodyPr/>
                    <a:lstStyle/>
                    <a:p>
                      <a:pPr algn="l" fontAlgn="b"/>
                      <a:r>
                        <a:rPr lang="en-US" sz="900" b="0" i="0" u="none" strike="noStrike">
                          <a:solidFill>
                            <a:srgbClr val="000000"/>
                          </a:solidFill>
                          <a:effectLst/>
                          <a:latin typeface="Arial" panose="020B0604020202020204" pitchFamily="34" charset="0"/>
                        </a:rPr>
                        <a:t>Enc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a:solidFill>
                            <a:srgbClr val="000000"/>
                          </a:solidFill>
                          <a:effectLst/>
                          <a:latin typeface="Arial" panose="020B0604020202020204" pitchFamily="34" charset="0"/>
                        </a:rPr>
                        <a:t>6180%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dirty="0">
                          <a:solidFill>
                            <a:srgbClr val="000000"/>
                          </a:solidFill>
                          <a:effectLst/>
                          <a:latin typeface="Arial" panose="020B0604020202020204" pitchFamily="34" charset="0"/>
                        </a:rPr>
                        <a:t>1463%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27893970"/>
                  </a:ext>
                </a:extLst>
              </a:tr>
              <a:tr h="183515">
                <a:tc>
                  <a:txBody>
                    <a:bodyPr/>
                    <a:lstStyle/>
                    <a:p>
                      <a:pPr algn="l" fontAlgn="b"/>
                      <a:r>
                        <a:rPr lang="en-US" sz="900" b="0" i="0" u="none" strike="noStrike">
                          <a:solidFill>
                            <a:srgbClr val="000000"/>
                          </a:solidFill>
                          <a:effectLst/>
                          <a:latin typeface="Arial" panose="020B0604020202020204" pitchFamily="34" charset="0"/>
                        </a:rPr>
                        <a:t>Dec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a:solidFill>
                            <a:srgbClr val="000000"/>
                          </a:solidFill>
                          <a:effectLst/>
                          <a:latin typeface="Arial" panose="020B0604020202020204" pitchFamily="34" charset="0"/>
                        </a:rPr>
                        <a:t>167%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dirty="0">
                          <a:solidFill>
                            <a:srgbClr val="000000"/>
                          </a:solidFill>
                          <a:effectLst/>
                          <a:latin typeface="Arial" panose="020B0604020202020204" pitchFamily="34" charset="0"/>
                        </a:rPr>
                        <a:t>146%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3308315"/>
                  </a:ext>
                </a:extLst>
              </a:tr>
            </a:tbl>
          </a:graphicData>
        </a:graphic>
      </p:graphicFrame>
      <p:sp>
        <p:nvSpPr>
          <p:cNvPr id="11" name="TextBox 10">
            <a:extLst>
              <a:ext uri="{FF2B5EF4-FFF2-40B4-BE49-F238E27FC236}">
                <a16:creationId xmlns:a16="http://schemas.microsoft.com/office/drawing/2014/main" id="{0EC4F71B-6169-4499-AB04-00C6F39C7989}"/>
              </a:ext>
            </a:extLst>
          </p:cNvPr>
          <p:cNvSpPr txBox="1"/>
          <p:nvPr/>
        </p:nvSpPr>
        <p:spPr>
          <a:xfrm>
            <a:off x="8066306" y="579009"/>
            <a:ext cx="1962076" cy="233910"/>
          </a:xfrm>
          <a:prstGeom prst="rect">
            <a:avLst/>
          </a:prstGeom>
          <a:noFill/>
          <a:ln>
            <a:noFill/>
          </a:ln>
        </p:spPr>
        <p:txBody>
          <a:bodyPr wrap="none" lIns="0" tIns="0" rIns="0" bIns="0" rtlCol="0">
            <a:spAutoFit/>
          </a:bodyPr>
          <a:lstStyle/>
          <a:p>
            <a:pPr algn="l">
              <a:lnSpc>
                <a:spcPct val="95000"/>
              </a:lnSpc>
              <a:spcBef>
                <a:spcPts val="1200"/>
              </a:spcBef>
            </a:pPr>
            <a:r>
              <a:rPr lang="en-US" sz="1600" dirty="0" err="1">
                <a:solidFill>
                  <a:schemeClr val="tx1">
                    <a:lumMod val="85000"/>
                    <a:lumOff val="15000"/>
                  </a:schemeClr>
                </a:solidFill>
              </a:rPr>
              <a:t>RExt</a:t>
            </a:r>
            <a:r>
              <a:rPr lang="en-US" sz="1600" dirty="0">
                <a:solidFill>
                  <a:schemeClr val="tx1">
                    <a:lumMod val="85000"/>
                    <a:lumOff val="15000"/>
                  </a:schemeClr>
                </a:solidFill>
              </a:rPr>
              <a:t>  vs. Proposal #1</a:t>
            </a:r>
          </a:p>
        </p:txBody>
      </p:sp>
      <p:graphicFrame>
        <p:nvGraphicFramePr>
          <p:cNvPr id="12" name="Table 11">
            <a:extLst>
              <a:ext uri="{FF2B5EF4-FFF2-40B4-BE49-F238E27FC236}">
                <a16:creationId xmlns:a16="http://schemas.microsoft.com/office/drawing/2014/main" id="{D940950F-E1B0-4394-A9E7-C219215DF70F}"/>
              </a:ext>
            </a:extLst>
          </p:cNvPr>
          <p:cNvGraphicFramePr>
            <a:graphicFrameLocks noGrp="1"/>
          </p:cNvGraphicFramePr>
          <p:nvPr>
            <p:extLst>
              <p:ext uri="{D42A27DB-BD31-4B8C-83A1-F6EECF244321}">
                <p14:modId xmlns:p14="http://schemas.microsoft.com/office/powerpoint/2010/main" val="3681824728"/>
              </p:ext>
            </p:extLst>
          </p:nvPr>
        </p:nvGraphicFramePr>
        <p:xfrm>
          <a:off x="3073636" y="4125731"/>
          <a:ext cx="5567025" cy="2563980"/>
        </p:xfrm>
        <a:graphic>
          <a:graphicData uri="http://schemas.openxmlformats.org/drawingml/2006/table">
            <a:tbl>
              <a:tblPr/>
              <a:tblGrid>
                <a:gridCol w="839375">
                  <a:extLst>
                    <a:ext uri="{9D8B030D-6E8A-4147-A177-3AD203B41FA5}">
                      <a16:colId xmlns:a16="http://schemas.microsoft.com/office/drawing/2014/main" val="161341865"/>
                    </a:ext>
                  </a:extLst>
                </a:gridCol>
                <a:gridCol w="789999">
                  <a:extLst>
                    <a:ext uri="{9D8B030D-6E8A-4147-A177-3AD203B41FA5}">
                      <a16:colId xmlns:a16="http://schemas.microsoft.com/office/drawing/2014/main" val="2038811349"/>
                    </a:ext>
                  </a:extLst>
                </a:gridCol>
                <a:gridCol w="786913">
                  <a:extLst>
                    <a:ext uri="{9D8B030D-6E8A-4147-A177-3AD203B41FA5}">
                      <a16:colId xmlns:a16="http://schemas.microsoft.com/office/drawing/2014/main" val="576750800"/>
                    </a:ext>
                  </a:extLst>
                </a:gridCol>
                <a:gridCol w="786913">
                  <a:extLst>
                    <a:ext uri="{9D8B030D-6E8A-4147-A177-3AD203B41FA5}">
                      <a16:colId xmlns:a16="http://schemas.microsoft.com/office/drawing/2014/main" val="2216890890"/>
                    </a:ext>
                  </a:extLst>
                </a:gridCol>
                <a:gridCol w="789999">
                  <a:extLst>
                    <a:ext uri="{9D8B030D-6E8A-4147-A177-3AD203B41FA5}">
                      <a16:colId xmlns:a16="http://schemas.microsoft.com/office/drawing/2014/main" val="3779745244"/>
                    </a:ext>
                  </a:extLst>
                </a:gridCol>
                <a:gridCol w="786913">
                  <a:extLst>
                    <a:ext uri="{9D8B030D-6E8A-4147-A177-3AD203B41FA5}">
                      <a16:colId xmlns:a16="http://schemas.microsoft.com/office/drawing/2014/main" val="1586315628"/>
                    </a:ext>
                  </a:extLst>
                </a:gridCol>
                <a:gridCol w="786913">
                  <a:extLst>
                    <a:ext uri="{9D8B030D-6E8A-4147-A177-3AD203B41FA5}">
                      <a16:colId xmlns:a16="http://schemas.microsoft.com/office/drawing/2014/main" val="2214275088"/>
                    </a:ext>
                  </a:extLst>
                </a:gridCol>
              </a:tblGrid>
              <a:tr h="175395">
                <a:tc rowSpan="3">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rPr>
                        <a:t>All Intra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1" i="0" u="none" strike="noStrike" dirty="0">
                          <a:solidFill>
                            <a:srgbClr val="000000"/>
                          </a:solidFill>
                          <a:effectLst/>
                          <a:latin typeface="Arial" panose="020B0604020202020204" pitchFamily="34" charset="0"/>
                        </a:rPr>
                        <a:t>Random Access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91973083"/>
                  </a:ext>
                </a:extLst>
              </a:tr>
              <a:tr h="175395">
                <a:tc vMerge="1">
                  <a:txBody>
                    <a:bodyPr/>
                    <a:lstStyle/>
                    <a:p>
                      <a:endParaRPr lang="en-US"/>
                    </a:p>
                  </a:txBody>
                  <a:tcPr/>
                </a:tc>
                <a:tc gridSpan="2">
                  <a:txBody>
                    <a:bodyPr/>
                    <a:lstStyle/>
                    <a:p>
                      <a:pPr algn="ctr" fontAlgn="b"/>
                      <a:r>
                        <a:rPr lang="en-US" sz="900" b="1" i="0" u="none" strike="noStrike">
                          <a:solidFill>
                            <a:srgbClr val="000000"/>
                          </a:solidFill>
                          <a:effectLst/>
                          <a:latin typeface="Arial" panose="020B0604020202020204" pitchFamily="34" charset="0"/>
                        </a:rPr>
                        <a:t>ratio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0" i="0" u="none" strike="noStrike">
                          <a:solidFill>
                            <a:srgbClr val="000000"/>
                          </a:solidFill>
                          <a:effectLst/>
                          <a:latin typeface="Arial" panose="020B0604020202020204" pitchFamily="34" charset="0"/>
                        </a:rPr>
                        <a:t>bit-rate savings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n-US" sz="900" b="1" i="0" u="none" strike="noStrike" dirty="0">
                          <a:solidFill>
                            <a:srgbClr val="000000"/>
                          </a:solidFill>
                          <a:effectLst/>
                          <a:latin typeface="Arial" panose="020B0604020202020204" pitchFamily="34" charset="0"/>
                        </a:rPr>
                        <a:t>ratio</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fontAlgn="b"/>
                      <a:r>
                        <a:rPr lang="en-US" sz="900" b="0" i="0" u="none" strike="noStrike">
                          <a:solidFill>
                            <a:srgbClr val="000000"/>
                          </a:solidFill>
                          <a:effectLst/>
                          <a:latin typeface="Arial" panose="020B0604020202020204" pitchFamily="34" charset="0"/>
                        </a:rPr>
                        <a:t>bit-rate savings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100992"/>
                  </a:ext>
                </a:extLst>
              </a:tr>
              <a:tr h="271285">
                <a:tc vMerge="1">
                  <a:txBody>
                    <a:bodyPr/>
                    <a:lstStyle/>
                    <a:p>
                      <a:endParaRPr lang="en-US"/>
                    </a:p>
                  </a:txBody>
                  <a:tcPr/>
                </a:tc>
                <a:tc>
                  <a:txBody>
                    <a:bodyPr/>
                    <a:lstStyle/>
                    <a:p>
                      <a:pPr algn="ctr" fontAlgn="b"/>
                      <a:r>
                        <a:rPr lang="en-US" sz="900" b="0" i="0" u="none" strike="noStrike">
                          <a:solidFill>
                            <a:srgbClr val="000000"/>
                          </a:solidFill>
                          <a:effectLst/>
                          <a:latin typeface="Arial" panose="020B0604020202020204" pitchFamily="34" charset="0"/>
                        </a:rPr>
                        <a:t>HM-16.20 RExt</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AHG18 LL + P#4</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b"/>
                      <a:r>
                        <a:rPr lang="en-US" sz="900" b="0" i="0" u="none" strike="noStrike" dirty="0">
                          <a:solidFill>
                            <a:srgbClr val="000000"/>
                          </a:solidFill>
                          <a:effectLst/>
                          <a:latin typeface="Arial" panose="020B0604020202020204" pitchFamily="34" charset="0"/>
                        </a:rPr>
                        <a:t>HM-16.20 </a:t>
                      </a:r>
                      <a:r>
                        <a:rPr lang="en-US" sz="900" b="0" i="0" u="none" strike="noStrike" dirty="0" err="1">
                          <a:solidFill>
                            <a:srgbClr val="000000"/>
                          </a:solidFill>
                          <a:effectLst/>
                          <a:latin typeface="Arial" panose="020B0604020202020204" pitchFamily="34" charset="0"/>
                        </a:rPr>
                        <a:t>RExt</a:t>
                      </a:r>
                      <a:endParaRPr lang="en-US" sz="900" b="0" i="0" u="none" strike="noStrike" dirty="0">
                        <a:solidFill>
                          <a:srgbClr val="000000"/>
                        </a:solidFill>
                        <a:effectLst/>
                        <a:latin typeface="Arial" panose="020B0604020202020204" pitchFamily="34" charset="0"/>
                      </a:endParaRP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AHG18 LL + P#4</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62260374"/>
                  </a:ext>
                </a:extLst>
              </a:tr>
              <a:tr h="175395">
                <a:tc>
                  <a:txBody>
                    <a:bodyPr/>
                    <a:lstStyle/>
                    <a:p>
                      <a:pPr algn="l" fontAlgn="b"/>
                      <a:r>
                        <a:rPr lang="en-US" sz="900" b="0" i="0" u="none" strike="noStrike">
                          <a:solidFill>
                            <a:srgbClr val="000000"/>
                          </a:solidFill>
                          <a:effectLst/>
                          <a:latin typeface="Arial" panose="020B0604020202020204" pitchFamily="34" charset="0"/>
                        </a:rPr>
                        <a:t>Class A1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-2.45%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-1.54%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0821079"/>
                  </a:ext>
                </a:extLst>
              </a:tr>
              <a:tr h="175395">
                <a:tc>
                  <a:txBody>
                    <a:bodyPr/>
                    <a:lstStyle/>
                    <a:p>
                      <a:pPr algn="l" fontAlgn="b"/>
                      <a:r>
                        <a:rPr lang="en-US" sz="900" b="0" i="0" u="none" strike="noStrike">
                          <a:solidFill>
                            <a:srgbClr val="000000"/>
                          </a:solidFill>
                          <a:effectLst/>
                          <a:latin typeface="Arial" panose="020B0604020202020204" pitchFamily="34" charset="0"/>
                        </a:rPr>
                        <a:t>Class A2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1.8</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0.71%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1.9</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1.12%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374268"/>
                  </a:ext>
                </a:extLst>
              </a:tr>
              <a:tr h="175395">
                <a:tc>
                  <a:txBody>
                    <a:bodyPr/>
                    <a:lstStyle/>
                    <a:p>
                      <a:pPr algn="l" fontAlgn="b"/>
                      <a:r>
                        <a:rPr lang="en-US" sz="900" b="0" i="0" u="none" strike="noStrike">
                          <a:solidFill>
                            <a:srgbClr val="000000"/>
                          </a:solidFill>
                          <a:effectLst/>
                          <a:latin typeface="Arial" panose="020B0604020202020204" pitchFamily="34" charset="0"/>
                        </a:rPr>
                        <a:t>Class 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-1.30%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-1.60%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4527007"/>
                  </a:ext>
                </a:extLst>
              </a:tr>
              <a:tr h="175395">
                <a:tc>
                  <a:txBody>
                    <a:bodyPr/>
                    <a:lstStyle/>
                    <a:p>
                      <a:pPr algn="l" fontAlgn="b"/>
                      <a:r>
                        <a:rPr lang="en-US" sz="900" b="0" i="0" u="none" strike="noStrike">
                          <a:solidFill>
                            <a:srgbClr val="000000"/>
                          </a:solidFill>
                          <a:effectLst/>
                          <a:latin typeface="Arial" panose="020B0604020202020204" pitchFamily="34" charset="0"/>
                        </a:rPr>
                        <a:t>Class 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-2.36%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-2.11%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1657755"/>
                  </a:ext>
                </a:extLst>
              </a:tr>
              <a:tr h="175395">
                <a:tc>
                  <a:txBody>
                    <a:bodyPr/>
                    <a:lstStyle/>
                    <a:p>
                      <a:pPr algn="l" fontAlgn="b"/>
                      <a:r>
                        <a:rPr lang="en-US" sz="900" b="0" i="0" u="none" strike="noStrike">
                          <a:solidFill>
                            <a:srgbClr val="000000"/>
                          </a:solidFill>
                          <a:effectLst/>
                          <a:latin typeface="Arial" panose="020B0604020202020204" pitchFamily="34" charset="0"/>
                        </a:rPr>
                        <a:t>Class D</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2.0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2.7</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-1.99%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4747330"/>
                  </a:ext>
                </a:extLst>
              </a:tr>
              <a:tr h="175395">
                <a:tc>
                  <a:txBody>
                    <a:bodyPr/>
                    <a:lstStyle/>
                    <a:p>
                      <a:pPr algn="l" fontAlgn="b"/>
                      <a:r>
                        <a:rPr lang="en-US" sz="900" b="0" i="0" u="none" strike="noStrike">
                          <a:solidFill>
                            <a:srgbClr val="000000"/>
                          </a:solidFill>
                          <a:effectLst/>
                          <a:latin typeface="Arial" panose="020B0604020202020204" pitchFamily="34" charset="0"/>
                        </a:rPr>
                        <a:t>Class 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3.0</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-3.07%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4153362"/>
                  </a:ext>
                </a:extLst>
              </a:tr>
              <a:tr h="175395">
                <a:tc>
                  <a:txBody>
                    <a:bodyPr/>
                    <a:lstStyle/>
                    <a:p>
                      <a:pPr algn="l" fontAlgn="b"/>
                      <a:r>
                        <a:rPr lang="en-US" sz="900" b="0" i="0" u="none" strike="noStrike">
                          <a:solidFill>
                            <a:srgbClr val="000000"/>
                          </a:solidFill>
                          <a:effectLst/>
                          <a:latin typeface="Arial" panose="020B0604020202020204" pitchFamily="34" charset="0"/>
                        </a:rPr>
                        <a:t>Class F</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Arial" panose="020B0604020202020204" pitchFamily="34" charset="0"/>
                        </a:rPr>
                        <a:t>5.2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-10.16%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35.5</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41.8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-8.07%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179444883"/>
                  </a:ext>
                </a:extLst>
              </a:tr>
              <a:tr h="175395">
                <a:tc>
                  <a:txBody>
                    <a:bodyPr/>
                    <a:lstStyle/>
                    <a:p>
                      <a:pPr algn="l" fontAlgn="b"/>
                      <a:r>
                        <a:rPr lang="en-US" sz="900" b="0" i="0" u="none" strike="noStrike">
                          <a:solidFill>
                            <a:srgbClr val="000000"/>
                          </a:solidFill>
                          <a:effectLst/>
                          <a:latin typeface="Arial" panose="020B0604020202020204" pitchFamily="34" charset="0"/>
                        </a:rPr>
                        <a:t>TGM</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8.2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-34.33%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900" b="0" i="0" u="none" strike="noStrike">
                          <a:solidFill>
                            <a:srgbClr val="000000"/>
                          </a:solidFill>
                          <a:effectLst/>
                          <a:latin typeface="Arial" panose="020B0604020202020204" pitchFamily="34" charset="0"/>
                        </a:rPr>
                        <a:t>106.3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Arial" panose="020B0604020202020204" pitchFamily="34" charset="0"/>
                        </a:rPr>
                        <a:t>117.0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-13.39%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358341361"/>
                  </a:ext>
                </a:extLst>
              </a:tr>
              <a:tr h="175395">
                <a:tc>
                  <a:txBody>
                    <a:bodyPr/>
                    <a:lstStyle/>
                    <a:p>
                      <a:pPr algn="l" fontAlgn="b"/>
                      <a:r>
                        <a:rPr lang="en-US" sz="900" b="1" i="0" u="none" strike="noStrike">
                          <a:solidFill>
                            <a:srgbClr val="000000"/>
                          </a:solidFill>
                          <a:effectLst/>
                          <a:latin typeface="Arial" panose="020B0604020202020204" pitchFamily="34" charset="0"/>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2.2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-1.69%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dirty="0">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-1.18%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7352920"/>
                  </a:ext>
                </a:extLst>
              </a:tr>
              <a:tr h="175395">
                <a:tc>
                  <a:txBody>
                    <a:bodyPr/>
                    <a:lstStyle/>
                    <a:p>
                      <a:pPr algn="l" fontAlgn="b"/>
                      <a:r>
                        <a:rPr lang="en-US" sz="900" b="0" i="0" u="none" strike="noStrike">
                          <a:solidFill>
                            <a:srgbClr val="000000"/>
                          </a:solidFill>
                          <a:effectLst/>
                          <a:latin typeface="Arial" panose="020B0604020202020204" pitchFamily="34" charset="0"/>
                        </a:rPr>
                        <a:t>Enc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a:solidFill>
                            <a:srgbClr val="000000"/>
                          </a:solidFill>
                          <a:effectLst/>
                          <a:latin typeface="Arial" panose="020B0604020202020204" pitchFamily="34" charset="0"/>
                        </a:rPr>
                        <a:t>6279%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a:solidFill>
                            <a:srgbClr val="000000"/>
                          </a:solidFill>
                          <a:effectLst/>
                          <a:latin typeface="Arial" panose="020B0604020202020204" pitchFamily="34" charset="0"/>
                        </a:rPr>
                        <a:t>1484%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93185473"/>
                  </a:ext>
                </a:extLst>
              </a:tr>
              <a:tr h="175395">
                <a:tc>
                  <a:txBody>
                    <a:bodyPr/>
                    <a:lstStyle/>
                    <a:p>
                      <a:pPr algn="l" fontAlgn="b"/>
                      <a:r>
                        <a:rPr lang="en-US" sz="900" b="0" i="0" u="none" strike="noStrike">
                          <a:solidFill>
                            <a:srgbClr val="000000"/>
                          </a:solidFill>
                          <a:effectLst/>
                          <a:latin typeface="Arial" panose="020B0604020202020204" pitchFamily="34" charset="0"/>
                        </a:rPr>
                        <a:t>Dec Time[%]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0" i="0" u="none" strike="noStrike">
                          <a:solidFill>
                            <a:srgbClr val="000000"/>
                          </a:solidFill>
                          <a:effectLst/>
                          <a:latin typeface="Arial" panose="020B0604020202020204" pitchFamily="34" charset="0"/>
                        </a:rPr>
                        <a:t>161%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900" b="0" i="0" u="none" strike="noStrike" dirty="0">
                          <a:solidFill>
                            <a:srgbClr val="000000"/>
                          </a:solidFill>
                          <a:effectLst/>
                          <a:latin typeface="Arial" panose="020B0604020202020204" pitchFamily="34" charset="0"/>
                        </a:rPr>
                        <a:t>148%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38288416"/>
                  </a:ext>
                </a:extLst>
              </a:tr>
            </a:tbl>
          </a:graphicData>
        </a:graphic>
      </p:graphicFrame>
      <p:sp>
        <p:nvSpPr>
          <p:cNvPr id="13" name="TextBox 12">
            <a:extLst>
              <a:ext uri="{FF2B5EF4-FFF2-40B4-BE49-F238E27FC236}">
                <a16:creationId xmlns:a16="http://schemas.microsoft.com/office/drawing/2014/main" id="{50131CBD-21AE-4672-8E08-EE7EE92EE6C0}"/>
              </a:ext>
            </a:extLst>
          </p:cNvPr>
          <p:cNvSpPr txBox="1"/>
          <p:nvPr/>
        </p:nvSpPr>
        <p:spPr>
          <a:xfrm>
            <a:off x="4871073" y="3857551"/>
            <a:ext cx="1962076" cy="233910"/>
          </a:xfrm>
          <a:prstGeom prst="rect">
            <a:avLst/>
          </a:prstGeom>
          <a:noFill/>
          <a:ln>
            <a:noFill/>
          </a:ln>
        </p:spPr>
        <p:txBody>
          <a:bodyPr wrap="none" lIns="0" tIns="0" rIns="0" bIns="0" rtlCol="0">
            <a:spAutoFit/>
          </a:bodyPr>
          <a:lstStyle/>
          <a:p>
            <a:pPr algn="l">
              <a:lnSpc>
                <a:spcPct val="95000"/>
              </a:lnSpc>
              <a:spcBef>
                <a:spcPts val="1200"/>
              </a:spcBef>
            </a:pPr>
            <a:r>
              <a:rPr lang="en-US" sz="1600" dirty="0" err="1">
                <a:solidFill>
                  <a:schemeClr val="tx1">
                    <a:lumMod val="85000"/>
                    <a:lumOff val="15000"/>
                  </a:schemeClr>
                </a:solidFill>
              </a:rPr>
              <a:t>RExt</a:t>
            </a:r>
            <a:r>
              <a:rPr lang="en-US" sz="1600" dirty="0">
                <a:solidFill>
                  <a:schemeClr val="tx1">
                    <a:lumMod val="85000"/>
                    <a:lumOff val="15000"/>
                  </a:schemeClr>
                </a:solidFill>
              </a:rPr>
              <a:t>  vs. Proposal #4</a:t>
            </a:r>
          </a:p>
        </p:txBody>
      </p:sp>
    </p:spTree>
    <p:extLst>
      <p:ext uri="{BB962C8B-B14F-4D97-AF65-F5344CB8AC3E}">
        <p14:creationId xmlns:p14="http://schemas.microsoft.com/office/powerpoint/2010/main" val="3300745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466944" y="365646"/>
            <a:ext cx="11187112" cy="429028"/>
          </a:xfrm>
        </p:spPr>
        <p:txBody>
          <a:bodyPr/>
          <a:lstStyle/>
          <a:p>
            <a:r>
              <a:rPr lang="en-US" b="1" dirty="0">
                <a:solidFill>
                  <a:schemeClr val="accent1"/>
                </a:solidFill>
              </a:rPr>
              <a:t>Introduction</a:t>
            </a:r>
          </a:p>
        </p:txBody>
      </p:sp>
      <p:sp>
        <p:nvSpPr>
          <p:cNvPr id="8" name="Content Placeholder 7">
            <a:extLst>
              <a:ext uri="{FF2B5EF4-FFF2-40B4-BE49-F238E27FC236}">
                <a16:creationId xmlns:a16="http://schemas.microsoft.com/office/drawing/2014/main" id="{3C686AC6-5FD1-4ACE-B966-EBA48C395B9B}"/>
              </a:ext>
            </a:extLst>
          </p:cNvPr>
          <p:cNvSpPr>
            <a:spLocks noGrp="1"/>
          </p:cNvSpPr>
          <p:nvPr>
            <p:ph sz="quarter" idx="12"/>
          </p:nvPr>
        </p:nvSpPr>
        <p:spPr>
          <a:xfrm>
            <a:off x="466944" y="1027466"/>
            <a:ext cx="11353010" cy="3927622"/>
          </a:xfrm>
        </p:spPr>
        <p:txBody>
          <a:bodyPr/>
          <a:lstStyle/>
          <a:p>
            <a:r>
              <a:rPr lang="en-CA" dirty="0">
                <a:latin typeface="Arial" panose="020B0604020202020204" pitchFamily="34" charset="0"/>
                <a:cs typeface="Arial" panose="020B0604020202020204" pitchFamily="34" charset="0"/>
              </a:rPr>
              <a:t>In VTM-6.0-lossless branch, BDPCM related flags are signalled</a:t>
            </a:r>
            <a:r>
              <a:rPr lang="en-US" dirty="0">
                <a:latin typeface="Arial" panose="020B0604020202020204" pitchFamily="34" charset="0"/>
                <a:cs typeface="Arial" panose="020B0604020202020204" pitchFamily="34" charset="0"/>
              </a:rPr>
              <a:t> but BDPCM is not applied when CU level </a:t>
            </a:r>
            <a:r>
              <a:rPr lang="en-US" dirty="0" err="1">
                <a:latin typeface="Arial" panose="020B0604020202020204" pitchFamily="34" charset="0"/>
                <a:cs typeface="Arial" panose="020B0604020202020204" pitchFamily="34" charset="0"/>
              </a:rPr>
              <a:t>transquant</a:t>
            </a:r>
            <a:r>
              <a:rPr lang="en-US" dirty="0">
                <a:latin typeface="Arial" panose="020B0604020202020204" pitchFamily="34" charset="0"/>
                <a:cs typeface="Arial" panose="020B0604020202020204" pitchFamily="34" charset="0"/>
              </a:rPr>
              <a:t> bypass mode is enabled.</a:t>
            </a:r>
          </a:p>
          <a:p>
            <a:r>
              <a:rPr lang="en-US" dirty="0">
                <a:latin typeface="Arial" panose="020B0604020202020204" pitchFamily="34" charset="0"/>
                <a:cs typeface="Arial" panose="020B0604020202020204" pitchFamily="34" charset="0"/>
              </a:rPr>
              <a:t>BDPCM is used in VTM-6.0 with transform skip (TS) residual coding.</a:t>
            </a: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propose to enable BDPCM for lossless.</a:t>
            </a:r>
          </a:p>
          <a:p>
            <a:r>
              <a:rPr lang="en-US" dirty="0">
                <a:latin typeface="Arial" panose="020B0604020202020204" pitchFamily="34" charset="0"/>
                <a:cs typeface="Arial" panose="020B0604020202020204" pitchFamily="34" charset="0"/>
              </a:rPr>
              <a:t>We assess BDPCM performance with TS or transform residual (TR) coding.</a:t>
            </a:r>
          </a:p>
        </p:txBody>
      </p:sp>
      <p:sp>
        <p:nvSpPr>
          <p:cNvPr id="2" name="Rectangle 1">
            <a:extLst>
              <a:ext uri="{FF2B5EF4-FFF2-40B4-BE49-F238E27FC236}">
                <a16:creationId xmlns:a16="http://schemas.microsoft.com/office/drawing/2014/main" id="{B05BA6FE-20DC-4407-ABBB-1D0FF30977D9}"/>
              </a:ext>
            </a:extLst>
          </p:cNvPr>
          <p:cNvSpPr/>
          <p:nvPr/>
        </p:nvSpPr>
        <p:spPr>
          <a:xfrm>
            <a:off x="372046" y="4970757"/>
            <a:ext cx="2070100" cy="1479547"/>
          </a:xfrm>
          <a:custGeom>
            <a:avLst/>
            <a:gdLst>
              <a:gd name="connsiteX0" fmla="*/ 0 w 2070100"/>
              <a:gd name="connsiteY0" fmla="*/ 0 h 1479547"/>
              <a:gd name="connsiteX1" fmla="*/ 731435 w 2070100"/>
              <a:gd name="connsiteY1" fmla="*/ 0 h 1479547"/>
              <a:gd name="connsiteX2" fmla="*/ 1359366 w 2070100"/>
              <a:gd name="connsiteY2" fmla="*/ 0 h 1479547"/>
              <a:gd name="connsiteX3" fmla="*/ 2070100 w 2070100"/>
              <a:gd name="connsiteY3" fmla="*/ 0 h 1479547"/>
              <a:gd name="connsiteX4" fmla="*/ 2070100 w 2070100"/>
              <a:gd name="connsiteY4" fmla="*/ 507978 h 1479547"/>
              <a:gd name="connsiteX5" fmla="*/ 2070100 w 2070100"/>
              <a:gd name="connsiteY5" fmla="*/ 986365 h 1479547"/>
              <a:gd name="connsiteX6" fmla="*/ 2070100 w 2070100"/>
              <a:gd name="connsiteY6" fmla="*/ 1479547 h 1479547"/>
              <a:gd name="connsiteX7" fmla="*/ 1400768 w 2070100"/>
              <a:gd name="connsiteY7" fmla="*/ 1479547 h 1479547"/>
              <a:gd name="connsiteX8" fmla="*/ 710734 w 2070100"/>
              <a:gd name="connsiteY8" fmla="*/ 1479547 h 1479547"/>
              <a:gd name="connsiteX9" fmla="*/ 0 w 2070100"/>
              <a:gd name="connsiteY9" fmla="*/ 1479547 h 1479547"/>
              <a:gd name="connsiteX10" fmla="*/ 0 w 2070100"/>
              <a:gd name="connsiteY10" fmla="*/ 971569 h 1479547"/>
              <a:gd name="connsiteX11" fmla="*/ 0 w 2070100"/>
              <a:gd name="connsiteY11" fmla="*/ 507978 h 1479547"/>
              <a:gd name="connsiteX12" fmla="*/ 0 w 2070100"/>
              <a:gd name="connsiteY12" fmla="*/ 0 h 147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0100" h="1479547" extrusionOk="0">
                <a:moveTo>
                  <a:pt x="0" y="0"/>
                </a:moveTo>
                <a:cubicBezTo>
                  <a:pt x="167645" y="-15711"/>
                  <a:pt x="446304" y="14108"/>
                  <a:pt x="731435" y="0"/>
                </a:cubicBezTo>
                <a:cubicBezTo>
                  <a:pt x="1016567" y="-14108"/>
                  <a:pt x="1052071" y="882"/>
                  <a:pt x="1359366" y="0"/>
                </a:cubicBezTo>
                <a:cubicBezTo>
                  <a:pt x="1666661" y="-882"/>
                  <a:pt x="1787009" y="-5923"/>
                  <a:pt x="2070100" y="0"/>
                </a:cubicBezTo>
                <a:cubicBezTo>
                  <a:pt x="2074732" y="131128"/>
                  <a:pt x="2089487" y="287597"/>
                  <a:pt x="2070100" y="507978"/>
                </a:cubicBezTo>
                <a:cubicBezTo>
                  <a:pt x="2050713" y="728359"/>
                  <a:pt x="2080423" y="763005"/>
                  <a:pt x="2070100" y="986365"/>
                </a:cubicBezTo>
                <a:cubicBezTo>
                  <a:pt x="2059777" y="1209725"/>
                  <a:pt x="2074718" y="1250492"/>
                  <a:pt x="2070100" y="1479547"/>
                </a:cubicBezTo>
                <a:cubicBezTo>
                  <a:pt x="1888412" y="1454755"/>
                  <a:pt x="1629192" y="1458954"/>
                  <a:pt x="1400768" y="1479547"/>
                </a:cubicBezTo>
                <a:cubicBezTo>
                  <a:pt x="1172344" y="1500140"/>
                  <a:pt x="967225" y="1509867"/>
                  <a:pt x="710734" y="1479547"/>
                </a:cubicBezTo>
                <a:cubicBezTo>
                  <a:pt x="454243" y="1449227"/>
                  <a:pt x="260019" y="1460547"/>
                  <a:pt x="0" y="1479547"/>
                </a:cubicBezTo>
                <a:cubicBezTo>
                  <a:pt x="-13447" y="1339078"/>
                  <a:pt x="6991" y="1105666"/>
                  <a:pt x="0" y="971569"/>
                </a:cubicBezTo>
                <a:cubicBezTo>
                  <a:pt x="-6991" y="837472"/>
                  <a:pt x="21576" y="712458"/>
                  <a:pt x="0" y="507978"/>
                </a:cubicBezTo>
                <a:cubicBezTo>
                  <a:pt x="-21576" y="303498"/>
                  <a:pt x="20079" y="178968"/>
                  <a:pt x="0" y="0"/>
                </a:cubicBezTo>
                <a:close/>
              </a:path>
            </a:pathLst>
          </a:custGeom>
          <a:noFill/>
          <a:ln w="38100">
            <a:solidFill>
              <a:schemeClr val="accent1"/>
            </a:solidFill>
            <a:extLst>
              <a:ext uri="{C807C97D-BFC1-408E-A445-0C87EB9F89A2}">
                <ask:lineSketchStyleProps xmlns:ask="http://schemas.microsoft.com/office/drawing/2018/sketchyshapes" sd="4261925610">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 name="Rectangle 5">
            <a:extLst>
              <a:ext uri="{FF2B5EF4-FFF2-40B4-BE49-F238E27FC236}">
                <a16:creationId xmlns:a16="http://schemas.microsoft.com/office/drawing/2014/main" id="{2CC54BFA-4323-41F5-B600-8E8B869584B8}"/>
              </a:ext>
            </a:extLst>
          </p:cNvPr>
          <p:cNvSpPr/>
          <p:nvPr/>
        </p:nvSpPr>
        <p:spPr>
          <a:xfrm>
            <a:off x="2746946" y="4957017"/>
            <a:ext cx="2070100" cy="1493290"/>
          </a:xfrm>
          <a:custGeom>
            <a:avLst/>
            <a:gdLst>
              <a:gd name="connsiteX0" fmla="*/ 0 w 2070100"/>
              <a:gd name="connsiteY0" fmla="*/ 0 h 1493290"/>
              <a:gd name="connsiteX1" fmla="*/ 710734 w 2070100"/>
              <a:gd name="connsiteY1" fmla="*/ 0 h 1493290"/>
              <a:gd name="connsiteX2" fmla="*/ 1400768 w 2070100"/>
              <a:gd name="connsiteY2" fmla="*/ 0 h 1493290"/>
              <a:gd name="connsiteX3" fmla="*/ 2070100 w 2070100"/>
              <a:gd name="connsiteY3" fmla="*/ 0 h 1493290"/>
              <a:gd name="connsiteX4" fmla="*/ 2070100 w 2070100"/>
              <a:gd name="connsiteY4" fmla="*/ 527629 h 1493290"/>
              <a:gd name="connsiteX5" fmla="*/ 2070100 w 2070100"/>
              <a:gd name="connsiteY5" fmla="*/ 1055258 h 1493290"/>
              <a:gd name="connsiteX6" fmla="*/ 2070100 w 2070100"/>
              <a:gd name="connsiteY6" fmla="*/ 1493290 h 1493290"/>
              <a:gd name="connsiteX7" fmla="*/ 1442170 w 2070100"/>
              <a:gd name="connsiteY7" fmla="*/ 1493290 h 1493290"/>
              <a:gd name="connsiteX8" fmla="*/ 710734 w 2070100"/>
              <a:gd name="connsiteY8" fmla="*/ 1493290 h 1493290"/>
              <a:gd name="connsiteX9" fmla="*/ 0 w 2070100"/>
              <a:gd name="connsiteY9" fmla="*/ 1493290 h 1493290"/>
              <a:gd name="connsiteX10" fmla="*/ 0 w 2070100"/>
              <a:gd name="connsiteY10" fmla="*/ 1025392 h 1493290"/>
              <a:gd name="connsiteX11" fmla="*/ 0 w 2070100"/>
              <a:gd name="connsiteY11" fmla="*/ 542562 h 1493290"/>
              <a:gd name="connsiteX12" fmla="*/ 0 w 2070100"/>
              <a:gd name="connsiteY12" fmla="*/ 0 h 149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0100" h="1493290" extrusionOk="0">
                <a:moveTo>
                  <a:pt x="0" y="0"/>
                </a:moveTo>
                <a:cubicBezTo>
                  <a:pt x="182082" y="-29591"/>
                  <a:pt x="463968" y="32404"/>
                  <a:pt x="710734" y="0"/>
                </a:cubicBezTo>
                <a:cubicBezTo>
                  <a:pt x="957500" y="-32404"/>
                  <a:pt x="1158748" y="-26239"/>
                  <a:pt x="1400768" y="0"/>
                </a:cubicBezTo>
                <a:cubicBezTo>
                  <a:pt x="1642788" y="26239"/>
                  <a:pt x="1822036" y="-2744"/>
                  <a:pt x="2070100" y="0"/>
                </a:cubicBezTo>
                <a:cubicBezTo>
                  <a:pt x="2069915" y="209782"/>
                  <a:pt x="2077530" y="390943"/>
                  <a:pt x="2070100" y="527629"/>
                </a:cubicBezTo>
                <a:cubicBezTo>
                  <a:pt x="2062670" y="664315"/>
                  <a:pt x="2091638" y="817781"/>
                  <a:pt x="2070100" y="1055258"/>
                </a:cubicBezTo>
                <a:cubicBezTo>
                  <a:pt x="2048562" y="1292735"/>
                  <a:pt x="2070600" y="1334638"/>
                  <a:pt x="2070100" y="1493290"/>
                </a:cubicBezTo>
                <a:cubicBezTo>
                  <a:pt x="1790858" y="1516330"/>
                  <a:pt x="1731668" y="1517427"/>
                  <a:pt x="1442170" y="1493290"/>
                </a:cubicBezTo>
                <a:cubicBezTo>
                  <a:pt x="1152672" y="1469154"/>
                  <a:pt x="942995" y="1529537"/>
                  <a:pt x="710734" y="1493290"/>
                </a:cubicBezTo>
                <a:cubicBezTo>
                  <a:pt x="478473" y="1457043"/>
                  <a:pt x="331743" y="1475378"/>
                  <a:pt x="0" y="1493290"/>
                </a:cubicBezTo>
                <a:cubicBezTo>
                  <a:pt x="-5378" y="1313768"/>
                  <a:pt x="2736" y="1205070"/>
                  <a:pt x="0" y="1025392"/>
                </a:cubicBezTo>
                <a:cubicBezTo>
                  <a:pt x="-2736" y="845714"/>
                  <a:pt x="4617" y="696922"/>
                  <a:pt x="0" y="542562"/>
                </a:cubicBezTo>
                <a:cubicBezTo>
                  <a:pt x="-4617" y="388202"/>
                  <a:pt x="18241" y="144033"/>
                  <a:pt x="0" y="0"/>
                </a:cubicBezTo>
                <a:close/>
              </a:path>
            </a:pathLst>
          </a:custGeom>
          <a:noFill/>
          <a:ln w="38100">
            <a:solidFill>
              <a:schemeClr val="accent1"/>
            </a:solidFill>
            <a:extLst>
              <a:ext uri="{C807C97D-BFC1-408E-A445-0C87EB9F89A2}">
                <ask:lineSketchStyleProps xmlns:ask="http://schemas.microsoft.com/office/drawing/2018/sketchyshapes" sd="404781144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Rectangle 6">
            <a:extLst>
              <a:ext uri="{FF2B5EF4-FFF2-40B4-BE49-F238E27FC236}">
                <a16:creationId xmlns:a16="http://schemas.microsoft.com/office/drawing/2014/main" id="{B4C19399-56C1-43A1-8869-F8765A02860C}"/>
              </a:ext>
            </a:extLst>
          </p:cNvPr>
          <p:cNvSpPr/>
          <p:nvPr/>
        </p:nvSpPr>
        <p:spPr>
          <a:xfrm>
            <a:off x="5121846" y="4970757"/>
            <a:ext cx="2070100" cy="1479550"/>
          </a:xfrm>
          <a:custGeom>
            <a:avLst/>
            <a:gdLst>
              <a:gd name="connsiteX0" fmla="*/ 0 w 2070100"/>
              <a:gd name="connsiteY0" fmla="*/ 0 h 1479550"/>
              <a:gd name="connsiteX1" fmla="*/ 627930 w 2070100"/>
              <a:gd name="connsiteY1" fmla="*/ 0 h 1479550"/>
              <a:gd name="connsiteX2" fmla="*/ 1276562 w 2070100"/>
              <a:gd name="connsiteY2" fmla="*/ 0 h 1479550"/>
              <a:gd name="connsiteX3" fmla="*/ 2070100 w 2070100"/>
              <a:gd name="connsiteY3" fmla="*/ 0 h 1479550"/>
              <a:gd name="connsiteX4" fmla="*/ 2070100 w 2070100"/>
              <a:gd name="connsiteY4" fmla="*/ 448797 h 1479550"/>
              <a:gd name="connsiteX5" fmla="*/ 2070100 w 2070100"/>
              <a:gd name="connsiteY5" fmla="*/ 971571 h 1479550"/>
              <a:gd name="connsiteX6" fmla="*/ 2070100 w 2070100"/>
              <a:gd name="connsiteY6" fmla="*/ 1479550 h 1479550"/>
              <a:gd name="connsiteX7" fmla="*/ 1380067 w 2070100"/>
              <a:gd name="connsiteY7" fmla="*/ 1479550 h 1479550"/>
              <a:gd name="connsiteX8" fmla="*/ 752136 w 2070100"/>
              <a:gd name="connsiteY8" fmla="*/ 1479550 h 1479550"/>
              <a:gd name="connsiteX9" fmla="*/ 0 w 2070100"/>
              <a:gd name="connsiteY9" fmla="*/ 1479550 h 1479550"/>
              <a:gd name="connsiteX10" fmla="*/ 0 w 2070100"/>
              <a:gd name="connsiteY10" fmla="*/ 971571 h 1479550"/>
              <a:gd name="connsiteX11" fmla="*/ 0 w 2070100"/>
              <a:gd name="connsiteY11" fmla="*/ 493183 h 1479550"/>
              <a:gd name="connsiteX12" fmla="*/ 0 w 2070100"/>
              <a:gd name="connsiteY12" fmla="*/ 0 h 147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0100" h="1479550" extrusionOk="0">
                <a:moveTo>
                  <a:pt x="0" y="0"/>
                </a:moveTo>
                <a:cubicBezTo>
                  <a:pt x="148716" y="30755"/>
                  <a:pt x="339397" y="22512"/>
                  <a:pt x="627930" y="0"/>
                </a:cubicBezTo>
                <a:cubicBezTo>
                  <a:pt x="916463" y="-22512"/>
                  <a:pt x="1004562" y="28600"/>
                  <a:pt x="1276562" y="0"/>
                </a:cubicBezTo>
                <a:cubicBezTo>
                  <a:pt x="1548562" y="-28600"/>
                  <a:pt x="1776050" y="14235"/>
                  <a:pt x="2070100" y="0"/>
                </a:cubicBezTo>
                <a:cubicBezTo>
                  <a:pt x="2076944" y="130599"/>
                  <a:pt x="2075943" y="289533"/>
                  <a:pt x="2070100" y="448797"/>
                </a:cubicBezTo>
                <a:cubicBezTo>
                  <a:pt x="2064257" y="608061"/>
                  <a:pt x="2079371" y="809106"/>
                  <a:pt x="2070100" y="971571"/>
                </a:cubicBezTo>
                <a:cubicBezTo>
                  <a:pt x="2060829" y="1134036"/>
                  <a:pt x="2051888" y="1339468"/>
                  <a:pt x="2070100" y="1479550"/>
                </a:cubicBezTo>
                <a:cubicBezTo>
                  <a:pt x="1924594" y="1502351"/>
                  <a:pt x="1537438" y="1454438"/>
                  <a:pt x="1380067" y="1479550"/>
                </a:cubicBezTo>
                <a:cubicBezTo>
                  <a:pt x="1222696" y="1504662"/>
                  <a:pt x="970176" y="1454759"/>
                  <a:pt x="752136" y="1479550"/>
                </a:cubicBezTo>
                <a:cubicBezTo>
                  <a:pt x="534096" y="1504341"/>
                  <a:pt x="300261" y="1488926"/>
                  <a:pt x="0" y="1479550"/>
                </a:cubicBezTo>
                <a:cubicBezTo>
                  <a:pt x="17675" y="1273495"/>
                  <a:pt x="17513" y="1178564"/>
                  <a:pt x="0" y="971571"/>
                </a:cubicBezTo>
                <a:cubicBezTo>
                  <a:pt x="-17513" y="764578"/>
                  <a:pt x="7241" y="674482"/>
                  <a:pt x="0" y="493183"/>
                </a:cubicBezTo>
                <a:cubicBezTo>
                  <a:pt x="-7241" y="311884"/>
                  <a:pt x="-13020" y="145441"/>
                  <a:pt x="0" y="0"/>
                </a:cubicBezTo>
                <a:close/>
              </a:path>
            </a:pathLst>
          </a:custGeom>
          <a:noFill/>
          <a:ln w="38100">
            <a:solidFill>
              <a:schemeClr val="accent1"/>
            </a:solidFill>
            <a:extLst>
              <a:ext uri="{C807C97D-BFC1-408E-A445-0C87EB9F89A2}">
                <ask:lineSketchStyleProps xmlns:ask="http://schemas.microsoft.com/office/drawing/2018/sketchyshapes" sd="286898998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Rectangle 8">
            <a:extLst>
              <a:ext uri="{FF2B5EF4-FFF2-40B4-BE49-F238E27FC236}">
                <a16:creationId xmlns:a16="http://schemas.microsoft.com/office/drawing/2014/main" id="{92D2C87F-3FC8-47D5-AF8C-A5F1D9055ABA}"/>
              </a:ext>
            </a:extLst>
          </p:cNvPr>
          <p:cNvSpPr/>
          <p:nvPr/>
        </p:nvSpPr>
        <p:spPr>
          <a:xfrm>
            <a:off x="7426896" y="4970757"/>
            <a:ext cx="2070100" cy="1479549"/>
          </a:xfrm>
          <a:custGeom>
            <a:avLst/>
            <a:gdLst>
              <a:gd name="connsiteX0" fmla="*/ 0 w 2070100"/>
              <a:gd name="connsiteY0" fmla="*/ 0 h 1479549"/>
              <a:gd name="connsiteX1" fmla="*/ 669332 w 2070100"/>
              <a:gd name="connsiteY1" fmla="*/ 0 h 1479549"/>
              <a:gd name="connsiteX2" fmla="*/ 1297263 w 2070100"/>
              <a:gd name="connsiteY2" fmla="*/ 0 h 1479549"/>
              <a:gd name="connsiteX3" fmla="*/ 2070100 w 2070100"/>
              <a:gd name="connsiteY3" fmla="*/ 0 h 1479549"/>
              <a:gd name="connsiteX4" fmla="*/ 2070100 w 2070100"/>
              <a:gd name="connsiteY4" fmla="*/ 448797 h 1479549"/>
              <a:gd name="connsiteX5" fmla="*/ 2070100 w 2070100"/>
              <a:gd name="connsiteY5" fmla="*/ 897593 h 1479549"/>
              <a:gd name="connsiteX6" fmla="*/ 2070100 w 2070100"/>
              <a:gd name="connsiteY6" fmla="*/ 1479549 h 1479549"/>
              <a:gd name="connsiteX7" fmla="*/ 1442170 w 2070100"/>
              <a:gd name="connsiteY7" fmla="*/ 1479549 h 1479549"/>
              <a:gd name="connsiteX8" fmla="*/ 772837 w 2070100"/>
              <a:gd name="connsiteY8" fmla="*/ 1479549 h 1479549"/>
              <a:gd name="connsiteX9" fmla="*/ 0 w 2070100"/>
              <a:gd name="connsiteY9" fmla="*/ 1479549 h 1479549"/>
              <a:gd name="connsiteX10" fmla="*/ 0 w 2070100"/>
              <a:gd name="connsiteY10" fmla="*/ 1001161 h 1479549"/>
              <a:gd name="connsiteX11" fmla="*/ 0 w 2070100"/>
              <a:gd name="connsiteY11" fmla="*/ 507978 h 1479549"/>
              <a:gd name="connsiteX12" fmla="*/ 0 w 2070100"/>
              <a:gd name="connsiteY12" fmla="*/ 0 h 147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0100" h="1479549" extrusionOk="0">
                <a:moveTo>
                  <a:pt x="0" y="0"/>
                </a:moveTo>
                <a:cubicBezTo>
                  <a:pt x="334591" y="-8526"/>
                  <a:pt x="363137" y="17758"/>
                  <a:pt x="669332" y="0"/>
                </a:cubicBezTo>
                <a:cubicBezTo>
                  <a:pt x="975527" y="-17758"/>
                  <a:pt x="984160" y="3990"/>
                  <a:pt x="1297263" y="0"/>
                </a:cubicBezTo>
                <a:cubicBezTo>
                  <a:pt x="1610366" y="-3990"/>
                  <a:pt x="1806450" y="19605"/>
                  <a:pt x="2070100" y="0"/>
                </a:cubicBezTo>
                <a:cubicBezTo>
                  <a:pt x="2069827" y="110669"/>
                  <a:pt x="2064163" y="309085"/>
                  <a:pt x="2070100" y="448797"/>
                </a:cubicBezTo>
                <a:cubicBezTo>
                  <a:pt x="2076037" y="588509"/>
                  <a:pt x="2081656" y="715121"/>
                  <a:pt x="2070100" y="897593"/>
                </a:cubicBezTo>
                <a:cubicBezTo>
                  <a:pt x="2058544" y="1080065"/>
                  <a:pt x="2097358" y="1223302"/>
                  <a:pt x="2070100" y="1479549"/>
                </a:cubicBezTo>
                <a:cubicBezTo>
                  <a:pt x="1789517" y="1466784"/>
                  <a:pt x="1671531" y="1493595"/>
                  <a:pt x="1442170" y="1479549"/>
                </a:cubicBezTo>
                <a:cubicBezTo>
                  <a:pt x="1212809" y="1465504"/>
                  <a:pt x="973403" y="1501245"/>
                  <a:pt x="772837" y="1479549"/>
                </a:cubicBezTo>
                <a:cubicBezTo>
                  <a:pt x="572271" y="1457853"/>
                  <a:pt x="240901" y="1508615"/>
                  <a:pt x="0" y="1479549"/>
                </a:cubicBezTo>
                <a:cubicBezTo>
                  <a:pt x="-11107" y="1380856"/>
                  <a:pt x="11820" y="1178871"/>
                  <a:pt x="0" y="1001161"/>
                </a:cubicBezTo>
                <a:cubicBezTo>
                  <a:pt x="-11820" y="823451"/>
                  <a:pt x="8664" y="640062"/>
                  <a:pt x="0" y="507978"/>
                </a:cubicBezTo>
                <a:cubicBezTo>
                  <a:pt x="-8664" y="375894"/>
                  <a:pt x="751" y="106689"/>
                  <a:pt x="0" y="0"/>
                </a:cubicBezTo>
                <a:close/>
              </a:path>
            </a:pathLst>
          </a:custGeom>
          <a:noFill/>
          <a:ln w="38100">
            <a:solidFill>
              <a:schemeClr val="accent1"/>
            </a:solidFill>
            <a:extLst>
              <a:ext uri="{C807C97D-BFC1-408E-A445-0C87EB9F89A2}">
                <ask:lineSketchStyleProps xmlns:ask="http://schemas.microsoft.com/office/drawing/2018/sketchyshapes" sd="157866736">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 name="Rectangle 9">
            <a:extLst>
              <a:ext uri="{FF2B5EF4-FFF2-40B4-BE49-F238E27FC236}">
                <a16:creationId xmlns:a16="http://schemas.microsoft.com/office/drawing/2014/main" id="{5E1CAA82-CD8F-4A1D-A428-BF4F2C9890F6}"/>
              </a:ext>
            </a:extLst>
          </p:cNvPr>
          <p:cNvSpPr/>
          <p:nvPr/>
        </p:nvSpPr>
        <p:spPr>
          <a:xfrm>
            <a:off x="9731946" y="4970757"/>
            <a:ext cx="2070100" cy="1466850"/>
          </a:xfrm>
          <a:custGeom>
            <a:avLst/>
            <a:gdLst>
              <a:gd name="connsiteX0" fmla="*/ 0 w 2070100"/>
              <a:gd name="connsiteY0" fmla="*/ 0 h 1466850"/>
              <a:gd name="connsiteX1" fmla="*/ 648631 w 2070100"/>
              <a:gd name="connsiteY1" fmla="*/ 0 h 1466850"/>
              <a:gd name="connsiteX2" fmla="*/ 1297263 w 2070100"/>
              <a:gd name="connsiteY2" fmla="*/ 0 h 1466850"/>
              <a:gd name="connsiteX3" fmla="*/ 2070100 w 2070100"/>
              <a:gd name="connsiteY3" fmla="*/ 0 h 1466850"/>
              <a:gd name="connsiteX4" fmla="*/ 2070100 w 2070100"/>
              <a:gd name="connsiteY4" fmla="*/ 444945 h 1466850"/>
              <a:gd name="connsiteX5" fmla="*/ 2070100 w 2070100"/>
              <a:gd name="connsiteY5" fmla="*/ 889889 h 1466850"/>
              <a:gd name="connsiteX6" fmla="*/ 2070100 w 2070100"/>
              <a:gd name="connsiteY6" fmla="*/ 1466850 h 1466850"/>
              <a:gd name="connsiteX7" fmla="*/ 1338665 w 2070100"/>
              <a:gd name="connsiteY7" fmla="*/ 1466850 h 1466850"/>
              <a:gd name="connsiteX8" fmla="*/ 669332 w 2070100"/>
              <a:gd name="connsiteY8" fmla="*/ 1466850 h 1466850"/>
              <a:gd name="connsiteX9" fmla="*/ 0 w 2070100"/>
              <a:gd name="connsiteY9" fmla="*/ 1466850 h 1466850"/>
              <a:gd name="connsiteX10" fmla="*/ 0 w 2070100"/>
              <a:gd name="connsiteY10" fmla="*/ 992569 h 1466850"/>
              <a:gd name="connsiteX11" fmla="*/ 0 w 2070100"/>
              <a:gd name="connsiteY11" fmla="*/ 547624 h 1466850"/>
              <a:gd name="connsiteX12" fmla="*/ 0 w 2070100"/>
              <a:gd name="connsiteY12" fmla="*/ 0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0100" h="1466850" extrusionOk="0">
                <a:moveTo>
                  <a:pt x="0" y="0"/>
                </a:moveTo>
                <a:cubicBezTo>
                  <a:pt x="275430" y="-22427"/>
                  <a:pt x="418652" y="-3220"/>
                  <a:pt x="648631" y="0"/>
                </a:cubicBezTo>
                <a:cubicBezTo>
                  <a:pt x="878610" y="3220"/>
                  <a:pt x="1004175" y="32248"/>
                  <a:pt x="1297263" y="0"/>
                </a:cubicBezTo>
                <a:cubicBezTo>
                  <a:pt x="1590351" y="-32248"/>
                  <a:pt x="1785809" y="2306"/>
                  <a:pt x="2070100" y="0"/>
                </a:cubicBezTo>
                <a:cubicBezTo>
                  <a:pt x="2063980" y="183674"/>
                  <a:pt x="2064171" y="292605"/>
                  <a:pt x="2070100" y="444945"/>
                </a:cubicBezTo>
                <a:cubicBezTo>
                  <a:pt x="2076029" y="597286"/>
                  <a:pt x="2059476" y="795265"/>
                  <a:pt x="2070100" y="889889"/>
                </a:cubicBezTo>
                <a:cubicBezTo>
                  <a:pt x="2080724" y="984513"/>
                  <a:pt x="2069118" y="1214308"/>
                  <a:pt x="2070100" y="1466850"/>
                </a:cubicBezTo>
                <a:cubicBezTo>
                  <a:pt x="1885800" y="1456837"/>
                  <a:pt x="1657183" y="1452346"/>
                  <a:pt x="1338665" y="1466850"/>
                </a:cubicBezTo>
                <a:cubicBezTo>
                  <a:pt x="1020148" y="1481354"/>
                  <a:pt x="872708" y="1443810"/>
                  <a:pt x="669332" y="1466850"/>
                </a:cubicBezTo>
                <a:cubicBezTo>
                  <a:pt x="465956" y="1489890"/>
                  <a:pt x="200462" y="1449690"/>
                  <a:pt x="0" y="1466850"/>
                </a:cubicBezTo>
                <a:cubicBezTo>
                  <a:pt x="-5640" y="1315686"/>
                  <a:pt x="-20686" y="1198622"/>
                  <a:pt x="0" y="992569"/>
                </a:cubicBezTo>
                <a:cubicBezTo>
                  <a:pt x="20686" y="786516"/>
                  <a:pt x="-5073" y="737654"/>
                  <a:pt x="0" y="547624"/>
                </a:cubicBezTo>
                <a:cubicBezTo>
                  <a:pt x="5073" y="357595"/>
                  <a:pt x="-22321" y="178715"/>
                  <a:pt x="0" y="0"/>
                </a:cubicBezTo>
                <a:close/>
              </a:path>
            </a:pathLst>
          </a:custGeom>
          <a:noFill/>
          <a:ln w="38100">
            <a:solidFill>
              <a:schemeClr val="accent1"/>
            </a:solidFill>
            <a:extLst>
              <a:ext uri="{C807C97D-BFC1-408E-A445-0C87EB9F89A2}">
                <ask:lineSketchStyleProps xmlns:ask="http://schemas.microsoft.com/office/drawing/2018/sketchyshapes" sd="291164723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TextBox 2">
            <a:extLst>
              <a:ext uri="{FF2B5EF4-FFF2-40B4-BE49-F238E27FC236}">
                <a16:creationId xmlns:a16="http://schemas.microsoft.com/office/drawing/2014/main" id="{68B59AB8-8218-4862-AADD-B6504008C925}"/>
              </a:ext>
            </a:extLst>
          </p:cNvPr>
          <p:cNvSpPr txBox="1"/>
          <p:nvPr/>
        </p:nvSpPr>
        <p:spPr>
          <a:xfrm>
            <a:off x="654486" y="4557530"/>
            <a:ext cx="1505220"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accent1"/>
                </a:solidFill>
              </a:rPr>
              <a:t>Proposal #1</a:t>
            </a:r>
          </a:p>
        </p:txBody>
      </p:sp>
      <p:sp>
        <p:nvSpPr>
          <p:cNvPr id="11" name="TextBox 10">
            <a:extLst>
              <a:ext uri="{FF2B5EF4-FFF2-40B4-BE49-F238E27FC236}">
                <a16:creationId xmlns:a16="http://schemas.microsoft.com/office/drawing/2014/main" id="{C3A1D0BF-F9AB-47D5-A852-1C48A7BEB2B4}"/>
              </a:ext>
            </a:extLst>
          </p:cNvPr>
          <p:cNvSpPr txBox="1"/>
          <p:nvPr/>
        </p:nvSpPr>
        <p:spPr>
          <a:xfrm>
            <a:off x="3029386" y="4557529"/>
            <a:ext cx="1505220"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accent1"/>
                </a:solidFill>
              </a:rPr>
              <a:t>Proposal #2</a:t>
            </a:r>
          </a:p>
        </p:txBody>
      </p:sp>
      <p:sp>
        <p:nvSpPr>
          <p:cNvPr id="12" name="TextBox 11">
            <a:extLst>
              <a:ext uri="{FF2B5EF4-FFF2-40B4-BE49-F238E27FC236}">
                <a16:creationId xmlns:a16="http://schemas.microsoft.com/office/drawing/2014/main" id="{85E382F6-6676-4599-8114-BB39721169A5}"/>
              </a:ext>
            </a:extLst>
          </p:cNvPr>
          <p:cNvSpPr txBox="1"/>
          <p:nvPr/>
        </p:nvSpPr>
        <p:spPr>
          <a:xfrm>
            <a:off x="5398881" y="4561841"/>
            <a:ext cx="1505220"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accent1"/>
                </a:solidFill>
              </a:rPr>
              <a:t>Proposal #3</a:t>
            </a:r>
          </a:p>
        </p:txBody>
      </p:sp>
      <p:sp>
        <p:nvSpPr>
          <p:cNvPr id="13" name="TextBox 12">
            <a:extLst>
              <a:ext uri="{FF2B5EF4-FFF2-40B4-BE49-F238E27FC236}">
                <a16:creationId xmlns:a16="http://schemas.microsoft.com/office/drawing/2014/main" id="{11AAB828-FB44-4C4D-8C2F-03014390144E}"/>
              </a:ext>
            </a:extLst>
          </p:cNvPr>
          <p:cNvSpPr txBox="1"/>
          <p:nvPr/>
        </p:nvSpPr>
        <p:spPr>
          <a:xfrm>
            <a:off x="7709336" y="4557529"/>
            <a:ext cx="1505220"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accent1"/>
                </a:solidFill>
              </a:rPr>
              <a:t>Proposal #4</a:t>
            </a:r>
          </a:p>
        </p:txBody>
      </p:sp>
      <p:sp>
        <p:nvSpPr>
          <p:cNvPr id="14" name="TextBox 13">
            <a:extLst>
              <a:ext uri="{FF2B5EF4-FFF2-40B4-BE49-F238E27FC236}">
                <a16:creationId xmlns:a16="http://schemas.microsoft.com/office/drawing/2014/main" id="{6471F41E-2176-4420-B51D-1FF001DC4C7A}"/>
              </a:ext>
            </a:extLst>
          </p:cNvPr>
          <p:cNvSpPr txBox="1"/>
          <p:nvPr/>
        </p:nvSpPr>
        <p:spPr>
          <a:xfrm>
            <a:off x="10019791" y="4557528"/>
            <a:ext cx="1505220"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accent1"/>
                </a:solidFill>
              </a:rPr>
              <a:t>Proposal #5</a:t>
            </a:r>
          </a:p>
        </p:txBody>
      </p:sp>
      <p:sp>
        <p:nvSpPr>
          <p:cNvPr id="15" name="Title 4">
            <a:extLst>
              <a:ext uri="{FF2B5EF4-FFF2-40B4-BE49-F238E27FC236}">
                <a16:creationId xmlns:a16="http://schemas.microsoft.com/office/drawing/2014/main" id="{0BC77259-35DF-4E0F-A0B0-308F90990B39}"/>
              </a:ext>
            </a:extLst>
          </p:cNvPr>
          <p:cNvSpPr txBox="1">
            <a:spLocks/>
          </p:cNvSpPr>
          <p:nvPr/>
        </p:nvSpPr>
        <p:spPr>
          <a:xfrm>
            <a:off x="537944" y="266820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Proposal</a:t>
            </a:r>
          </a:p>
        </p:txBody>
      </p:sp>
      <p:sp>
        <p:nvSpPr>
          <p:cNvPr id="16" name="TextBox 15">
            <a:extLst>
              <a:ext uri="{FF2B5EF4-FFF2-40B4-BE49-F238E27FC236}">
                <a16:creationId xmlns:a16="http://schemas.microsoft.com/office/drawing/2014/main" id="{DBF72FAF-0932-45CF-9073-6417B378A84B}"/>
              </a:ext>
            </a:extLst>
          </p:cNvPr>
          <p:cNvSpPr txBox="1"/>
          <p:nvPr/>
        </p:nvSpPr>
        <p:spPr>
          <a:xfrm>
            <a:off x="3072419" y="5549716"/>
            <a:ext cx="1469954"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tx1">
                    <a:lumMod val="85000"/>
                    <a:lumOff val="15000"/>
                  </a:schemeClr>
                </a:solidFill>
              </a:rPr>
              <a:t>TR BDPCM</a:t>
            </a:r>
          </a:p>
        </p:txBody>
      </p:sp>
      <p:sp>
        <p:nvSpPr>
          <p:cNvPr id="17" name="TextBox 16">
            <a:extLst>
              <a:ext uri="{FF2B5EF4-FFF2-40B4-BE49-F238E27FC236}">
                <a16:creationId xmlns:a16="http://schemas.microsoft.com/office/drawing/2014/main" id="{FB9CCE3C-CFC3-4823-8C88-5EFAC5CBD1E2}"/>
              </a:ext>
            </a:extLst>
          </p:cNvPr>
          <p:cNvSpPr txBox="1"/>
          <p:nvPr/>
        </p:nvSpPr>
        <p:spPr>
          <a:xfrm>
            <a:off x="331863" y="5370765"/>
            <a:ext cx="2070100" cy="797141"/>
          </a:xfrm>
          <a:prstGeom prst="rect">
            <a:avLst/>
          </a:prstGeom>
          <a:noFill/>
          <a:ln>
            <a:noFill/>
          </a:ln>
        </p:spPr>
        <p:txBody>
          <a:bodyPr wrap="square" lIns="0" tIns="0" rIns="0" bIns="0" rtlCol="0">
            <a:spAutoFit/>
          </a:bodyPr>
          <a:lstStyle/>
          <a:p>
            <a:pPr algn="ctr">
              <a:lnSpc>
                <a:spcPct val="95000"/>
              </a:lnSpc>
              <a:spcBef>
                <a:spcPts val="1200"/>
              </a:spcBef>
            </a:pPr>
            <a:r>
              <a:rPr lang="en-US" sz="2200" b="1" dirty="0"/>
              <a:t>TR BDPCM</a:t>
            </a:r>
          </a:p>
          <a:p>
            <a:pPr algn="ctr">
              <a:lnSpc>
                <a:spcPct val="95000"/>
              </a:lnSpc>
              <a:spcBef>
                <a:spcPts val="1200"/>
              </a:spcBef>
            </a:pPr>
            <a:r>
              <a:rPr lang="en-US" sz="2200" b="1" dirty="0"/>
              <a:t>TS BDPCM</a:t>
            </a:r>
          </a:p>
        </p:txBody>
      </p:sp>
      <p:sp>
        <p:nvSpPr>
          <p:cNvPr id="18" name="TextBox 17">
            <a:extLst>
              <a:ext uri="{FF2B5EF4-FFF2-40B4-BE49-F238E27FC236}">
                <a16:creationId xmlns:a16="http://schemas.microsoft.com/office/drawing/2014/main" id="{EF0C8E63-4046-4810-A4AD-271F63715DE5}"/>
              </a:ext>
            </a:extLst>
          </p:cNvPr>
          <p:cNvSpPr txBox="1"/>
          <p:nvPr/>
        </p:nvSpPr>
        <p:spPr>
          <a:xfrm>
            <a:off x="5450177" y="5565436"/>
            <a:ext cx="1453924" cy="321627"/>
          </a:xfrm>
          <a:prstGeom prst="rect">
            <a:avLst/>
          </a:prstGeom>
          <a:noFill/>
          <a:ln>
            <a:noFill/>
          </a:ln>
        </p:spPr>
        <p:txBody>
          <a:bodyPr wrap="none" lIns="0" tIns="0" rIns="0" bIns="0" rtlCol="0">
            <a:spAutoFit/>
          </a:bodyPr>
          <a:lstStyle/>
          <a:p>
            <a:pPr algn="l">
              <a:lnSpc>
                <a:spcPct val="95000"/>
              </a:lnSpc>
              <a:spcBef>
                <a:spcPts val="1200"/>
              </a:spcBef>
            </a:pPr>
            <a:r>
              <a:rPr lang="en-US" sz="2200" b="1" dirty="0">
                <a:solidFill>
                  <a:schemeClr val="tx1">
                    <a:lumMod val="85000"/>
                    <a:lumOff val="15000"/>
                  </a:schemeClr>
                </a:solidFill>
              </a:rPr>
              <a:t>TS BDPCM</a:t>
            </a:r>
          </a:p>
        </p:txBody>
      </p:sp>
      <p:sp>
        <p:nvSpPr>
          <p:cNvPr id="19" name="TextBox 18">
            <a:extLst>
              <a:ext uri="{FF2B5EF4-FFF2-40B4-BE49-F238E27FC236}">
                <a16:creationId xmlns:a16="http://schemas.microsoft.com/office/drawing/2014/main" id="{F3212B3E-852E-434E-965C-B5C6451DE8FA}"/>
              </a:ext>
            </a:extLst>
          </p:cNvPr>
          <p:cNvSpPr txBox="1"/>
          <p:nvPr/>
        </p:nvSpPr>
        <p:spPr>
          <a:xfrm>
            <a:off x="7426896" y="5016826"/>
            <a:ext cx="2070100" cy="1418850"/>
          </a:xfrm>
          <a:prstGeom prst="rect">
            <a:avLst/>
          </a:prstGeom>
          <a:noFill/>
          <a:ln>
            <a:noFill/>
          </a:ln>
        </p:spPr>
        <p:txBody>
          <a:bodyPr wrap="square" lIns="0" tIns="0" rIns="0" bIns="0" rtlCol="0" anchor="ctr">
            <a:spAutoFit/>
          </a:bodyPr>
          <a:lstStyle/>
          <a:p>
            <a:pPr algn="ctr">
              <a:lnSpc>
                <a:spcPct val="95000"/>
              </a:lnSpc>
              <a:spcBef>
                <a:spcPts val="1200"/>
              </a:spcBef>
            </a:pPr>
            <a:r>
              <a:rPr lang="en-US" sz="1900" b="1" dirty="0">
                <a:solidFill>
                  <a:schemeClr val="tx1">
                    <a:lumMod val="85000"/>
                    <a:lumOff val="15000"/>
                  </a:schemeClr>
                </a:solidFill>
              </a:rPr>
              <a:t>TR BDPCM</a:t>
            </a:r>
          </a:p>
          <a:p>
            <a:pPr algn="ctr">
              <a:lnSpc>
                <a:spcPct val="95000"/>
              </a:lnSpc>
              <a:spcBef>
                <a:spcPts val="1200"/>
              </a:spcBef>
            </a:pPr>
            <a:r>
              <a:rPr lang="en-US" sz="1900" b="1" dirty="0">
                <a:solidFill>
                  <a:schemeClr val="tx1">
                    <a:lumMod val="85000"/>
                    <a:lumOff val="15000"/>
                  </a:schemeClr>
                </a:solidFill>
              </a:rPr>
              <a:t>TS BDPCM</a:t>
            </a:r>
          </a:p>
          <a:p>
            <a:pPr algn="ctr">
              <a:lnSpc>
                <a:spcPct val="95000"/>
              </a:lnSpc>
              <a:spcBef>
                <a:spcPts val="1200"/>
              </a:spcBef>
            </a:pPr>
            <a:r>
              <a:rPr lang="en-US" sz="1900" b="1" dirty="0">
                <a:solidFill>
                  <a:schemeClr val="tx1">
                    <a:lumMod val="85000"/>
                    <a:lumOff val="15000"/>
                  </a:schemeClr>
                </a:solidFill>
              </a:rPr>
              <a:t>TR Chroma BDPCM </a:t>
            </a:r>
          </a:p>
        </p:txBody>
      </p:sp>
      <p:sp>
        <p:nvSpPr>
          <p:cNvPr id="20" name="TextBox 19">
            <a:extLst>
              <a:ext uri="{FF2B5EF4-FFF2-40B4-BE49-F238E27FC236}">
                <a16:creationId xmlns:a16="http://schemas.microsoft.com/office/drawing/2014/main" id="{CCC168A5-62BF-4824-AB37-37F6DA489ECB}"/>
              </a:ext>
            </a:extLst>
          </p:cNvPr>
          <p:cNvSpPr txBox="1"/>
          <p:nvPr/>
        </p:nvSpPr>
        <p:spPr>
          <a:xfrm>
            <a:off x="9749855" y="5016828"/>
            <a:ext cx="2070099" cy="1418850"/>
          </a:xfrm>
          <a:prstGeom prst="rect">
            <a:avLst/>
          </a:prstGeom>
          <a:noFill/>
          <a:ln>
            <a:noFill/>
          </a:ln>
        </p:spPr>
        <p:txBody>
          <a:bodyPr wrap="square" lIns="0" tIns="0" rIns="0" bIns="0" rtlCol="0" anchor="ctr">
            <a:spAutoFit/>
          </a:bodyPr>
          <a:lstStyle/>
          <a:p>
            <a:pPr algn="ctr">
              <a:lnSpc>
                <a:spcPct val="95000"/>
              </a:lnSpc>
              <a:spcBef>
                <a:spcPts val="1200"/>
              </a:spcBef>
            </a:pPr>
            <a:r>
              <a:rPr lang="en-US" sz="1900" b="1" dirty="0">
                <a:solidFill>
                  <a:schemeClr val="tx1">
                    <a:lumMod val="85000"/>
                    <a:lumOff val="15000"/>
                  </a:schemeClr>
                </a:solidFill>
              </a:rPr>
              <a:t>TR BDPCM</a:t>
            </a:r>
          </a:p>
          <a:p>
            <a:pPr algn="ctr">
              <a:lnSpc>
                <a:spcPct val="95000"/>
              </a:lnSpc>
              <a:spcBef>
                <a:spcPts val="1200"/>
              </a:spcBef>
            </a:pPr>
            <a:r>
              <a:rPr lang="en-US" sz="1900" b="1" dirty="0">
                <a:solidFill>
                  <a:schemeClr val="tx1">
                    <a:lumMod val="85000"/>
                    <a:lumOff val="15000"/>
                  </a:schemeClr>
                </a:solidFill>
              </a:rPr>
              <a:t>TS BDPCM</a:t>
            </a:r>
          </a:p>
          <a:p>
            <a:pPr algn="ctr">
              <a:lnSpc>
                <a:spcPct val="95000"/>
              </a:lnSpc>
              <a:spcBef>
                <a:spcPts val="1200"/>
              </a:spcBef>
            </a:pPr>
            <a:r>
              <a:rPr lang="en-US" sz="1900" b="1" dirty="0">
                <a:solidFill>
                  <a:schemeClr val="tx1">
                    <a:lumMod val="85000"/>
                    <a:lumOff val="15000"/>
                  </a:schemeClr>
                </a:solidFill>
              </a:rPr>
              <a:t>TR &amp; TS Chroma BDPCM</a:t>
            </a:r>
          </a:p>
        </p:txBody>
      </p:sp>
    </p:spTree>
    <p:extLst>
      <p:ext uri="{BB962C8B-B14F-4D97-AF65-F5344CB8AC3E}">
        <p14:creationId xmlns:p14="http://schemas.microsoft.com/office/powerpoint/2010/main" val="72987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9950C7A-410D-4043-98DC-DB6042ABA76F}"/>
              </a:ext>
            </a:extLst>
          </p:cNvPr>
          <p:cNvSpPr>
            <a:spLocks noGrp="1"/>
          </p:cNvSpPr>
          <p:nvPr>
            <p:ph type="subTitle" idx="1"/>
          </p:nvPr>
        </p:nvSpPr>
        <p:spPr>
          <a:xfrm>
            <a:off x="500634" y="987907"/>
            <a:ext cx="11187112" cy="5870093"/>
          </a:xfrm>
        </p:spPr>
        <p:txBody>
          <a:bodyPr/>
          <a:lstStyle/>
          <a:p>
            <a:pPr marL="342900" indent="-342900">
              <a:buFont typeface="Arial" panose="020B0604020202020204" pitchFamily="34" charset="0"/>
              <a:buChar char="•"/>
            </a:pPr>
            <a:r>
              <a:rPr lang="en-CA" sz="2100" dirty="0">
                <a:latin typeface="Arial" panose="020B0604020202020204" pitchFamily="34" charset="0"/>
                <a:cs typeface="Arial" panose="020B0604020202020204" pitchFamily="34" charset="0"/>
              </a:rPr>
              <a:t>Enable BDPCM for both TR and TS residual coding.</a:t>
            </a:r>
          </a:p>
          <a:p>
            <a:pPr marL="342900" indent="-342900">
              <a:buFont typeface="Arial" panose="020B0604020202020204" pitchFamily="34" charset="0"/>
              <a:buChar char="•"/>
            </a:pPr>
            <a:endParaRPr lang="en-CA" sz="2100"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Arial" panose="020B0604020202020204" pitchFamily="34" charset="0"/>
              <a:buChar char="•"/>
            </a:pPr>
            <a:endParaRPr lang="en-CA" sz="2100"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Arial" panose="020B0604020202020204" pitchFamily="34" charset="0"/>
              <a:buChar char="•"/>
            </a:pPr>
            <a:endParaRPr lang="en-CA" sz="2100"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Arial" panose="020B0604020202020204" pitchFamily="34" charset="0"/>
              <a:buChar char="•"/>
            </a:pPr>
            <a:endParaRPr lang="en-CA" sz="2100"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Arial" panose="020B0604020202020204" pitchFamily="34" charset="0"/>
              <a:buChar char="•"/>
            </a:pPr>
            <a:endParaRPr lang="en-CA" sz="2100"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Arial" panose="020B0604020202020204" pitchFamily="34" charset="0"/>
              <a:buChar char="•"/>
            </a:pPr>
            <a:r>
              <a:rPr lang="en-CA" sz="2100" dirty="0">
                <a:latin typeface="Arial" panose="020B0604020202020204" pitchFamily="34" charset="0"/>
                <a:ea typeface="Times New Roman" panose="02020603050405020304" pitchFamily="18" charset="0"/>
                <a:cs typeface="Arial" panose="020B0604020202020204" pitchFamily="34" charset="0"/>
              </a:rPr>
              <a:t>As in VVC, we only signal only </a:t>
            </a:r>
            <a:r>
              <a:rPr lang="en-CA" sz="2100" i="1" dirty="0">
                <a:latin typeface="Arial" panose="020B0604020202020204" pitchFamily="34" charset="0"/>
                <a:ea typeface="Times New Roman" panose="02020603050405020304" pitchFamily="18" charset="0"/>
                <a:cs typeface="Arial" panose="020B0604020202020204" pitchFamily="34" charset="0"/>
              </a:rPr>
              <a:t>Horizontal</a:t>
            </a:r>
            <a:r>
              <a:rPr lang="en-CA" sz="2100" dirty="0">
                <a:latin typeface="Arial" panose="020B0604020202020204" pitchFamily="34" charset="0"/>
                <a:ea typeface="Times New Roman" panose="02020603050405020304" pitchFamily="18" charset="0"/>
                <a:cs typeface="Arial" panose="020B0604020202020204" pitchFamily="34" charset="0"/>
              </a:rPr>
              <a:t> or </a:t>
            </a:r>
            <a:r>
              <a:rPr lang="en-CA" sz="2100" i="1" dirty="0">
                <a:latin typeface="Arial" panose="020B0604020202020204" pitchFamily="34" charset="0"/>
                <a:ea typeface="Times New Roman" panose="02020603050405020304" pitchFamily="18" charset="0"/>
                <a:cs typeface="Arial" panose="020B0604020202020204" pitchFamily="34" charset="0"/>
              </a:rPr>
              <a:t>Vertical</a:t>
            </a:r>
            <a:r>
              <a:rPr lang="en-CA" sz="2100" dirty="0">
                <a:latin typeface="Arial" panose="020B0604020202020204" pitchFamily="34" charset="0"/>
                <a:ea typeface="Times New Roman" panose="02020603050405020304" pitchFamily="18" charset="0"/>
                <a:cs typeface="Arial" panose="020B0604020202020204" pitchFamily="34" charset="0"/>
              </a:rPr>
              <a:t> mode ( </a:t>
            </a:r>
            <a:r>
              <a:rPr lang="en-CA" sz="2100" dirty="0" err="1">
                <a:latin typeface="Arial" panose="020B0604020202020204" pitchFamily="34" charset="0"/>
                <a:ea typeface="Times New Roman" panose="02020603050405020304" pitchFamily="18" charset="0"/>
                <a:cs typeface="Arial" panose="020B0604020202020204" pitchFamily="34" charset="0"/>
              </a:rPr>
              <a:t>intra_bdpcm_dir_flag</a:t>
            </a:r>
            <a:r>
              <a:rPr lang="en-CA" sz="2100" dirty="0">
                <a:latin typeface="Arial" panose="020B0604020202020204" pitchFamily="34" charset="0"/>
                <a:ea typeface="Times New Roman" panose="02020603050405020304" pitchFamily="18" charset="0"/>
                <a:cs typeface="Arial" panose="020B0604020202020204" pitchFamily="34" charset="0"/>
              </a:rPr>
              <a:t> % 2 )</a:t>
            </a:r>
          </a:p>
          <a:p>
            <a:pPr marL="342900" indent="-342900">
              <a:buFont typeface="Arial" panose="020B0604020202020204" pitchFamily="34" charset="0"/>
              <a:buChar char="•"/>
            </a:pPr>
            <a:r>
              <a:rPr lang="en-CA" sz="2100" dirty="0">
                <a:latin typeface="Arial" panose="020B0604020202020204" pitchFamily="34" charset="0"/>
                <a:ea typeface="Times New Roman" panose="02020603050405020304" pitchFamily="18" charset="0"/>
                <a:cs typeface="Arial" panose="020B0604020202020204" pitchFamily="34" charset="0"/>
              </a:rPr>
              <a:t>We signal the TS flag for lossless to distinguish between TR and TS coding:</a:t>
            </a:r>
          </a:p>
          <a:p>
            <a:pPr lvl="1"/>
            <a:endParaRPr lang="en-US" sz="2100" dirty="0">
              <a:latin typeface="Arial" panose="020B0604020202020204" pitchFamily="34" charset="0"/>
              <a:cs typeface="Arial" panose="020B0604020202020204" pitchFamily="34" charset="0"/>
            </a:endParaRPr>
          </a:p>
        </p:txBody>
      </p:sp>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Proposal #1</a:t>
            </a:r>
          </a:p>
        </p:txBody>
      </p:sp>
      <p:graphicFrame>
        <p:nvGraphicFramePr>
          <p:cNvPr id="38" name="Table 37">
            <a:extLst>
              <a:ext uri="{FF2B5EF4-FFF2-40B4-BE49-F238E27FC236}">
                <a16:creationId xmlns:a16="http://schemas.microsoft.com/office/drawing/2014/main" id="{3C63A84B-54CB-489D-ACEC-37AE54712120}"/>
              </a:ext>
            </a:extLst>
          </p:cNvPr>
          <p:cNvGraphicFramePr>
            <a:graphicFrameLocks noGrp="1"/>
          </p:cNvGraphicFramePr>
          <p:nvPr>
            <p:extLst>
              <p:ext uri="{D42A27DB-BD31-4B8C-83A1-F6EECF244321}">
                <p14:modId xmlns:p14="http://schemas.microsoft.com/office/powerpoint/2010/main" val="133152227"/>
              </p:ext>
            </p:extLst>
          </p:nvPr>
        </p:nvGraphicFramePr>
        <p:xfrm>
          <a:off x="2180776" y="4874981"/>
          <a:ext cx="8263240" cy="1841569"/>
        </p:xfrm>
        <a:graphic>
          <a:graphicData uri="http://schemas.openxmlformats.org/drawingml/2006/table">
            <a:tbl>
              <a:tblPr/>
              <a:tblGrid>
                <a:gridCol w="6802740">
                  <a:extLst>
                    <a:ext uri="{9D8B030D-6E8A-4147-A177-3AD203B41FA5}">
                      <a16:colId xmlns:a16="http://schemas.microsoft.com/office/drawing/2014/main" val="2083131630"/>
                    </a:ext>
                  </a:extLst>
                </a:gridCol>
                <a:gridCol w="1460500">
                  <a:extLst>
                    <a:ext uri="{9D8B030D-6E8A-4147-A177-3AD203B41FA5}">
                      <a16:colId xmlns:a16="http://schemas.microsoft.com/office/drawing/2014/main" val="804433108"/>
                    </a:ext>
                  </a:extLst>
                </a:gridCol>
              </a:tblGrid>
              <a:tr h="353129">
                <a:tc>
                  <a:txBody>
                    <a:bodyPr/>
                    <a:lstStyle/>
                    <a:p>
                      <a:pPr marL="0" marR="0" algn="l"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err="1">
                          <a:effectLst/>
                          <a:latin typeface="Times New Roman" panose="02020603050405020304" pitchFamily="18" charset="0"/>
                          <a:ea typeface="MS Mincho" panose="02020609040205080304" pitchFamily="49" charset="-128"/>
                        </a:rPr>
                        <a:t>transform_unit</a:t>
                      </a:r>
                      <a:r>
                        <a:rPr lang="en-CA" sz="1600" dirty="0">
                          <a:effectLst/>
                          <a:latin typeface="Times New Roman" panose="02020603050405020304" pitchFamily="18" charset="0"/>
                          <a:ea typeface="MS Mincho" panose="02020609040205080304" pitchFamily="49" charset="-128"/>
                        </a:rPr>
                        <a:t>( x0, y0</a:t>
                      </a: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tbWidth</a:t>
                      </a: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tbHeight</a:t>
                      </a: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treeType</a:t>
                      </a: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subTuIndex</a:t>
                      </a: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chType</a:t>
                      </a:r>
                      <a:r>
                        <a:rPr lang="en-CA" sz="1600" dirty="0">
                          <a:effectLst/>
                          <a:latin typeface="Times New Roman" panose="02020603050405020304" pitchFamily="18" charset="0"/>
                          <a:ea typeface="Malgun Gothic" panose="020B0503020000020004" pitchFamily="34" charset="-127"/>
                        </a:rPr>
                        <a:t> </a:t>
                      </a:r>
                      <a:r>
                        <a:rPr lang="en-CA" sz="1600" dirty="0">
                          <a:effectLst/>
                          <a:latin typeface="Times New Roman" panose="02020603050405020304" pitchFamily="18" charset="0"/>
                          <a:ea typeface="MS Mincho" panose="02020609040205080304" pitchFamily="49" charset="-128"/>
                        </a:rPr>
                        <a:t>)</a:t>
                      </a: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100"/>
                        </a:spcBef>
                        <a:spcAft>
                          <a:spcPts val="100"/>
                        </a:spcAft>
                      </a:pPr>
                      <a:r>
                        <a:rPr lang="en-CA" sz="1600" b="1" dirty="0">
                          <a:effectLst/>
                          <a:latin typeface="Times New Roman" panose="02020603050405020304" pitchFamily="18" charset="0"/>
                          <a:ea typeface="Malgun Gothic" panose="020B0503020000020004" pitchFamily="34" charset="-127"/>
                        </a:rPr>
                        <a:t>Descriptor</a:t>
                      </a:r>
                      <a:endParaRPr lang="en-US" sz="16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5725038"/>
                  </a:ext>
                </a:extLst>
              </a:tr>
              <a:tr h="202284">
                <a:tc>
                  <a:txBody>
                    <a:bodyPr/>
                    <a:lstStyle/>
                    <a:p>
                      <a:pPr marL="0" marR="0" algn="l"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31576"/>
                  </a:ext>
                </a:extLst>
              </a:tr>
              <a:tr h="639686">
                <a:tc>
                  <a:txBody>
                    <a:bodyPr/>
                    <a:lstStyle/>
                    <a:p>
                      <a:pPr marL="0" marR="0" algn="l"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if( </a:t>
                      </a:r>
                      <a:r>
                        <a:rPr lang="en-CA" sz="1600" dirty="0" err="1">
                          <a:effectLst/>
                          <a:latin typeface="Times New Roman" panose="02020603050405020304" pitchFamily="18" charset="0"/>
                          <a:ea typeface="Malgun Gothic" panose="020B0503020000020004" pitchFamily="34" charset="-127"/>
                        </a:rPr>
                        <a:t>sps_transform_skip_enabled_flag</a:t>
                      </a:r>
                      <a:r>
                        <a:rPr lang="en-CA" sz="1600" dirty="0">
                          <a:effectLst/>
                          <a:latin typeface="Times New Roman" panose="02020603050405020304" pitchFamily="18" charset="0"/>
                          <a:ea typeface="Malgun Gothic" panose="020B0503020000020004" pitchFamily="34" charset="-127"/>
                        </a:rPr>
                        <a:t>  &amp;&amp;  </a:t>
                      </a:r>
                      <a:endParaRPr lang="en-US" sz="1600" dirty="0">
                        <a:effectLst/>
                        <a:latin typeface="Times New Roman" panose="02020603050405020304" pitchFamily="18" charset="0"/>
                        <a:ea typeface="Malgun Gothic" panose="020B0503020000020004" pitchFamily="34" charset="-127"/>
                      </a:endParaRPr>
                    </a:p>
                    <a:p>
                      <a:pPr marL="0" marR="0" algn="l"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r>
                        <a:rPr lang="en-CA" sz="1600" dirty="0">
                          <a:effectLst/>
                          <a:highlight>
                            <a:srgbClr val="FFFF00"/>
                          </a:highlight>
                          <a:latin typeface="Times New Roman" panose="02020603050405020304" pitchFamily="18" charset="0"/>
                          <a:ea typeface="Malgun Gothic" panose="020B0503020000020004" pitchFamily="34" charset="-127"/>
                        </a:rPr>
                        <a:t>( </a:t>
                      </a:r>
                      <a:r>
                        <a:rPr lang="en-CA" sz="1600" dirty="0" err="1">
                          <a:effectLst/>
                          <a:highlight>
                            <a:srgbClr val="FFFF00"/>
                          </a:highlight>
                          <a:latin typeface="Times New Roman" panose="02020603050405020304" pitchFamily="18" charset="0"/>
                          <a:ea typeface="Malgun Gothic" panose="020B0503020000020004" pitchFamily="34" charset="-127"/>
                        </a:rPr>
                        <a:t>cu_transquant_bypass_flag</a:t>
                      </a:r>
                      <a:r>
                        <a:rPr lang="en-CA" sz="1600" dirty="0">
                          <a:effectLst/>
                          <a:highlight>
                            <a:srgbClr val="FFFF00"/>
                          </a:highlight>
                          <a:latin typeface="Times New Roman" panose="02020603050405020304" pitchFamily="18" charset="0"/>
                          <a:ea typeface="Malgun Gothic" panose="020B0503020000020004" pitchFamily="34" charset="-127"/>
                        </a:rPr>
                        <a:t> | |</a:t>
                      </a: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BdpcmFlag</a:t>
                      </a:r>
                      <a:r>
                        <a:rPr lang="en-CA" sz="1600" dirty="0">
                          <a:effectLst/>
                          <a:latin typeface="Times New Roman" panose="02020603050405020304" pitchFamily="18" charset="0"/>
                          <a:ea typeface="Malgun Gothic" panose="020B0503020000020004" pitchFamily="34" charset="-127"/>
                        </a:rPr>
                        <a:t>[ x0 ][ y0 ] </a:t>
                      </a:r>
                      <a:r>
                        <a:rPr lang="en-CA" sz="1600" dirty="0">
                          <a:effectLst/>
                          <a:highlight>
                            <a:srgbClr val="FFFF00"/>
                          </a:highlight>
                          <a:latin typeface="Times New Roman" panose="02020603050405020304" pitchFamily="18" charset="0"/>
                          <a:ea typeface="Malgun Gothic" panose="020B0503020000020004" pitchFamily="34" charset="-127"/>
                        </a:rPr>
                        <a:t>)</a:t>
                      </a:r>
                      <a:r>
                        <a:rPr lang="en-CA" sz="1600" dirty="0">
                          <a:effectLst/>
                          <a:latin typeface="Times New Roman" panose="02020603050405020304" pitchFamily="18" charset="0"/>
                          <a:ea typeface="Malgun Gothic" panose="020B0503020000020004" pitchFamily="34" charset="-127"/>
                        </a:rPr>
                        <a:t>  &amp;&amp;</a:t>
                      </a:r>
                      <a:br>
                        <a:rPr lang="en-CA" sz="1600" dirty="0">
                          <a:effectLst/>
                          <a:latin typeface="Times New Roman" panose="02020603050405020304" pitchFamily="18" charset="0"/>
                          <a:ea typeface="Malgun Gothic" panose="020B0503020000020004" pitchFamily="34" charset="-127"/>
                        </a:rPr>
                      </a:br>
                      <a:r>
                        <a:rPr lang="en-CA" sz="1600" dirty="0">
                          <a:effectLst/>
                          <a:latin typeface="Times New Roman" panose="02020603050405020304" pitchFamily="18" charset="0"/>
                          <a:ea typeface="Malgun Gothic" panose="020B0503020000020004" pitchFamily="34" charset="-127"/>
                        </a:rPr>
                        <a:t>			  </a:t>
                      </a:r>
                      <a:r>
                        <a:rPr lang="en-CA" sz="1600" dirty="0" err="1">
                          <a:effectLst/>
                          <a:latin typeface="Times New Roman" panose="02020603050405020304" pitchFamily="18" charset="0"/>
                          <a:ea typeface="Malgun Gothic" panose="020B0503020000020004" pitchFamily="34" charset="-127"/>
                        </a:rPr>
                        <a:t>tbWidth</a:t>
                      </a:r>
                      <a:r>
                        <a:rPr lang="en-CA" sz="1600" dirty="0">
                          <a:effectLst/>
                          <a:latin typeface="Times New Roman" panose="02020603050405020304" pitchFamily="18" charset="0"/>
                          <a:ea typeface="Malgun Gothic" panose="020B0503020000020004" pitchFamily="34" charset="-127"/>
                        </a:rPr>
                        <a:t>  &lt;=  </a:t>
                      </a:r>
                      <a:r>
                        <a:rPr lang="en-CA" sz="1600" dirty="0" err="1">
                          <a:effectLst/>
                          <a:latin typeface="Times New Roman" panose="02020603050405020304" pitchFamily="18" charset="0"/>
                          <a:ea typeface="Malgun Gothic" panose="020B0503020000020004" pitchFamily="34" charset="-127"/>
                        </a:rPr>
                        <a:t>MaxTsSize</a:t>
                      </a:r>
                      <a:r>
                        <a:rPr lang="en-CA" sz="1600" dirty="0">
                          <a:effectLst/>
                          <a:latin typeface="Times New Roman" panose="02020603050405020304" pitchFamily="18" charset="0"/>
                          <a:ea typeface="Malgun Gothic" panose="020B0503020000020004" pitchFamily="34" charset="-127"/>
                        </a:rPr>
                        <a:t> &amp;&amp; </a:t>
                      </a:r>
                      <a:r>
                        <a:rPr lang="en-CA" sz="1600" dirty="0" err="1">
                          <a:effectLst/>
                          <a:latin typeface="Times New Roman" panose="02020603050405020304" pitchFamily="18" charset="0"/>
                          <a:ea typeface="Malgun Gothic" panose="020B0503020000020004" pitchFamily="34" charset="-127"/>
                        </a:rPr>
                        <a:t>tbHeight</a:t>
                      </a:r>
                      <a:r>
                        <a:rPr lang="en-CA" sz="1600" dirty="0">
                          <a:effectLst/>
                          <a:latin typeface="Times New Roman" panose="02020603050405020304" pitchFamily="18" charset="0"/>
                          <a:ea typeface="Malgun Gothic" panose="020B0503020000020004" pitchFamily="34" charset="-127"/>
                        </a:rPr>
                        <a:t>  &lt;=  </a:t>
                      </a:r>
                      <a:r>
                        <a:rPr lang="en-CA" sz="1600" dirty="0" err="1">
                          <a:effectLst/>
                          <a:latin typeface="Times New Roman" panose="02020603050405020304" pitchFamily="18" charset="0"/>
                          <a:ea typeface="Malgun Gothic" panose="020B0503020000020004" pitchFamily="34" charset="-127"/>
                        </a:rPr>
                        <a:t>MaxTsSize</a:t>
                      </a: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100"/>
                        </a:spcBef>
                        <a:spcAft>
                          <a:spcPts val="100"/>
                        </a:spcAft>
                      </a:pPr>
                      <a:r>
                        <a:rPr lang="en-CA" sz="1600" b="0" dirty="0">
                          <a:effectLst/>
                          <a:latin typeface="Times New Roman" panose="02020603050405020304" pitchFamily="18" charset="0"/>
                          <a:ea typeface="Malgun Gothic" panose="020B0503020000020004" pitchFamily="34" charset="-127"/>
                        </a:rPr>
                        <a:t> </a:t>
                      </a:r>
                      <a:endParaRPr lang="en-US" sz="16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71139"/>
                  </a:ext>
                </a:extLst>
              </a:tr>
              <a:tr h="202284">
                <a:tc>
                  <a:txBody>
                    <a:bodyPr/>
                    <a:lstStyle/>
                    <a:p>
                      <a:pPr marL="0" marR="0" algn="l"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rPr>
                        <a:t>			</a:t>
                      </a:r>
                      <a:r>
                        <a:rPr lang="en-CA" sz="1600" b="1">
                          <a:effectLst/>
                          <a:latin typeface="Times New Roman" panose="02020603050405020304" pitchFamily="18" charset="0"/>
                          <a:ea typeface="Malgun Gothic" panose="020B0503020000020004" pitchFamily="34" charset="-127"/>
                        </a:rPr>
                        <a:t>transform_skip_flag</a:t>
                      </a:r>
                      <a:r>
                        <a:rPr lang="en-CA" sz="1600">
                          <a:effectLst/>
                          <a:latin typeface="Times New Roman" panose="02020603050405020304" pitchFamily="18" charset="0"/>
                          <a:ea typeface="Malgun Gothic" panose="020B0503020000020004" pitchFamily="34" charset="-127"/>
                        </a:rPr>
                        <a:t>[ x0 ][ y0 ]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100"/>
                        </a:spcBef>
                        <a:spcAft>
                          <a:spcPts val="100"/>
                        </a:spcAft>
                      </a:pPr>
                      <a:r>
                        <a:rPr lang="en-CA" sz="1600" b="0" dirty="0">
                          <a:effectLst/>
                          <a:latin typeface="Times New Roman" panose="02020603050405020304" pitchFamily="18" charset="0"/>
                          <a:ea typeface="Malgun Gothic" panose="020B0503020000020004" pitchFamily="34" charset="-127"/>
                        </a:rPr>
                        <a:t>ae(v)</a:t>
                      </a:r>
                      <a:endParaRPr lang="en-US" sz="16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6901817"/>
                  </a:ext>
                </a:extLst>
              </a:tr>
              <a:tr h="202284">
                <a:tc>
                  <a:txBody>
                    <a:bodyPr/>
                    <a:lstStyle/>
                    <a:p>
                      <a:pPr marL="0" marR="0" algn="l"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100"/>
                        </a:spcBef>
                        <a:spcAft>
                          <a:spcPts val="100"/>
                        </a:spcAft>
                      </a:pPr>
                      <a:r>
                        <a:rPr lang="en-CA" sz="1600" b="0" dirty="0">
                          <a:effectLst/>
                          <a:latin typeface="Times New Roman" panose="02020603050405020304" pitchFamily="18" charset="0"/>
                          <a:ea typeface="Malgun Gothic" panose="020B0503020000020004" pitchFamily="34" charset="-127"/>
                        </a:rPr>
                        <a:t> </a:t>
                      </a:r>
                      <a:endParaRPr lang="en-US" sz="16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9684737"/>
                  </a:ext>
                </a:extLst>
              </a:tr>
            </a:tbl>
          </a:graphicData>
        </a:graphic>
      </p:graphicFrame>
      <p:sp>
        <p:nvSpPr>
          <p:cNvPr id="8" name="Rectangle 7">
            <a:extLst>
              <a:ext uri="{FF2B5EF4-FFF2-40B4-BE49-F238E27FC236}">
                <a16:creationId xmlns:a16="http://schemas.microsoft.com/office/drawing/2014/main" id="{BACCBBF5-CC6C-4BE1-ABF6-4EBCB355FFCE}"/>
              </a:ext>
            </a:extLst>
          </p:cNvPr>
          <p:cNvSpPr/>
          <p:nvPr/>
        </p:nvSpPr>
        <p:spPr>
          <a:xfrm>
            <a:off x="4091706" y="1911586"/>
            <a:ext cx="647700" cy="58553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Rectangle 8">
            <a:extLst>
              <a:ext uri="{FF2B5EF4-FFF2-40B4-BE49-F238E27FC236}">
                <a16:creationId xmlns:a16="http://schemas.microsoft.com/office/drawing/2014/main" id="{1C1081F6-C676-4B5E-A0B2-10712B778AA9}"/>
              </a:ext>
            </a:extLst>
          </p:cNvPr>
          <p:cNvSpPr/>
          <p:nvPr/>
        </p:nvSpPr>
        <p:spPr>
          <a:xfrm>
            <a:off x="4891806" y="1909717"/>
            <a:ext cx="647700" cy="58553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 name="TextBox 11">
            <a:extLst>
              <a:ext uri="{FF2B5EF4-FFF2-40B4-BE49-F238E27FC236}">
                <a16:creationId xmlns:a16="http://schemas.microsoft.com/office/drawing/2014/main" id="{67AAB66D-C4EC-44DB-9363-49F6C54FD0D1}"/>
              </a:ext>
            </a:extLst>
          </p:cNvPr>
          <p:cNvSpPr txBox="1"/>
          <p:nvPr/>
        </p:nvSpPr>
        <p:spPr>
          <a:xfrm>
            <a:off x="4091706" y="2027052"/>
            <a:ext cx="203200" cy="350865"/>
          </a:xfrm>
          <a:prstGeom prst="rect">
            <a:avLst/>
          </a:prstGeom>
          <a:noFill/>
          <a:ln>
            <a:noFill/>
          </a:ln>
        </p:spPr>
        <p:txBody>
          <a:bodyPr wrap="square" lIns="0" tIns="0" rIns="0" bIns="0" rtlCol="0" anchor="ctr">
            <a:spAutoFit/>
          </a:bodyPr>
          <a:lstStyle/>
          <a:p>
            <a:pPr lvl="1" algn="ctr">
              <a:lnSpc>
                <a:spcPct val="95000"/>
              </a:lnSpc>
              <a:spcBef>
                <a:spcPts val="1200"/>
              </a:spcBef>
            </a:pPr>
            <a:r>
              <a:rPr lang="en-US" sz="2400" dirty="0">
                <a:solidFill>
                  <a:schemeClr val="tx1">
                    <a:lumMod val="85000"/>
                    <a:lumOff val="15000"/>
                  </a:schemeClr>
                </a:solidFill>
              </a:rPr>
              <a:t>0</a:t>
            </a:r>
          </a:p>
        </p:txBody>
      </p:sp>
      <p:sp>
        <p:nvSpPr>
          <p:cNvPr id="13" name="TextBox 12">
            <a:extLst>
              <a:ext uri="{FF2B5EF4-FFF2-40B4-BE49-F238E27FC236}">
                <a16:creationId xmlns:a16="http://schemas.microsoft.com/office/drawing/2014/main" id="{21C73E4B-BFD7-46C1-86EA-7CF9299F7263}"/>
              </a:ext>
            </a:extLst>
          </p:cNvPr>
          <p:cNvSpPr txBox="1"/>
          <p:nvPr/>
        </p:nvSpPr>
        <p:spPr>
          <a:xfrm>
            <a:off x="4897251" y="2027052"/>
            <a:ext cx="203200" cy="350865"/>
          </a:xfrm>
          <a:prstGeom prst="rect">
            <a:avLst/>
          </a:prstGeom>
          <a:noFill/>
          <a:ln>
            <a:noFill/>
          </a:ln>
        </p:spPr>
        <p:txBody>
          <a:bodyPr wrap="square" lIns="0" tIns="0" rIns="0" bIns="0" rtlCol="0" anchor="ctr">
            <a:spAutoFit/>
          </a:bodyPr>
          <a:lstStyle/>
          <a:p>
            <a:pPr lvl="1" algn="ctr">
              <a:lnSpc>
                <a:spcPct val="95000"/>
              </a:lnSpc>
              <a:spcBef>
                <a:spcPts val="1200"/>
              </a:spcBef>
            </a:pPr>
            <a:r>
              <a:rPr lang="en-US" sz="2400" dirty="0">
                <a:solidFill>
                  <a:schemeClr val="tx1">
                    <a:lumMod val="85000"/>
                    <a:lumOff val="15000"/>
                  </a:schemeClr>
                </a:solidFill>
              </a:rPr>
              <a:t>1</a:t>
            </a:r>
          </a:p>
        </p:txBody>
      </p:sp>
      <p:cxnSp>
        <p:nvCxnSpPr>
          <p:cNvPr id="17" name="Straight Arrow Connector 16">
            <a:extLst>
              <a:ext uri="{FF2B5EF4-FFF2-40B4-BE49-F238E27FC236}">
                <a16:creationId xmlns:a16="http://schemas.microsoft.com/office/drawing/2014/main" id="{F7FF45D6-B974-47FC-8D3D-B577FBA61C7B}"/>
              </a:ext>
            </a:extLst>
          </p:cNvPr>
          <p:cNvCxnSpPr>
            <a:cxnSpLocks/>
          </p:cNvCxnSpPr>
          <p:nvPr/>
        </p:nvCxnSpPr>
        <p:spPr>
          <a:xfrm flipH="1">
            <a:off x="3655318" y="2495253"/>
            <a:ext cx="760238" cy="255646"/>
          </a:xfrm>
          <a:prstGeom prst="straightConnector1">
            <a:avLst/>
          </a:prstGeom>
          <a:ln w="38100" cap="rnd">
            <a:solidFill>
              <a:srgbClr val="190000"/>
            </a:solidFill>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04743CF-596C-4DB9-AA98-7138A41F1E08}"/>
              </a:ext>
            </a:extLst>
          </p:cNvPr>
          <p:cNvCxnSpPr>
            <a:cxnSpLocks/>
          </p:cNvCxnSpPr>
          <p:nvPr/>
        </p:nvCxnSpPr>
        <p:spPr>
          <a:xfrm flipH="1">
            <a:off x="4891806" y="2507018"/>
            <a:ext cx="323850" cy="294905"/>
          </a:xfrm>
          <a:prstGeom prst="straightConnector1">
            <a:avLst/>
          </a:prstGeom>
          <a:ln w="38100" cap="rnd">
            <a:solidFill>
              <a:srgbClr val="19000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012DCEF-9C12-4AF7-B48D-B197D6780885}"/>
              </a:ext>
            </a:extLst>
          </p:cNvPr>
          <p:cNvSpPr txBox="1"/>
          <p:nvPr/>
        </p:nvSpPr>
        <p:spPr>
          <a:xfrm>
            <a:off x="2445160" y="2804735"/>
            <a:ext cx="1612900" cy="467820"/>
          </a:xfrm>
          <a:prstGeom prst="rect">
            <a:avLst/>
          </a:prstGeom>
          <a:noFill/>
          <a:ln>
            <a:noFill/>
          </a:ln>
        </p:spPr>
        <p:txBody>
          <a:bodyPr wrap="square" lIns="0" tIns="0" rIns="0" bIns="0" rtlCol="0">
            <a:spAutoFit/>
          </a:bodyPr>
          <a:lstStyle/>
          <a:p>
            <a:pPr algn="ctr">
              <a:lnSpc>
                <a:spcPct val="95000"/>
              </a:lnSpc>
              <a:spcBef>
                <a:spcPts val="1200"/>
              </a:spcBef>
            </a:pPr>
            <a:r>
              <a:rPr lang="en-US" sz="1600" b="1" dirty="0">
                <a:solidFill>
                  <a:schemeClr val="tx1">
                    <a:lumMod val="85000"/>
                    <a:lumOff val="15000"/>
                  </a:schemeClr>
                </a:solidFill>
              </a:rPr>
              <a:t>Horizontal  TS BDPCM </a:t>
            </a:r>
          </a:p>
        </p:txBody>
      </p:sp>
      <p:sp>
        <p:nvSpPr>
          <p:cNvPr id="26" name="TextBox 25">
            <a:extLst>
              <a:ext uri="{FF2B5EF4-FFF2-40B4-BE49-F238E27FC236}">
                <a16:creationId xmlns:a16="http://schemas.microsoft.com/office/drawing/2014/main" id="{3115332D-C6BA-4D3D-AC95-99D756E03EBD}"/>
              </a:ext>
            </a:extLst>
          </p:cNvPr>
          <p:cNvSpPr txBox="1"/>
          <p:nvPr/>
        </p:nvSpPr>
        <p:spPr>
          <a:xfrm>
            <a:off x="4192401" y="2846880"/>
            <a:ext cx="1612900" cy="467820"/>
          </a:xfrm>
          <a:prstGeom prst="rect">
            <a:avLst/>
          </a:prstGeom>
          <a:noFill/>
          <a:ln>
            <a:noFill/>
          </a:ln>
        </p:spPr>
        <p:txBody>
          <a:bodyPr wrap="square" lIns="0" tIns="0" rIns="0" bIns="0" rtlCol="0">
            <a:spAutoFit/>
          </a:bodyPr>
          <a:lstStyle/>
          <a:p>
            <a:pPr algn="ctr">
              <a:lnSpc>
                <a:spcPct val="95000"/>
              </a:lnSpc>
              <a:spcBef>
                <a:spcPts val="1200"/>
              </a:spcBef>
            </a:pPr>
            <a:r>
              <a:rPr lang="en-US" sz="1600" b="1" dirty="0">
                <a:solidFill>
                  <a:schemeClr val="tx1">
                    <a:lumMod val="85000"/>
                    <a:lumOff val="15000"/>
                  </a:schemeClr>
                </a:solidFill>
              </a:rPr>
              <a:t>Vertical TS BDPCM </a:t>
            </a:r>
          </a:p>
        </p:txBody>
      </p:sp>
      <p:grpSp>
        <p:nvGrpSpPr>
          <p:cNvPr id="16" name="Group 15">
            <a:extLst>
              <a:ext uri="{FF2B5EF4-FFF2-40B4-BE49-F238E27FC236}">
                <a16:creationId xmlns:a16="http://schemas.microsoft.com/office/drawing/2014/main" id="{EB4C6096-788A-4F37-BCAD-0F1DBADF634A}"/>
              </a:ext>
            </a:extLst>
          </p:cNvPr>
          <p:cNvGrpSpPr/>
          <p:nvPr/>
        </p:nvGrpSpPr>
        <p:grpSpPr>
          <a:xfrm>
            <a:off x="5618484" y="1722423"/>
            <a:ext cx="3308350" cy="1765300"/>
            <a:chOff x="5618484" y="1722423"/>
            <a:chExt cx="3308350" cy="1765300"/>
          </a:xfrm>
        </p:grpSpPr>
        <p:sp>
          <p:nvSpPr>
            <p:cNvPr id="10" name="Rectangle 9">
              <a:extLst>
                <a:ext uri="{FF2B5EF4-FFF2-40B4-BE49-F238E27FC236}">
                  <a16:creationId xmlns:a16="http://schemas.microsoft.com/office/drawing/2014/main" id="{BD2CDA58-4135-4F2A-B409-3EE423F6FB02}"/>
                </a:ext>
              </a:extLst>
            </p:cNvPr>
            <p:cNvSpPr/>
            <p:nvPr/>
          </p:nvSpPr>
          <p:spPr>
            <a:xfrm>
              <a:off x="5664696" y="1909717"/>
              <a:ext cx="647700" cy="58553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 name="Rectangle 10">
              <a:extLst>
                <a:ext uri="{FF2B5EF4-FFF2-40B4-BE49-F238E27FC236}">
                  <a16:creationId xmlns:a16="http://schemas.microsoft.com/office/drawing/2014/main" id="{8CD93524-5216-4FB2-B755-DA4385CF1662}"/>
                </a:ext>
              </a:extLst>
            </p:cNvPr>
            <p:cNvSpPr/>
            <p:nvPr/>
          </p:nvSpPr>
          <p:spPr>
            <a:xfrm>
              <a:off x="6424934" y="1909716"/>
              <a:ext cx="647700" cy="58553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TextBox 13">
              <a:extLst>
                <a:ext uri="{FF2B5EF4-FFF2-40B4-BE49-F238E27FC236}">
                  <a16:creationId xmlns:a16="http://schemas.microsoft.com/office/drawing/2014/main" id="{34324D71-93F3-4843-8CE4-09BD95C7BE6A}"/>
                </a:ext>
              </a:extLst>
            </p:cNvPr>
            <p:cNvSpPr txBox="1"/>
            <p:nvPr/>
          </p:nvSpPr>
          <p:spPr>
            <a:xfrm>
              <a:off x="5639296" y="2027052"/>
              <a:ext cx="203200" cy="350865"/>
            </a:xfrm>
            <a:prstGeom prst="rect">
              <a:avLst/>
            </a:prstGeom>
            <a:noFill/>
            <a:ln>
              <a:noFill/>
            </a:ln>
          </p:spPr>
          <p:txBody>
            <a:bodyPr wrap="square" lIns="0" tIns="0" rIns="0" bIns="0" rtlCol="0" anchor="ctr">
              <a:spAutoFit/>
            </a:bodyPr>
            <a:lstStyle/>
            <a:p>
              <a:pPr lvl="1" algn="ctr">
                <a:lnSpc>
                  <a:spcPct val="95000"/>
                </a:lnSpc>
                <a:spcBef>
                  <a:spcPts val="1200"/>
                </a:spcBef>
              </a:pPr>
              <a:r>
                <a:rPr lang="en-US" sz="2400" dirty="0">
                  <a:solidFill>
                    <a:schemeClr val="accent1"/>
                  </a:solidFill>
                </a:rPr>
                <a:t>2</a:t>
              </a:r>
            </a:p>
          </p:txBody>
        </p:sp>
        <p:sp>
          <p:nvSpPr>
            <p:cNvPr id="15" name="TextBox 14">
              <a:extLst>
                <a:ext uri="{FF2B5EF4-FFF2-40B4-BE49-F238E27FC236}">
                  <a16:creationId xmlns:a16="http://schemas.microsoft.com/office/drawing/2014/main" id="{6E816DB7-2789-4BE5-9785-203CD3A29BD6}"/>
                </a:ext>
              </a:extLst>
            </p:cNvPr>
            <p:cNvSpPr txBox="1"/>
            <p:nvPr/>
          </p:nvSpPr>
          <p:spPr>
            <a:xfrm>
              <a:off x="6426672" y="2027052"/>
              <a:ext cx="203200" cy="350865"/>
            </a:xfrm>
            <a:prstGeom prst="rect">
              <a:avLst/>
            </a:prstGeom>
            <a:noFill/>
            <a:ln>
              <a:noFill/>
            </a:ln>
          </p:spPr>
          <p:txBody>
            <a:bodyPr wrap="square" lIns="0" tIns="0" rIns="0" bIns="0" rtlCol="0" anchor="ctr">
              <a:spAutoFit/>
            </a:bodyPr>
            <a:lstStyle/>
            <a:p>
              <a:pPr lvl="1" algn="ctr">
                <a:lnSpc>
                  <a:spcPct val="95000"/>
                </a:lnSpc>
                <a:spcBef>
                  <a:spcPts val="1200"/>
                </a:spcBef>
              </a:pPr>
              <a:r>
                <a:rPr lang="en-US" sz="2400" dirty="0">
                  <a:solidFill>
                    <a:schemeClr val="accent1"/>
                  </a:solidFill>
                </a:rPr>
                <a:t>3</a:t>
              </a:r>
            </a:p>
          </p:txBody>
        </p:sp>
        <p:cxnSp>
          <p:nvCxnSpPr>
            <p:cNvPr id="20" name="Straight Arrow Connector 19">
              <a:extLst>
                <a:ext uri="{FF2B5EF4-FFF2-40B4-BE49-F238E27FC236}">
                  <a16:creationId xmlns:a16="http://schemas.microsoft.com/office/drawing/2014/main" id="{9792F5FE-66C3-4DF0-BA4B-0A48E02FE6B7}"/>
                </a:ext>
              </a:extLst>
            </p:cNvPr>
            <p:cNvCxnSpPr>
              <a:cxnSpLocks/>
            </p:cNvCxnSpPr>
            <p:nvPr/>
          </p:nvCxnSpPr>
          <p:spPr>
            <a:xfrm>
              <a:off x="5902821" y="2507018"/>
              <a:ext cx="409575" cy="243881"/>
            </a:xfrm>
            <a:prstGeom prst="straightConnector1">
              <a:avLst/>
            </a:prstGeom>
            <a:ln w="38100" cap="rnd">
              <a:solidFill>
                <a:schemeClr val="accent1"/>
              </a:solidFill>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AE68318-9B43-43E0-B2FD-B2CDE150069C}"/>
                </a:ext>
              </a:extLst>
            </p:cNvPr>
            <p:cNvCxnSpPr>
              <a:cxnSpLocks/>
            </p:cNvCxnSpPr>
            <p:nvPr/>
          </p:nvCxnSpPr>
          <p:spPr>
            <a:xfrm>
              <a:off x="6748784" y="2507017"/>
              <a:ext cx="1025922" cy="269281"/>
            </a:xfrm>
            <a:prstGeom prst="straightConnector1">
              <a:avLst/>
            </a:prstGeom>
            <a:ln w="38100" cap="rnd">
              <a:solidFill>
                <a:schemeClr val="accent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2BC3F727-88F6-4F21-A7B1-C4C583C20BE2}"/>
                </a:ext>
              </a:extLst>
            </p:cNvPr>
            <p:cNvSpPr txBox="1"/>
            <p:nvPr/>
          </p:nvSpPr>
          <p:spPr>
            <a:xfrm>
              <a:off x="5618484" y="2835198"/>
              <a:ext cx="1612900" cy="467820"/>
            </a:xfrm>
            <a:prstGeom prst="rect">
              <a:avLst/>
            </a:prstGeom>
            <a:noFill/>
            <a:ln>
              <a:noFill/>
            </a:ln>
          </p:spPr>
          <p:txBody>
            <a:bodyPr wrap="square" lIns="0" tIns="0" rIns="0" bIns="0" rtlCol="0">
              <a:spAutoFit/>
            </a:bodyPr>
            <a:lstStyle/>
            <a:p>
              <a:pPr algn="ctr">
                <a:lnSpc>
                  <a:spcPct val="95000"/>
                </a:lnSpc>
                <a:spcBef>
                  <a:spcPts val="1200"/>
                </a:spcBef>
              </a:pPr>
              <a:r>
                <a:rPr lang="en-US" sz="1600" b="1" dirty="0">
                  <a:solidFill>
                    <a:schemeClr val="accent1"/>
                  </a:solidFill>
                </a:rPr>
                <a:t>Horizontal TR BDPCM </a:t>
              </a:r>
            </a:p>
          </p:txBody>
        </p:sp>
        <p:sp>
          <p:nvSpPr>
            <p:cNvPr id="29" name="TextBox 28">
              <a:extLst>
                <a:ext uri="{FF2B5EF4-FFF2-40B4-BE49-F238E27FC236}">
                  <a16:creationId xmlns:a16="http://schemas.microsoft.com/office/drawing/2014/main" id="{05FE8B21-0B1B-4DE0-B027-6E924EA7A2BA}"/>
                </a:ext>
              </a:extLst>
            </p:cNvPr>
            <p:cNvSpPr txBox="1"/>
            <p:nvPr/>
          </p:nvSpPr>
          <p:spPr>
            <a:xfrm>
              <a:off x="7251371" y="2806156"/>
              <a:ext cx="1612900" cy="467820"/>
            </a:xfrm>
            <a:prstGeom prst="rect">
              <a:avLst/>
            </a:prstGeom>
            <a:noFill/>
            <a:ln>
              <a:noFill/>
            </a:ln>
          </p:spPr>
          <p:txBody>
            <a:bodyPr wrap="square" lIns="0" tIns="0" rIns="0" bIns="0" rtlCol="0">
              <a:spAutoFit/>
            </a:bodyPr>
            <a:lstStyle/>
            <a:p>
              <a:pPr algn="ctr">
                <a:lnSpc>
                  <a:spcPct val="95000"/>
                </a:lnSpc>
                <a:spcBef>
                  <a:spcPts val="1200"/>
                </a:spcBef>
              </a:pPr>
              <a:r>
                <a:rPr lang="en-US" sz="1600" b="1" dirty="0">
                  <a:solidFill>
                    <a:schemeClr val="accent1"/>
                  </a:solidFill>
                </a:rPr>
                <a:t>Vertical TR BDPCM </a:t>
              </a:r>
            </a:p>
          </p:txBody>
        </p:sp>
        <p:sp>
          <p:nvSpPr>
            <p:cNvPr id="30" name="Rectangle 29">
              <a:extLst>
                <a:ext uri="{FF2B5EF4-FFF2-40B4-BE49-F238E27FC236}">
                  <a16:creationId xmlns:a16="http://schemas.microsoft.com/office/drawing/2014/main" id="{C82F54C9-4E2D-46EC-BA66-77E7A2C28CA4}"/>
                </a:ext>
              </a:extLst>
            </p:cNvPr>
            <p:cNvSpPr/>
            <p:nvPr/>
          </p:nvSpPr>
          <p:spPr>
            <a:xfrm>
              <a:off x="5618484" y="1722423"/>
              <a:ext cx="3308350" cy="1765300"/>
            </a:xfrm>
            <a:prstGeom prst="rect">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 name="TextBox 2">
              <a:extLst>
                <a:ext uri="{FF2B5EF4-FFF2-40B4-BE49-F238E27FC236}">
                  <a16:creationId xmlns:a16="http://schemas.microsoft.com/office/drawing/2014/main" id="{17209C96-8763-4111-8BDF-ABBD7ED6BA0C}"/>
                </a:ext>
              </a:extLst>
            </p:cNvPr>
            <p:cNvSpPr txBox="1"/>
            <p:nvPr/>
          </p:nvSpPr>
          <p:spPr>
            <a:xfrm>
              <a:off x="7207893" y="1789688"/>
              <a:ext cx="1718941" cy="701731"/>
            </a:xfrm>
            <a:prstGeom prst="rect">
              <a:avLst/>
            </a:prstGeom>
            <a:noFill/>
            <a:ln>
              <a:noFill/>
            </a:ln>
          </p:spPr>
          <p:txBody>
            <a:bodyPr wrap="square" lIns="0" tIns="0" rIns="0" bIns="0" rtlCol="0">
              <a:spAutoFit/>
            </a:bodyPr>
            <a:lstStyle/>
            <a:p>
              <a:pPr algn="ctr">
                <a:lnSpc>
                  <a:spcPct val="95000"/>
                </a:lnSpc>
                <a:spcBef>
                  <a:spcPts val="1200"/>
                </a:spcBef>
              </a:pPr>
              <a:r>
                <a:rPr lang="en-US" sz="1600" i="1" dirty="0">
                  <a:solidFill>
                    <a:schemeClr val="accent1"/>
                  </a:solidFill>
                </a:rPr>
                <a:t>Two TR BDPCM modes for lossless.</a:t>
              </a:r>
            </a:p>
          </p:txBody>
        </p:sp>
      </p:grpSp>
      <p:sp>
        <p:nvSpPr>
          <p:cNvPr id="6" name="Rectangle 5">
            <a:extLst>
              <a:ext uri="{FF2B5EF4-FFF2-40B4-BE49-F238E27FC236}">
                <a16:creationId xmlns:a16="http://schemas.microsoft.com/office/drawing/2014/main" id="{6357A709-1A32-4664-81C9-2F97CDB358FF}"/>
              </a:ext>
            </a:extLst>
          </p:cNvPr>
          <p:cNvSpPr/>
          <p:nvPr/>
        </p:nvSpPr>
        <p:spPr>
          <a:xfrm>
            <a:off x="1634705" y="1993633"/>
            <a:ext cx="2467342" cy="369332"/>
          </a:xfrm>
          <a:prstGeom prst="rect">
            <a:avLst/>
          </a:prstGeom>
        </p:spPr>
        <p:txBody>
          <a:bodyPr wrap="none">
            <a:spAutoFit/>
          </a:bodyPr>
          <a:lstStyle/>
          <a:p>
            <a:r>
              <a:rPr lang="en-CA" dirty="0" err="1">
                <a:latin typeface="Arial" panose="020B0604020202020204" pitchFamily="34" charset="0"/>
                <a:ea typeface="Times New Roman" panose="02020603050405020304" pitchFamily="18" charset="0"/>
                <a:cs typeface="Arial" panose="020B0604020202020204" pitchFamily="34" charset="0"/>
              </a:rPr>
              <a:t>intra_bdpcm_dir_flag</a:t>
            </a:r>
            <a:r>
              <a:rPr lang="en-CA" dirty="0">
                <a:latin typeface="Arial" panose="020B0604020202020204" pitchFamily="34" charset="0"/>
                <a:ea typeface="Times New Roman" panose="02020603050405020304" pitchFamily="18" charset="0"/>
                <a:cs typeface="Arial" panose="020B0604020202020204" pitchFamily="34" charset="0"/>
              </a:rPr>
              <a:t>: </a:t>
            </a:r>
            <a:endParaRPr lang="en-US" dirty="0"/>
          </a:p>
        </p:txBody>
      </p:sp>
    </p:spTree>
    <p:extLst>
      <p:ext uri="{BB962C8B-B14F-4D97-AF65-F5344CB8AC3E}">
        <p14:creationId xmlns:p14="http://schemas.microsoft.com/office/powerpoint/2010/main" val="310205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9950C7A-410D-4043-98DC-DB6042ABA76F}"/>
              </a:ext>
            </a:extLst>
          </p:cNvPr>
          <p:cNvSpPr>
            <a:spLocks noGrp="1"/>
          </p:cNvSpPr>
          <p:nvPr>
            <p:ph type="subTitle" idx="1"/>
          </p:nvPr>
        </p:nvSpPr>
        <p:spPr>
          <a:xfrm>
            <a:off x="500634" y="992035"/>
            <a:ext cx="11187112" cy="431657"/>
          </a:xfrm>
        </p:spPr>
        <p:txBody>
          <a:bodyPr/>
          <a:lstStyle/>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Enable BDPCM for both TS and TR residual coding.</a:t>
            </a:r>
            <a:endParaRPr lang="en-US" sz="2200" dirty="0">
              <a:latin typeface="Arial" panose="020B0604020202020204" pitchFamily="34" charset="0"/>
              <a:cs typeface="Arial" panose="020B0604020202020204" pitchFamily="34" charset="0"/>
            </a:endParaRPr>
          </a:p>
        </p:txBody>
      </p:sp>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Results – Proposal #1</a:t>
            </a:r>
          </a:p>
        </p:txBody>
      </p:sp>
      <p:graphicFrame>
        <p:nvGraphicFramePr>
          <p:cNvPr id="5" name="Table 4">
            <a:extLst>
              <a:ext uri="{FF2B5EF4-FFF2-40B4-BE49-F238E27FC236}">
                <a16:creationId xmlns:a16="http://schemas.microsoft.com/office/drawing/2014/main" id="{C4E7C099-08EE-4CCF-BDA1-DDC4F3D9F12F}"/>
              </a:ext>
            </a:extLst>
          </p:cNvPr>
          <p:cNvGraphicFramePr>
            <a:graphicFrameLocks noGrp="1"/>
          </p:cNvGraphicFramePr>
          <p:nvPr>
            <p:extLst>
              <p:ext uri="{D42A27DB-BD31-4B8C-83A1-F6EECF244321}">
                <p14:modId xmlns:p14="http://schemas.microsoft.com/office/powerpoint/2010/main" val="3472761443"/>
              </p:ext>
            </p:extLst>
          </p:nvPr>
        </p:nvGraphicFramePr>
        <p:xfrm>
          <a:off x="1182915" y="1704737"/>
          <a:ext cx="9427031" cy="4177180"/>
        </p:xfrm>
        <a:graphic>
          <a:graphicData uri="http://schemas.openxmlformats.org/drawingml/2006/table">
            <a:tbl>
              <a:tblPr firstRow="1" firstCol="1" bandRow="1"/>
              <a:tblGrid>
                <a:gridCol w="1404257">
                  <a:extLst>
                    <a:ext uri="{9D8B030D-6E8A-4147-A177-3AD203B41FA5}">
                      <a16:colId xmlns:a16="http://schemas.microsoft.com/office/drawing/2014/main" val="2526004153"/>
                    </a:ext>
                  </a:extLst>
                </a:gridCol>
                <a:gridCol w="791090">
                  <a:extLst>
                    <a:ext uri="{9D8B030D-6E8A-4147-A177-3AD203B41FA5}">
                      <a16:colId xmlns:a16="http://schemas.microsoft.com/office/drawing/2014/main" val="2241741875"/>
                    </a:ext>
                  </a:extLst>
                </a:gridCol>
                <a:gridCol w="860058">
                  <a:extLst>
                    <a:ext uri="{9D8B030D-6E8A-4147-A177-3AD203B41FA5}">
                      <a16:colId xmlns:a16="http://schemas.microsoft.com/office/drawing/2014/main" val="2113122053"/>
                    </a:ext>
                  </a:extLst>
                </a:gridCol>
                <a:gridCol w="924862">
                  <a:extLst>
                    <a:ext uri="{9D8B030D-6E8A-4147-A177-3AD203B41FA5}">
                      <a16:colId xmlns:a16="http://schemas.microsoft.com/office/drawing/2014/main" val="1232034820"/>
                    </a:ext>
                  </a:extLst>
                </a:gridCol>
                <a:gridCol w="924862">
                  <a:extLst>
                    <a:ext uri="{9D8B030D-6E8A-4147-A177-3AD203B41FA5}">
                      <a16:colId xmlns:a16="http://schemas.microsoft.com/office/drawing/2014/main" val="107619870"/>
                    </a:ext>
                  </a:extLst>
                </a:gridCol>
                <a:gridCol w="860058">
                  <a:extLst>
                    <a:ext uri="{9D8B030D-6E8A-4147-A177-3AD203B41FA5}">
                      <a16:colId xmlns:a16="http://schemas.microsoft.com/office/drawing/2014/main" val="902974031"/>
                    </a:ext>
                  </a:extLst>
                </a:gridCol>
                <a:gridCol w="924862">
                  <a:extLst>
                    <a:ext uri="{9D8B030D-6E8A-4147-A177-3AD203B41FA5}">
                      <a16:colId xmlns:a16="http://schemas.microsoft.com/office/drawing/2014/main" val="907287634"/>
                    </a:ext>
                  </a:extLst>
                </a:gridCol>
                <a:gridCol w="944063">
                  <a:extLst>
                    <a:ext uri="{9D8B030D-6E8A-4147-A177-3AD203B41FA5}">
                      <a16:colId xmlns:a16="http://schemas.microsoft.com/office/drawing/2014/main" val="2848304251"/>
                    </a:ext>
                  </a:extLst>
                </a:gridCol>
                <a:gridCol w="848856">
                  <a:extLst>
                    <a:ext uri="{9D8B030D-6E8A-4147-A177-3AD203B41FA5}">
                      <a16:colId xmlns:a16="http://schemas.microsoft.com/office/drawing/2014/main" val="2776983983"/>
                    </a:ext>
                  </a:extLst>
                </a:gridCol>
                <a:gridCol w="944063">
                  <a:extLst>
                    <a:ext uri="{9D8B030D-6E8A-4147-A177-3AD203B41FA5}">
                      <a16:colId xmlns:a16="http://schemas.microsoft.com/office/drawing/2014/main" val="1247117365"/>
                    </a:ext>
                  </a:extLst>
                </a:gridCol>
              </a:tblGrid>
              <a:tr h="251582">
                <a:tc row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All Intra</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Random Access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Low delay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5327059"/>
                  </a:ext>
                </a:extLst>
              </a:tr>
              <a:tr h="251582">
                <a:tc vMerge="1">
                  <a:txBody>
                    <a:bodyPr/>
                    <a:lstStyle/>
                    <a:p>
                      <a:endParaRPr lang="en-US"/>
                    </a:p>
                  </a:txBody>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bit-rate savings</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bit-rate savings</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bit-rate savings</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7065587"/>
                  </a:ext>
                </a:extLst>
              </a:tr>
              <a:tr h="46862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Proposal 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51790388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-0.87%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919683"/>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42765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B</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-0.29%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996733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-0.38%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14466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-0.47%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83332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3.3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3.4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-0.99%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82214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60.7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64.4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-3.16%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66225341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TGM</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115.7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142.4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146.4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-2.61%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570015"/>
                  </a:ext>
                </a:extLst>
              </a:tr>
              <a:tr h="43798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2.7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-0.49%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5364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-2.14%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35.6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36.9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-1.29%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206299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Enc Time[%]</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110%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effectLst/>
                          <a:latin typeface="Arial" panose="020B0604020202020204" pitchFamily="34" charset="0"/>
                        </a:rPr>
                        <a:t>113%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216709"/>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Dec Time[%]</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91%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effectLst/>
                          <a:latin typeface="Arial" panose="020B0604020202020204" pitchFamily="34" charset="0"/>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3813968"/>
                  </a:ext>
                </a:extLst>
              </a:tr>
            </a:tbl>
          </a:graphicData>
        </a:graphic>
      </p:graphicFrame>
      <p:sp>
        <p:nvSpPr>
          <p:cNvPr id="6" name="Rectangle 2">
            <a:extLst>
              <a:ext uri="{FF2B5EF4-FFF2-40B4-BE49-F238E27FC236}">
                <a16:creationId xmlns:a16="http://schemas.microsoft.com/office/drawing/2014/main" id="{8267213C-4C04-48EB-8006-8B64A343317D}"/>
              </a:ext>
            </a:extLst>
          </p:cNvPr>
          <p:cNvSpPr>
            <a:spLocks noChangeArrowheads="1"/>
          </p:cNvSpPr>
          <p:nvPr/>
        </p:nvSpPr>
        <p:spPr bwMode="auto">
          <a:xfrm>
            <a:off x="2320104" y="5978296"/>
            <a:ext cx="77595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r>
              <a:rPr lang="en-CA" i="1" dirty="0">
                <a:latin typeface="Times New Roman" panose="02020603050405020304" pitchFamily="18" charset="0"/>
                <a:cs typeface="Times New Roman" panose="02020603050405020304" pitchFamily="18" charset="0"/>
              </a:rPr>
              <a:t>Table 1. Results with BDPCM enabled both for TS and transform residual coding.</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393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9950C7A-410D-4043-98DC-DB6042ABA76F}"/>
              </a:ext>
            </a:extLst>
          </p:cNvPr>
          <p:cNvSpPr>
            <a:spLocks noGrp="1"/>
          </p:cNvSpPr>
          <p:nvPr>
            <p:ph type="subTitle" idx="1"/>
          </p:nvPr>
        </p:nvSpPr>
        <p:spPr>
          <a:xfrm>
            <a:off x="500634" y="1111781"/>
            <a:ext cx="11187112" cy="1499495"/>
          </a:xfrm>
        </p:spPr>
        <p:txBody>
          <a:bodyPr/>
          <a:lstStyle/>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We use BDPCM only with TR residual coding for lossless.</a:t>
            </a:r>
          </a:p>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Lossless always uses TR residual coding.</a:t>
            </a:r>
          </a:p>
        </p:txBody>
      </p:sp>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Proposal #2</a:t>
            </a:r>
          </a:p>
        </p:txBody>
      </p:sp>
      <p:graphicFrame>
        <p:nvGraphicFramePr>
          <p:cNvPr id="13" name="Table 12">
            <a:extLst>
              <a:ext uri="{FF2B5EF4-FFF2-40B4-BE49-F238E27FC236}">
                <a16:creationId xmlns:a16="http://schemas.microsoft.com/office/drawing/2014/main" id="{1A116C69-4E40-4509-9B46-2302D04BE119}"/>
              </a:ext>
            </a:extLst>
          </p:cNvPr>
          <p:cNvGraphicFramePr>
            <a:graphicFrameLocks noGrp="1"/>
          </p:cNvGraphicFramePr>
          <p:nvPr>
            <p:extLst>
              <p:ext uri="{D42A27DB-BD31-4B8C-83A1-F6EECF244321}">
                <p14:modId xmlns:p14="http://schemas.microsoft.com/office/powerpoint/2010/main" val="3160286678"/>
              </p:ext>
            </p:extLst>
          </p:nvPr>
        </p:nvGraphicFramePr>
        <p:xfrm>
          <a:off x="1614487" y="2827104"/>
          <a:ext cx="8963026" cy="2606058"/>
        </p:xfrm>
        <a:graphic>
          <a:graphicData uri="http://schemas.openxmlformats.org/drawingml/2006/table">
            <a:tbl>
              <a:tblPr/>
              <a:tblGrid>
                <a:gridCol w="7876599">
                  <a:extLst>
                    <a:ext uri="{9D8B030D-6E8A-4147-A177-3AD203B41FA5}">
                      <a16:colId xmlns:a16="http://schemas.microsoft.com/office/drawing/2014/main" val="3085039968"/>
                    </a:ext>
                  </a:extLst>
                </a:gridCol>
                <a:gridCol w="1086427">
                  <a:extLst>
                    <a:ext uri="{9D8B030D-6E8A-4147-A177-3AD203B41FA5}">
                      <a16:colId xmlns:a16="http://schemas.microsoft.com/office/drawing/2014/main" val="3884623430"/>
                    </a:ext>
                  </a:extLst>
                </a:gridCol>
              </a:tblGrid>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S Mincho" panose="02020609040205080304" pitchFamily="49" charset="-128"/>
                        </a:rPr>
                        <a:t>transform_unit( x0, y0</a:t>
                      </a:r>
                      <a:r>
                        <a:rPr lang="en-CA" sz="1600">
                          <a:effectLst/>
                          <a:latin typeface="Times New Roman" panose="02020603050405020304" pitchFamily="18" charset="0"/>
                          <a:ea typeface="Malgun Gothic" panose="020B0503020000020004" pitchFamily="34" charset="-127"/>
                        </a:rPr>
                        <a:t>, tbWidth, tbHeight, treeType, subTuIndex, chType </a:t>
                      </a:r>
                      <a:r>
                        <a:rPr lang="en-CA" sz="1600">
                          <a:effectLst/>
                          <a:latin typeface="Times New Roman" panose="02020603050405020304" pitchFamily="18" charset="0"/>
                          <a:ea typeface="MS Mincho" panose="02020609040205080304" pitchFamily="49" charset="-128"/>
                        </a:rPr>
                        <a:t>)</a:t>
                      </a: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1">
                          <a:effectLst/>
                          <a:latin typeface="Times New Roman" panose="02020603050405020304" pitchFamily="18" charset="0"/>
                          <a:ea typeface="Malgun Gothic" panose="020B0503020000020004" pitchFamily="34" charset="-127"/>
                        </a:rPr>
                        <a:t>Descriptor</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3459078"/>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4991554"/>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if( </a:t>
                      </a:r>
                      <a:r>
                        <a:rPr lang="en-CA" sz="1600" dirty="0" err="1">
                          <a:effectLst/>
                          <a:latin typeface="Times New Roman" panose="02020603050405020304" pitchFamily="18" charset="0"/>
                          <a:ea typeface="Malgun Gothic" panose="020B0503020000020004" pitchFamily="34" charset="-127"/>
                        </a:rPr>
                        <a:t>tu_cbf_luma</a:t>
                      </a:r>
                      <a:r>
                        <a:rPr lang="en-CA" sz="1600" dirty="0">
                          <a:effectLst/>
                          <a:latin typeface="Times New Roman" panose="02020603050405020304" pitchFamily="18" charset="0"/>
                          <a:ea typeface="Malgun Gothic" panose="020B0503020000020004" pitchFamily="34" charset="-127"/>
                        </a:rPr>
                        <a:t>[ x0 ][ y0 ] )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dirty="0">
                          <a:effectLst/>
                          <a:latin typeface="Times New Roman" panose="02020603050405020304" pitchFamily="18" charset="0"/>
                          <a:ea typeface="Malgun Gothic" panose="020B0503020000020004" pitchFamily="34" charset="-127"/>
                        </a:rPr>
                        <a:t> </a:t>
                      </a:r>
                      <a:endParaRPr lang="en-US" sz="16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577525"/>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if( !</a:t>
                      </a:r>
                      <a:r>
                        <a:rPr lang="en-CA" sz="1600" dirty="0" err="1">
                          <a:effectLst/>
                          <a:latin typeface="Times New Roman" panose="02020603050405020304" pitchFamily="18" charset="0"/>
                          <a:ea typeface="Malgun Gothic" panose="020B0503020000020004" pitchFamily="34" charset="-127"/>
                        </a:rPr>
                        <a:t>transform_skip_flag</a:t>
                      </a:r>
                      <a:r>
                        <a:rPr lang="en-CA" sz="1600" dirty="0">
                          <a:effectLst/>
                          <a:latin typeface="Times New Roman" panose="02020603050405020304" pitchFamily="18" charset="0"/>
                          <a:ea typeface="Malgun Gothic" panose="020B0503020000020004" pitchFamily="34" charset="-127"/>
                        </a:rPr>
                        <a:t>[ x0 ][ y0 ] </a:t>
                      </a:r>
                      <a:r>
                        <a:rPr lang="en-CA" sz="1600" dirty="0">
                          <a:effectLst/>
                          <a:highlight>
                            <a:srgbClr val="FFFF00"/>
                          </a:highlight>
                          <a:latin typeface="Times New Roman" panose="02020603050405020304" pitchFamily="18" charset="0"/>
                          <a:ea typeface="Malgun Gothic" panose="020B0503020000020004" pitchFamily="34" charset="-127"/>
                        </a:rPr>
                        <a:t>| | </a:t>
                      </a:r>
                      <a:r>
                        <a:rPr lang="en-CA" sz="1600" dirty="0" err="1">
                          <a:effectLst/>
                          <a:highlight>
                            <a:srgbClr val="FFFF00"/>
                          </a:highlight>
                          <a:latin typeface="Times New Roman" panose="02020603050405020304" pitchFamily="18" charset="0"/>
                          <a:ea typeface="Malgun Gothic" panose="020B0503020000020004" pitchFamily="34" charset="-127"/>
                        </a:rPr>
                        <a:t>cu_transquant_bypass_flag</a:t>
                      </a: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405031"/>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rPr>
                        <a:t>			residual_coding( x0, y0, Log2( tbWidth ), Log2( tbHeight ), 0 )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4019210"/>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else</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7328151"/>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rPr>
                        <a:t>			residual_ts_coding( x0, y0, Log2( tbWidth ), Log2( tbHeight ), 0 )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3280599"/>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0">
                          <a:effectLst/>
                          <a:latin typeface="Times New Roman" panose="02020603050405020304" pitchFamily="18" charset="0"/>
                          <a:ea typeface="Malgun Gothic" panose="020B0503020000020004" pitchFamily="34" charset="-127"/>
                        </a:rPr>
                        <a:t> </a:t>
                      </a:r>
                      <a:endParaRPr lang="en-US" sz="16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7238154"/>
                  </a:ext>
                </a:extLst>
              </a:tr>
              <a:tr h="289562">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S Mincho" panose="02020609040205080304" pitchFamily="49" charset="-128"/>
                        </a:rPr>
                        <a:t>…</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600" b="1" dirty="0">
                          <a:effectLst/>
                          <a:latin typeface="Times New Roman" panose="02020603050405020304" pitchFamily="18" charset="0"/>
                          <a:ea typeface="Malgun Gothic" panose="020B0503020000020004" pitchFamily="34" charset="-127"/>
                        </a:rPr>
                        <a:t> </a:t>
                      </a:r>
                      <a:endParaRPr lang="en-US" sz="16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788320"/>
                  </a:ext>
                </a:extLst>
              </a:tr>
            </a:tbl>
          </a:graphicData>
        </a:graphic>
      </p:graphicFrame>
      <p:sp>
        <p:nvSpPr>
          <p:cNvPr id="14" name="Rectangle 4">
            <a:extLst>
              <a:ext uri="{FF2B5EF4-FFF2-40B4-BE49-F238E27FC236}">
                <a16:creationId xmlns:a16="http://schemas.microsoft.com/office/drawing/2014/main" id="{6215BA85-1CFB-4A02-B81C-B5DF9F5AC5C4}"/>
              </a:ext>
            </a:extLst>
          </p:cNvPr>
          <p:cNvSpPr>
            <a:spLocks noChangeArrowheads="1"/>
          </p:cNvSpPr>
          <p:nvPr/>
        </p:nvSpPr>
        <p:spPr bwMode="auto">
          <a:xfrm>
            <a:off x="1614487" y="2307365"/>
            <a:ext cx="3403228" cy="607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4264" rIns="639561" bIns="0" numCol="1" anchor="ctr" anchorCtr="0" compatLnSpc="1">
            <a:prstTxWarp prst="textNoShape">
              <a:avLst/>
            </a:prstTxWarp>
            <a:spAutoFit/>
          </a:bodyPr>
          <a:lstStyle>
            <a:lvl1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tab pos="136525" algn="l"/>
                <a:tab pos="274638" algn="l"/>
                <a:tab pos="411163" algn="l"/>
                <a:tab pos="549275" algn="l"/>
                <a:tab pos="685800" algn="l"/>
                <a:tab pos="822325" algn="l"/>
                <a:tab pos="960438" algn="l"/>
                <a:tab pos="1096963" algn="l"/>
                <a:tab pos="1235075" algn="l"/>
                <a:tab pos="1371600" algn="l"/>
              </a:tabLst>
            </a:pPr>
            <a:r>
              <a:rPr kumimoji="0" lang="en-CA" altLang="en-U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7.3.8.10 Transform </a:t>
            </a:r>
            <a:r>
              <a:rPr kumimoji="0" lang="en-CA" altLang="en-US" sz="1600" b="1" i="0" u="none" strike="noStrike" cap="none" normalizeH="0" baseline="0" dirty="0">
                <a:ln>
                  <a:noFill/>
                </a:ln>
                <a:solidFill>
                  <a:schemeClr val="tx1"/>
                </a:solidFill>
                <a:effectLst/>
                <a:latin typeface="Times New Roman Bold" panose="02020803070505020304" pitchFamily="18" charset="0"/>
                <a:ea typeface="MS Mincho" panose="02020609040205080304" pitchFamily="49" charset="-128"/>
                <a:cs typeface="Times New Roman" panose="02020603050405020304" pitchFamily="18" charset="0"/>
              </a:rPr>
              <a:t>unit</a:t>
            </a:r>
            <a:r>
              <a:rPr kumimoji="0" lang="en-CA" altLang="en-U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syntax</a:t>
            </a:r>
            <a:endParaRPr kumimoji="0" lang="en-US" altLang="en-US" sz="1600" b="1" i="0" u="none" strike="noStrike" cap="none" normalizeH="0" baseline="0" dirty="0">
              <a:ln>
                <a:noFill/>
              </a:ln>
              <a:solidFill>
                <a:schemeClr val="tx1"/>
              </a:solidFill>
              <a:effectLst/>
              <a:latin typeface="Times New Roman Bold" panose="020208030705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4586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Results – Proposal #2</a:t>
            </a:r>
          </a:p>
        </p:txBody>
      </p:sp>
      <p:graphicFrame>
        <p:nvGraphicFramePr>
          <p:cNvPr id="5" name="Table 4">
            <a:extLst>
              <a:ext uri="{FF2B5EF4-FFF2-40B4-BE49-F238E27FC236}">
                <a16:creationId xmlns:a16="http://schemas.microsoft.com/office/drawing/2014/main" id="{C4E7C099-08EE-4CCF-BDA1-DDC4F3D9F12F}"/>
              </a:ext>
            </a:extLst>
          </p:cNvPr>
          <p:cNvGraphicFramePr>
            <a:graphicFrameLocks noGrp="1"/>
          </p:cNvGraphicFramePr>
          <p:nvPr>
            <p:extLst>
              <p:ext uri="{D42A27DB-BD31-4B8C-83A1-F6EECF244321}">
                <p14:modId xmlns:p14="http://schemas.microsoft.com/office/powerpoint/2010/main" val="3415146472"/>
              </p:ext>
            </p:extLst>
          </p:nvPr>
        </p:nvGraphicFramePr>
        <p:xfrm>
          <a:off x="1211244" y="1698362"/>
          <a:ext cx="9427031" cy="4165911"/>
        </p:xfrm>
        <a:graphic>
          <a:graphicData uri="http://schemas.openxmlformats.org/drawingml/2006/table">
            <a:tbl>
              <a:tblPr firstRow="1" firstCol="1" bandRow="1"/>
              <a:tblGrid>
                <a:gridCol w="1404257">
                  <a:extLst>
                    <a:ext uri="{9D8B030D-6E8A-4147-A177-3AD203B41FA5}">
                      <a16:colId xmlns:a16="http://schemas.microsoft.com/office/drawing/2014/main" val="2526004153"/>
                    </a:ext>
                  </a:extLst>
                </a:gridCol>
                <a:gridCol w="791090">
                  <a:extLst>
                    <a:ext uri="{9D8B030D-6E8A-4147-A177-3AD203B41FA5}">
                      <a16:colId xmlns:a16="http://schemas.microsoft.com/office/drawing/2014/main" val="2241741875"/>
                    </a:ext>
                  </a:extLst>
                </a:gridCol>
                <a:gridCol w="860058">
                  <a:extLst>
                    <a:ext uri="{9D8B030D-6E8A-4147-A177-3AD203B41FA5}">
                      <a16:colId xmlns:a16="http://schemas.microsoft.com/office/drawing/2014/main" val="2113122053"/>
                    </a:ext>
                  </a:extLst>
                </a:gridCol>
                <a:gridCol w="924862">
                  <a:extLst>
                    <a:ext uri="{9D8B030D-6E8A-4147-A177-3AD203B41FA5}">
                      <a16:colId xmlns:a16="http://schemas.microsoft.com/office/drawing/2014/main" val="1232034820"/>
                    </a:ext>
                  </a:extLst>
                </a:gridCol>
                <a:gridCol w="924862">
                  <a:extLst>
                    <a:ext uri="{9D8B030D-6E8A-4147-A177-3AD203B41FA5}">
                      <a16:colId xmlns:a16="http://schemas.microsoft.com/office/drawing/2014/main" val="107619870"/>
                    </a:ext>
                  </a:extLst>
                </a:gridCol>
                <a:gridCol w="860058">
                  <a:extLst>
                    <a:ext uri="{9D8B030D-6E8A-4147-A177-3AD203B41FA5}">
                      <a16:colId xmlns:a16="http://schemas.microsoft.com/office/drawing/2014/main" val="902974031"/>
                    </a:ext>
                  </a:extLst>
                </a:gridCol>
                <a:gridCol w="924862">
                  <a:extLst>
                    <a:ext uri="{9D8B030D-6E8A-4147-A177-3AD203B41FA5}">
                      <a16:colId xmlns:a16="http://schemas.microsoft.com/office/drawing/2014/main" val="907287634"/>
                    </a:ext>
                  </a:extLst>
                </a:gridCol>
                <a:gridCol w="944063">
                  <a:extLst>
                    <a:ext uri="{9D8B030D-6E8A-4147-A177-3AD203B41FA5}">
                      <a16:colId xmlns:a16="http://schemas.microsoft.com/office/drawing/2014/main" val="2848304251"/>
                    </a:ext>
                  </a:extLst>
                </a:gridCol>
                <a:gridCol w="848856">
                  <a:extLst>
                    <a:ext uri="{9D8B030D-6E8A-4147-A177-3AD203B41FA5}">
                      <a16:colId xmlns:a16="http://schemas.microsoft.com/office/drawing/2014/main" val="2776983983"/>
                    </a:ext>
                  </a:extLst>
                </a:gridCol>
                <a:gridCol w="944063">
                  <a:extLst>
                    <a:ext uri="{9D8B030D-6E8A-4147-A177-3AD203B41FA5}">
                      <a16:colId xmlns:a16="http://schemas.microsoft.com/office/drawing/2014/main" val="1247117365"/>
                    </a:ext>
                  </a:extLst>
                </a:gridCol>
              </a:tblGrid>
              <a:tr h="251582">
                <a:tc row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All Intra</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Random Access</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Low delay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5327059"/>
                  </a:ext>
                </a:extLst>
              </a:tr>
              <a:tr h="251582">
                <a:tc vMerge="1">
                  <a:txBody>
                    <a:bodyPr/>
                    <a:lstStyle/>
                    <a:p>
                      <a:endParaRPr lang="en-US"/>
                    </a:p>
                  </a:txBody>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bit-rate savings</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7065587"/>
                  </a:ext>
                </a:extLst>
              </a:tr>
              <a:tr h="46862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AHG18 LL</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51790388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-0.67%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919683"/>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42765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996733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14466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-2.54%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-0.45%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83332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-0.99%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82214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-0.81%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6225341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TGM</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113.4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142.4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570015"/>
                  </a:ext>
                </a:extLst>
              </a:tr>
              <a:tr h="29647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a:t>
                      </a:r>
                      <a:endParaRPr lang="en-US" sz="1400" dirty="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(A1, A2, B, C, E)</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-0.47%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5364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-1.68%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-0.47%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35.6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-0.49%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206299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216709"/>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93%</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3813968"/>
                  </a:ext>
                </a:extLst>
              </a:tr>
            </a:tbl>
          </a:graphicData>
        </a:graphic>
      </p:graphicFrame>
      <p:sp>
        <p:nvSpPr>
          <p:cNvPr id="6" name="Rectangle 2">
            <a:extLst>
              <a:ext uri="{FF2B5EF4-FFF2-40B4-BE49-F238E27FC236}">
                <a16:creationId xmlns:a16="http://schemas.microsoft.com/office/drawing/2014/main" id="{8267213C-4C04-48EB-8006-8B64A343317D}"/>
              </a:ext>
            </a:extLst>
          </p:cNvPr>
          <p:cNvSpPr>
            <a:spLocks noChangeArrowheads="1"/>
          </p:cNvSpPr>
          <p:nvPr/>
        </p:nvSpPr>
        <p:spPr bwMode="auto">
          <a:xfrm>
            <a:off x="2648983" y="5956057"/>
            <a:ext cx="704141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r>
              <a:rPr lang="en-CA" i="1" dirty="0">
                <a:latin typeface="Times New Roman" panose="02020603050405020304" pitchFamily="18" charset="0"/>
                <a:cs typeface="Times New Roman" panose="02020603050405020304" pitchFamily="18" charset="0"/>
              </a:rPr>
              <a:t>Table 2. Results with BDPCM enabled only for transform residual coding.</a:t>
            </a:r>
            <a:endParaRPr lang="en-US" dirty="0">
              <a:latin typeface="Times New Roman" panose="02020603050405020304" pitchFamily="18" charset="0"/>
              <a:cs typeface="Times New Roman" panose="02020603050405020304" pitchFamily="18" charset="0"/>
            </a:endParaRPr>
          </a:p>
        </p:txBody>
      </p:sp>
      <p:sp>
        <p:nvSpPr>
          <p:cNvPr id="8" name="Subtitle 3">
            <a:extLst>
              <a:ext uri="{FF2B5EF4-FFF2-40B4-BE49-F238E27FC236}">
                <a16:creationId xmlns:a16="http://schemas.microsoft.com/office/drawing/2014/main" id="{D34C3E59-2DC9-478B-BFB4-869C19381F24}"/>
              </a:ext>
            </a:extLst>
          </p:cNvPr>
          <p:cNvSpPr>
            <a:spLocks noGrp="1"/>
          </p:cNvSpPr>
          <p:nvPr>
            <p:ph type="subTitle" idx="1"/>
          </p:nvPr>
        </p:nvSpPr>
        <p:spPr>
          <a:xfrm>
            <a:off x="500634" y="1144729"/>
            <a:ext cx="11187112" cy="1499495"/>
          </a:xfrm>
        </p:spPr>
        <p:txBody>
          <a:bodyPr/>
          <a:lstStyle/>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Use BDPCM only with TR residual coding for lossless.</a:t>
            </a:r>
          </a:p>
        </p:txBody>
      </p:sp>
    </p:spTree>
    <p:extLst>
      <p:ext uri="{BB962C8B-B14F-4D97-AF65-F5344CB8AC3E}">
        <p14:creationId xmlns:p14="http://schemas.microsoft.com/office/powerpoint/2010/main" val="1499181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9950C7A-410D-4043-98DC-DB6042ABA76F}"/>
              </a:ext>
            </a:extLst>
          </p:cNvPr>
          <p:cNvSpPr>
            <a:spLocks noGrp="1"/>
          </p:cNvSpPr>
          <p:nvPr>
            <p:ph type="subTitle" idx="1"/>
          </p:nvPr>
        </p:nvSpPr>
        <p:spPr>
          <a:xfrm>
            <a:off x="500633" y="948808"/>
            <a:ext cx="11187112" cy="1330722"/>
          </a:xfrm>
        </p:spPr>
        <p:txBody>
          <a:bodyPr/>
          <a:lstStyle/>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This is the same as the current VVC.</a:t>
            </a:r>
          </a:p>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BDPCM is used only with TS residual coding. </a:t>
            </a:r>
          </a:p>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Non-BDPCM TR and TS coding can still be used.</a:t>
            </a:r>
          </a:p>
        </p:txBody>
      </p:sp>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Proposal #3</a:t>
            </a:r>
          </a:p>
        </p:txBody>
      </p:sp>
      <p:graphicFrame>
        <p:nvGraphicFramePr>
          <p:cNvPr id="5" name="Table 4">
            <a:extLst>
              <a:ext uri="{FF2B5EF4-FFF2-40B4-BE49-F238E27FC236}">
                <a16:creationId xmlns:a16="http://schemas.microsoft.com/office/drawing/2014/main" id="{C4E7C099-08EE-4CCF-BDA1-DDC4F3D9F12F}"/>
              </a:ext>
            </a:extLst>
          </p:cNvPr>
          <p:cNvGraphicFramePr>
            <a:graphicFrameLocks noGrp="1"/>
          </p:cNvGraphicFramePr>
          <p:nvPr>
            <p:extLst>
              <p:ext uri="{D42A27DB-BD31-4B8C-83A1-F6EECF244321}">
                <p14:modId xmlns:p14="http://schemas.microsoft.com/office/powerpoint/2010/main" val="25015779"/>
              </p:ext>
            </p:extLst>
          </p:nvPr>
        </p:nvGraphicFramePr>
        <p:xfrm>
          <a:off x="1561628" y="2400547"/>
          <a:ext cx="9065123" cy="3934785"/>
        </p:xfrm>
        <a:graphic>
          <a:graphicData uri="http://schemas.openxmlformats.org/drawingml/2006/table">
            <a:tbl>
              <a:tblPr firstRow="1" firstCol="1" bandRow="1"/>
              <a:tblGrid>
                <a:gridCol w="1459686">
                  <a:extLst>
                    <a:ext uri="{9D8B030D-6E8A-4147-A177-3AD203B41FA5}">
                      <a16:colId xmlns:a16="http://schemas.microsoft.com/office/drawing/2014/main" val="2526004153"/>
                    </a:ext>
                  </a:extLst>
                </a:gridCol>
                <a:gridCol w="651381">
                  <a:extLst>
                    <a:ext uri="{9D8B030D-6E8A-4147-A177-3AD203B41FA5}">
                      <a16:colId xmlns:a16="http://schemas.microsoft.com/office/drawing/2014/main" val="2241741875"/>
                    </a:ext>
                  </a:extLst>
                </a:gridCol>
                <a:gridCol w="827040">
                  <a:extLst>
                    <a:ext uri="{9D8B030D-6E8A-4147-A177-3AD203B41FA5}">
                      <a16:colId xmlns:a16="http://schemas.microsoft.com/office/drawing/2014/main" val="2113122053"/>
                    </a:ext>
                  </a:extLst>
                </a:gridCol>
                <a:gridCol w="889356">
                  <a:extLst>
                    <a:ext uri="{9D8B030D-6E8A-4147-A177-3AD203B41FA5}">
                      <a16:colId xmlns:a16="http://schemas.microsoft.com/office/drawing/2014/main" val="1232034820"/>
                    </a:ext>
                  </a:extLst>
                </a:gridCol>
                <a:gridCol w="889356">
                  <a:extLst>
                    <a:ext uri="{9D8B030D-6E8A-4147-A177-3AD203B41FA5}">
                      <a16:colId xmlns:a16="http://schemas.microsoft.com/office/drawing/2014/main" val="107619870"/>
                    </a:ext>
                  </a:extLst>
                </a:gridCol>
                <a:gridCol w="827040">
                  <a:extLst>
                    <a:ext uri="{9D8B030D-6E8A-4147-A177-3AD203B41FA5}">
                      <a16:colId xmlns:a16="http://schemas.microsoft.com/office/drawing/2014/main" val="902974031"/>
                    </a:ext>
                  </a:extLst>
                </a:gridCol>
                <a:gridCol w="889356">
                  <a:extLst>
                    <a:ext uri="{9D8B030D-6E8A-4147-A177-3AD203B41FA5}">
                      <a16:colId xmlns:a16="http://schemas.microsoft.com/office/drawing/2014/main" val="907287634"/>
                    </a:ext>
                  </a:extLst>
                </a:gridCol>
                <a:gridCol w="907820">
                  <a:extLst>
                    <a:ext uri="{9D8B030D-6E8A-4147-A177-3AD203B41FA5}">
                      <a16:colId xmlns:a16="http://schemas.microsoft.com/office/drawing/2014/main" val="2848304251"/>
                    </a:ext>
                  </a:extLst>
                </a:gridCol>
                <a:gridCol w="816268">
                  <a:extLst>
                    <a:ext uri="{9D8B030D-6E8A-4147-A177-3AD203B41FA5}">
                      <a16:colId xmlns:a16="http://schemas.microsoft.com/office/drawing/2014/main" val="2776983983"/>
                    </a:ext>
                  </a:extLst>
                </a:gridCol>
                <a:gridCol w="907820">
                  <a:extLst>
                    <a:ext uri="{9D8B030D-6E8A-4147-A177-3AD203B41FA5}">
                      <a16:colId xmlns:a16="http://schemas.microsoft.com/office/drawing/2014/main" val="1247117365"/>
                    </a:ext>
                  </a:extLst>
                </a:gridCol>
              </a:tblGrid>
              <a:tr h="216978">
                <a:tc row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All Intra</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Random Access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Low delay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5327059"/>
                  </a:ext>
                </a:extLst>
              </a:tr>
              <a:tr h="216978">
                <a:tc vMerge="1">
                  <a:txBody>
                    <a:bodyPr/>
                    <a:lstStyle/>
                    <a:p>
                      <a:endParaRPr lang="en-US"/>
                    </a:p>
                  </a:txBody>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ratio</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7065587"/>
                  </a:ext>
                </a:extLst>
              </a:tr>
              <a:tr h="414916">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517903884"/>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-0.17%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919683"/>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-0.13%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427650"/>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-0.08%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9967337"/>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-0.60%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-0.24%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144664"/>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-0.36%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833321"/>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-0.92%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3.3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3.3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-0.50%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822140"/>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-2.52%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60.7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64.3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-3.01%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662253414"/>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TGM</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115.5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-2.54%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142.4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146.3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-2.57%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1570015"/>
                  </a:ext>
                </a:extLst>
              </a:tr>
              <a:tr h="622374">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 </a:t>
                      </a:r>
                      <a:endParaRPr lang="en-US" sz="140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(A1, A2, B, C,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-0.46%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-0.14%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-0.25%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53641"/>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-1.32%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-0.88%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35.6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36.9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-1.11%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2062997"/>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rPr>
                        <a:t>108%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effectLst/>
                          <a:latin typeface="Arial" panose="020B0604020202020204" pitchFamily="34" charset="0"/>
                        </a:rPr>
                        <a:t>110%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216709"/>
                  </a:ext>
                </a:extLst>
              </a:tr>
              <a:tr h="21697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95%</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effectLst/>
                          <a:latin typeface="Arial" panose="020B0604020202020204" pitchFamily="34" charset="0"/>
                        </a:rPr>
                        <a:t>96%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3813968"/>
                  </a:ext>
                </a:extLst>
              </a:tr>
            </a:tbl>
          </a:graphicData>
        </a:graphic>
      </p:graphicFrame>
      <p:sp>
        <p:nvSpPr>
          <p:cNvPr id="6" name="Rectangle 2">
            <a:extLst>
              <a:ext uri="{FF2B5EF4-FFF2-40B4-BE49-F238E27FC236}">
                <a16:creationId xmlns:a16="http://schemas.microsoft.com/office/drawing/2014/main" id="{8267213C-4C04-48EB-8006-8B64A343317D}"/>
              </a:ext>
            </a:extLst>
          </p:cNvPr>
          <p:cNvSpPr>
            <a:spLocks noChangeArrowheads="1"/>
          </p:cNvSpPr>
          <p:nvPr/>
        </p:nvSpPr>
        <p:spPr bwMode="auto">
          <a:xfrm>
            <a:off x="1561628" y="6391372"/>
            <a:ext cx="91702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r>
              <a:rPr lang="en-CA" i="1" dirty="0">
                <a:latin typeface="Times New Roman" panose="02020603050405020304" pitchFamily="18" charset="0"/>
                <a:cs typeface="Times New Roman" panose="02020603050405020304" pitchFamily="18" charset="0"/>
              </a:rPr>
              <a:t>Table 3. Results with BDPCM enabled only for TS residual coding and TS is enabled for lossless.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030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9950C7A-410D-4043-98DC-DB6042ABA76F}"/>
              </a:ext>
            </a:extLst>
          </p:cNvPr>
          <p:cNvSpPr>
            <a:spLocks noGrp="1"/>
          </p:cNvSpPr>
          <p:nvPr>
            <p:ph type="subTitle" idx="1"/>
          </p:nvPr>
        </p:nvSpPr>
        <p:spPr>
          <a:xfrm>
            <a:off x="391756" y="982851"/>
            <a:ext cx="12305447" cy="431657"/>
          </a:xfrm>
        </p:spPr>
        <p:txBody>
          <a:bodyPr/>
          <a:lstStyle/>
          <a:p>
            <a:pPr marL="342900" indent="-342900">
              <a:buFont typeface="Arial" panose="020B0604020202020204" pitchFamily="34" charset="0"/>
              <a:buChar char="•"/>
            </a:pPr>
            <a:r>
              <a:rPr lang="en-CA" sz="2200" i="1" dirty="0">
                <a:latin typeface="Arial" panose="020B0604020202020204" pitchFamily="34" charset="0"/>
                <a:cs typeface="Arial" panose="020B0604020202020204" pitchFamily="34" charset="0"/>
              </a:rPr>
              <a:t>Proposal 1:</a:t>
            </a:r>
            <a:r>
              <a:rPr lang="en-CA" sz="2200" dirty="0">
                <a:latin typeface="Arial" panose="020B0604020202020204" pitchFamily="34" charset="0"/>
                <a:cs typeface="Arial" panose="020B0604020202020204" pitchFamily="34" charset="0"/>
              </a:rPr>
              <a:t> BDPCM is enabled for both TS and TR residual coding.</a:t>
            </a:r>
          </a:p>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Chroma BDPCM is enabled for TR coding (e.g. on top of CE-8.4.1 with TR coding).</a:t>
            </a:r>
            <a:endParaRPr lang="en-US" sz="2200" dirty="0">
              <a:latin typeface="Arial" panose="020B0604020202020204" pitchFamily="34" charset="0"/>
              <a:cs typeface="Arial" panose="020B0604020202020204" pitchFamily="34" charset="0"/>
            </a:endParaRPr>
          </a:p>
        </p:txBody>
      </p:sp>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Proposal #4</a:t>
            </a:r>
          </a:p>
        </p:txBody>
      </p:sp>
      <p:graphicFrame>
        <p:nvGraphicFramePr>
          <p:cNvPr id="5" name="Table 4">
            <a:extLst>
              <a:ext uri="{FF2B5EF4-FFF2-40B4-BE49-F238E27FC236}">
                <a16:creationId xmlns:a16="http://schemas.microsoft.com/office/drawing/2014/main" id="{C4E7C099-08EE-4CCF-BDA1-DDC4F3D9F12F}"/>
              </a:ext>
            </a:extLst>
          </p:cNvPr>
          <p:cNvGraphicFramePr>
            <a:graphicFrameLocks noGrp="1"/>
          </p:cNvGraphicFramePr>
          <p:nvPr>
            <p:extLst>
              <p:ext uri="{D42A27DB-BD31-4B8C-83A1-F6EECF244321}">
                <p14:modId xmlns:p14="http://schemas.microsoft.com/office/powerpoint/2010/main" val="3168660419"/>
              </p:ext>
            </p:extLst>
          </p:nvPr>
        </p:nvGraphicFramePr>
        <p:xfrm>
          <a:off x="1382484" y="2045758"/>
          <a:ext cx="9427031" cy="4165911"/>
        </p:xfrm>
        <a:graphic>
          <a:graphicData uri="http://schemas.openxmlformats.org/drawingml/2006/table">
            <a:tbl>
              <a:tblPr firstRow="1" firstCol="1" bandRow="1"/>
              <a:tblGrid>
                <a:gridCol w="1404257">
                  <a:extLst>
                    <a:ext uri="{9D8B030D-6E8A-4147-A177-3AD203B41FA5}">
                      <a16:colId xmlns:a16="http://schemas.microsoft.com/office/drawing/2014/main" val="2526004153"/>
                    </a:ext>
                  </a:extLst>
                </a:gridCol>
                <a:gridCol w="791090">
                  <a:extLst>
                    <a:ext uri="{9D8B030D-6E8A-4147-A177-3AD203B41FA5}">
                      <a16:colId xmlns:a16="http://schemas.microsoft.com/office/drawing/2014/main" val="2241741875"/>
                    </a:ext>
                  </a:extLst>
                </a:gridCol>
                <a:gridCol w="860058">
                  <a:extLst>
                    <a:ext uri="{9D8B030D-6E8A-4147-A177-3AD203B41FA5}">
                      <a16:colId xmlns:a16="http://schemas.microsoft.com/office/drawing/2014/main" val="2113122053"/>
                    </a:ext>
                  </a:extLst>
                </a:gridCol>
                <a:gridCol w="924862">
                  <a:extLst>
                    <a:ext uri="{9D8B030D-6E8A-4147-A177-3AD203B41FA5}">
                      <a16:colId xmlns:a16="http://schemas.microsoft.com/office/drawing/2014/main" val="1232034820"/>
                    </a:ext>
                  </a:extLst>
                </a:gridCol>
                <a:gridCol w="924862">
                  <a:extLst>
                    <a:ext uri="{9D8B030D-6E8A-4147-A177-3AD203B41FA5}">
                      <a16:colId xmlns:a16="http://schemas.microsoft.com/office/drawing/2014/main" val="107619870"/>
                    </a:ext>
                  </a:extLst>
                </a:gridCol>
                <a:gridCol w="860058">
                  <a:extLst>
                    <a:ext uri="{9D8B030D-6E8A-4147-A177-3AD203B41FA5}">
                      <a16:colId xmlns:a16="http://schemas.microsoft.com/office/drawing/2014/main" val="902974031"/>
                    </a:ext>
                  </a:extLst>
                </a:gridCol>
                <a:gridCol w="924862">
                  <a:extLst>
                    <a:ext uri="{9D8B030D-6E8A-4147-A177-3AD203B41FA5}">
                      <a16:colId xmlns:a16="http://schemas.microsoft.com/office/drawing/2014/main" val="907287634"/>
                    </a:ext>
                  </a:extLst>
                </a:gridCol>
                <a:gridCol w="944063">
                  <a:extLst>
                    <a:ext uri="{9D8B030D-6E8A-4147-A177-3AD203B41FA5}">
                      <a16:colId xmlns:a16="http://schemas.microsoft.com/office/drawing/2014/main" val="2848304251"/>
                    </a:ext>
                  </a:extLst>
                </a:gridCol>
                <a:gridCol w="848856">
                  <a:extLst>
                    <a:ext uri="{9D8B030D-6E8A-4147-A177-3AD203B41FA5}">
                      <a16:colId xmlns:a16="http://schemas.microsoft.com/office/drawing/2014/main" val="2776983983"/>
                    </a:ext>
                  </a:extLst>
                </a:gridCol>
                <a:gridCol w="944063">
                  <a:extLst>
                    <a:ext uri="{9D8B030D-6E8A-4147-A177-3AD203B41FA5}">
                      <a16:colId xmlns:a16="http://schemas.microsoft.com/office/drawing/2014/main" val="1247117365"/>
                    </a:ext>
                  </a:extLst>
                </a:gridCol>
              </a:tblGrid>
              <a:tr h="251582">
                <a:tc row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All Intra</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Random Access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Low delay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5327059"/>
                  </a:ext>
                </a:extLst>
              </a:tr>
              <a:tr h="251582">
                <a:tc vMerge="1">
                  <a:txBody>
                    <a:bodyPr/>
                    <a:lstStyle/>
                    <a:p>
                      <a:endParaRPr lang="en-US"/>
                    </a:p>
                  </a:txBody>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7065587"/>
                  </a:ext>
                </a:extLst>
              </a:tr>
              <a:tr h="46862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AHG18 LL</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Proposal 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51790388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-0.72%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919683"/>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42765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-0.40%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996733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14466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-0.74%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-0.64%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83332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82214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64.9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66225341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TGM</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117.0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142.4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147.3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11570015"/>
                  </a:ext>
                </a:extLst>
              </a:tr>
              <a:tr h="29647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 </a:t>
                      </a:r>
                      <a:endParaRPr lang="en-US" sz="140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(A1, A2, B, C,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-0.47%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-0.62%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5364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4.2</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25.1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26.1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-1.44%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206299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115%</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112%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rPr>
                        <a:t>114%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216709"/>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88%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3813968"/>
                  </a:ext>
                </a:extLst>
              </a:tr>
            </a:tbl>
          </a:graphicData>
        </a:graphic>
      </p:graphicFrame>
      <p:sp>
        <p:nvSpPr>
          <p:cNvPr id="6" name="Rectangle 2">
            <a:extLst>
              <a:ext uri="{FF2B5EF4-FFF2-40B4-BE49-F238E27FC236}">
                <a16:creationId xmlns:a16="http://schemas.microsoft.com/office/drawing/2014/main" id="{8267213C-4C04-48EB-8006-8B64A343317D}"/>
              </a:ext>
            </a:extLst>
          </p:cNvPr>
          <p:cNvSpPr>
            <a:spLocks noChangeArrowheads="1"/>
          </p:cNvSpPr>
          <p:nvPr/>
        </p:nvSpPr>
        <p:spPr bwMode="auto">
          <a:xfrm>
            <a:off x="2357050" y="6211669"/>
            <a:ext cx="781726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algn="ctr"/>
            <a:r>
              <a:rPr lang="en-CA" i="1" dirty="0">
                <a:latin typeface="Times New Roman" panose="02020603050405020304" pitchFamily="18" charset="0"/>
                <a:cs typeface="Times New Roman" panose="02020603050405020304" pitchFamily="18" charset="0"/>
              </a:rPr>
              <a:t>Table 4. Results with BDPCM enabled both for TS and transform residual coding. </a:t>
            </a:r>
          </a:p>
          <a:p>
            <a:pPr algn="ctr"/>
            <a:r>
              <a:rPr lang="en-CA" i="1" dirty="0">
                <a:latin typeface="Times New Roman" panose="02020603050405020304" pitchFamily="18" charset="0"/>
                <a:cs typeface="Times New Roman" panose="02020603050405020304" pitchFamily="18" charset="0"/>
              </a:rPr>
              <a:t>Additionally chroma BDPCM is enabled for TR residual coding.</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50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174D2F37-183F-4F96-BCB7-2C307D512F46}"/>
              </a:ext>
            </a:extLst>
          </p:cNvPr>
          <p:cNvSpPr txBox="1">
            <a:spLocks/>
          </p:cNvSpPr>
          <p:nvPr/>
        </p:nvSpPr>
        <p:spPr>
          <a:xfrm>
            <a:off x="500634" y="28196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Results – Proposal #5 (</a:t>
            </a:r>
            <a:r>
              <a:rPr lang="en-CA" b="1" dirty="0">
                <a:solidFill>
                  <a:schemeClr val="accent1"/>
                </a:solidFill>
              </a:rPr>
              <a:t>CE-8.4.1 related</a:t>
            </a:r>
            <a:r>
              <a:rPr lang="en-US" b="1" dirty="0">
                <a:solidFill>
                  <a:schemeClr val="accent1"/>
                </a:solidFill>
              </a:rPr>
              <a:t>)</a:t>
            </a:r>
          </a:p>
        </p:txBody>
      </p:sp>
      <p:graphicFrame>
        <p:nvGraphicFramePr>
          <p:cNvPr id="5" name="Table 4">
            <a:extLst>
              <a:ext uri="{FF2B5EF4-FFF2-40B4-BE49-F238E27FC236}">
                <a16:creationId xmlns:a16="http://schemas.microsoft.com/office/drawing/2014/main" id="{C4E7C099-08EE-4CCF-BDA1-DDC4F3D9F12F}"/>
              </a:ext>
            </a:extLst>
          </p:cNvPr>
          <p:cNvGraphicFramePr>
            <a:graphicFrameLocks noGrp="1"/>
          </p:cNvGraphicFramePr>
          <p:nvPr>
            <p:extLst>
              <p:ext uri="{D42A27DB-BD31-4B8C-83A1-F6EECF244321}">
                <p14:modId xmlns:p14="http://schemas.microsoft.com/office/powerpoint/2010/main" val="559405809"/>
              </p:ext>
            </p:extLst>
          </p:nvPr>
        </p:nvGraphicFramePr>
        <p:xfrm>
          <a:off x="1380674" y="2045758"/>
          <a:ext cx="9427031" cy="4165911"/>
        </p:xfrm>
        <a:graphic>
          <a:graphicData uri="http://schemas.openxmlformats.org/drawingml/2006/table">
            <a:tbl>
              <a:tblPr firstRow="1" firstCol="1" bandRow="1"/>
              <a:tblGrid>
                <a:gridCol w="1404257">
                  <a:extLst>
                    <a:ext uri="{9D8B030D-6E8A-4147-A177-3AD203B41FA5}">
                      <a16:colId xmlns:a16="http://schemas.microsoft.com/office/drawing/2014/main" val="2526004153"/>
                    </a:ext>
                  </a:extLst>
                </a:gridCol>
                <a:gridCol w="791090">
                  <a:extLst>
                    <a:ext uri="{9D8B030D-6E8A-4147-A177-3AD203B41FA5}">
                      <a16:colId xmlns:a16="http://schemas.microsoft.com/office/drawing/2014/main" val="2241741875"/>
                    </a:ext>
                  </a:extLst>
                </a:gridCol>
                <a:gridCol w="860058">
                  <a:extLst>
                    <a:ext uri="{9D8B030D-6E8A-4147-A177-3AD203B41FA5}">
                      <a16:colId xmlns:a16="http://schemas.microsoft.com/office/drawing/2014/main" val="2113122053"/>
                    </a:ext>
                  </a:extLst>
                </a:gridCol>
                <a:gridCol w="924862">
                  <a:extLst>
                    <a:ext uri="{9D8B030D-6E8A-4147-A177-3AD203B41FA5}">
                      <a16:colId xmlns:a16="http://schemas.microsoft.com/office/drawing/2014/main" val="1232034820"/>
                    </a:ext>
                  </a:extLst>
                </a:gridCol>
                <a:gridCol w="924862">
                  <a:extLst>
                    <a:ext uri="{9D8B030D-6E8A-4147-A177-3AD203B41FA5}">
                      <a16:colId xmlns:a16="http://schemas.microsoft.com/office/drawing/2014/main" val="107619870"/>
                    </a:ext>
                  </a:extLst>
                </a:gridCol>
                <a:gridCol w="860058">
                  <a:extLst>
                    <a:ext uri="{9D8B030D-6E8A-4147-A177-3AD203B41FA5}">
                      <a16:colId xmlns:a16="http://schemas.microsoft.com/office/drawing/2014/main" val="902974031"/>
                    </a:ext>
                  </a:extLst>
                </a:gridCol>
                <a:gridCol w="924862">
                  <a:extLst>
                    <a:ext uri="{9D8B030D-6E8A-4147-A177-3AD203B41FA5}">
                      <a16:colId xmlns:a16="http://schemas.microsoft.com/office/drawing/2014/main" val="907287634"/>
                    </a:ext>
                  </a:extLst>
                </a:gridCol>
                <a:gridCol w="944063">
                  <a:extLst>
                    <a:ext uri="{9D8B030D-6E8A-4147-A177-3AD203B41FA5}">
                      <a16:colId xmlns:a16="http://schemas.microsoft.com/office/drawing/2014/main" val="2848304251"/>
                    </a:ext>
                  </a:extLst>
                </a:gridCol>
                <a:gridCol w="848856">
                  <a:extLst>
                    <a:ext uri="{9D8B030D-6E8A-4147-A177-3AD203B41FA5}">
                      <a16:colId xmlns:a16="http://schemas.microsoft.com/office/drawing/2014/main" val="2776983983"/>
                    </a:ext>
                  </a:extLst>
                </a:gridCol>
                <a:gridCol w="944063">
                  <a:extLst>
                    <a:ext uri="{9D8B030D-6E8A-4147-A177-3AD203B41FA5}">
                      <a16:colId xmlns:a16="http://schemas.microsoft.com/office/drawing/2014/main" val="1247117365"/>
                    </a:ext>
                  </a:extLst>
                </a:gridCol>
              </a:tblGrid>
              <a:tr h="251582">
                <a:tc row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All Intra</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Random Access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Low delay B</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5327059"/>
                  </a:ext>
                </a:extLst>
              </a:tr>
              <a:tr h="251582">
                <a:tc vMerge="1">
                  <a:txBody>
                    <a:bodyPr/>
                    <a:lstStyle/>
                    <a:p>
                      <a:endParaRPr lang="en-US"/>
                    </a:p>
                  </a:txBody>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ratio</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ratio</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bit-rate savings</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7065587"/>
                  </a:ext>
                </a:extLst>
              </a:tr>
              <a:tr h="46862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AHG18 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AHG18 LL</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Proposal 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51790388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-0.70%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919683"/>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-0.30%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42765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B</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-0.40%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996733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-0.54%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-0.54%</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14466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1400" b="0" i="0" u="none" strike="noStrike">
                          <a:solidFill>
                            <a:srgbClr val="000000"/>
                          </a:solidFill>
                          <a:effectLst/>
                          <a:latin typeface="Arial" panose="020B0604020202020204" pitchFamily="34" charset="0"/>
                        </a:rPr>
                        <a:t>2.8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2.8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-0.78%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-0.68%</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83332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822140"/>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Class F</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1400" b="0" i="0" u="none" strike="noStrike">
                          <a:solidFill>
                            <a:srgbClr val="000000"/>
                          </a:solidFill>
                          <a:effectLst/>
                          <a:latin typeface="Arial" panose="020B0604020202020204" pitchFamily="34" charset="0"/>
                        </a:rPr>
                        <a:t>39.4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41.9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-3.67%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84.6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62253414"/>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TGM</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1400" b="0" i="0" u="none" strike="noStrike">
                          <a:solidFill>
                            <a:srgbClr val="000000"/>
                          </a:solidFill>
                          <a:effectLst/>
                          <a:latin typeface="Arial" panose="020B0604020202020204" pitchFamily="34" charset="0"/>
                        </a:rPr>
                        <a:t>112.6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117.5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Arial" panose="020B0604020202020204" pitchFamily="34" charset="0"/>
                        </a:rPr>
                        <a:t>-4.12%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142.4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570015"/>
                  </a:ext>
                </a:extLst>
              </a:tr>
              <a:tr h="29647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a:t>
                      </a:r>
                      <a:endParaRPr lang="en-US" sz="1400">
                        <a:effectLst/>
                        <a:latin typeface="Times New Roman" panose="02020603050405020304" pitchFamily="18" charset="0"/>
                        <a:ea typeface="Times New Roman" panose="02020603050405020304" pitchFamily="18" charset="0"/>
                      </a:endParaRPr>
                    </a:p>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(A1, A2, B, C, 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-0.48%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2.6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53641"/>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panose="02020603050405020304" pitchFamily="18" charset="0"/>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4.0</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4.3</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b"/>
                      <a:r>
                        <a:rPr lang="en-US" sz="1400" b="1" i="0" u="none" strike="noStrike">
                          <a:solidFill>
                            <a:srgbClr val="000000"/>
                          </a:solidFill>
                          <a:effectLst/>
                          <a:latin typeface="Arial" panose="020B0604020202020204" pitchFamily="34" charset="0"/>
                        </a:rPr>
                        <a:t>25.1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Arial" panose="020B0604020202020204" pitchFamily="34" charset="0"/>
                        </a:rPr>
                        <a:t>26.2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-1.53%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35.6</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2062997"/>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Enc Time[%]</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effectLst/>
                          <a:latin typeface="Arial" panose="020B0604020202020204" pitchFamily="34" charset="0"/>
                        </a:rPr>
                        <a:t>119%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216709"/>
                  </a:ext>
                </a:extLst>
              </a:tr>
              <a:tr h="25158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Dec Time[%]</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effectLst/>
                          <a:latin typeface="Arial" panose="020B0604020202020204" pitchFamily="34" charset="0"/>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3813968"/>
                  </a:ext>
                </a:extLst>
              </a:tr>
            </a:tbl>
          </a:graphicData>
        </a:graphic>
      </p:graphicFrame>
      <p:sp>
        <p:nvSpPr>
          <p:cNvPr id="6" name="Rectangle 2">
            <a:extLst>
              <a:ext uri="{FF2B5EF4-FFF2-40B4-BE49-F238E27FC236}">
                <a16:creationId xmlns:a16="http://schemas.microsoft.com/office/drawing/2014/main" id="{8267213C-4C04-48EB-8006-8B64A343317D}"/>
              </a:ext>
            </a:extLst>
          </p:cNvPr>
          <p:cNvSpPr>
            <a:spLocks noChangeArrowheads="1"/>
          </p:cNvSpPr>
          <p:nvPr/>
        </p:nvSpPr>
        <p:spPr bwMode="auto">
          <a:xfrm>
            <a:off x="1303029" y="6211669"/>
            <a:ext cx="99829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algn="ctr"/>
            <a:r>
              <a:rPr lang="en-CA" i="1" dirty="0">
                <a:latin typeface="Times New Roman" panose="02020603050405020304" pitchFamily="18" charset="0"/>
                <a:cs typeface="Times New Roman" panose="02020603050405020304" pitchFamily="18" charset="0"/>
              </a:rPr>
              <a:t>Table 5. Results with BDPCM enabled both for TS and transform residual coding. </a:t>
            </a:r>
          </a:p>
          <a:p>
            <a:pPr algn="ctr"/>
            <a:r>
              <a:rPr lang="en-CA" i="1" dirty="0">
                <a:latin typeface="Times New Roman" panose="02020603050405020304" pitchFamily="18" charset="0"/>
                <a:cs typeface="Times New Roman" panose="02020603050405020304" pitchFamily="18" charset="0"/>
              </a:rPr>
              <a:t>Additionally chroma BDPCM is enabled for both TR and TS residual coding.</a:t>
            </a:r>
            <a:endParaRPr lang="en-US" dirty="0">
              <a:latin typeface="Times New Roman" panose="02020603050405020304" pitchFamily="18" charset="0"/>
              <a:cs typeface="Times New Roman" panose="02020603050405020304" pitchFamily="18" charset="0"/>
            </a:endParaRPr>
          </a:p>
        </p:txBody>
      </p:sp>
      <p:sp>
        <p:nvSpPr>
          <p:cNvPr id="9" name="Subtitle 3">
            <a:extLst>
              <a:ext uri="{FF2B5EF4-FFF2-40B4-BE49-F238E27FC236}">
                <a16:creationId xmlns:a16="http://schemas.microsoft.com/office/drawing/2014/main" id="{2F2DD491-C79D-4919-9FDC-15B39F735650}"/>
              </a:ext>
            </a:extLst>
          </p:cNvPr>
          <p:cNvSpPr>
            <a:spLocks noGrp="1"/>
          </p:cNvSpPr>
          <p:nvPr>
            <p:ph type="subTitle" idx="1"/>
          </p:nvPr>
        </p:nvSpPr>
        <p:spPr>
          <a:xfrm>
            <a:off x="358021" y="958464"/>
            <a:ext cx="11084384" cy="920670"/>
          </a:xfrm>
        </p:spPr>
        <p:txBody>
          <a:bodyPr/>
          <a:lstStyle/>
          <a:p>
            <a:pPr marL="342900" indent="-342900">
              <a:buFont typeface="Arial" panose="020B0604020202020204" pitchFamily="34" charset="0"/>
              <a:buChar char="•"/>
            </a:pPr>
            <a:r>
              <a:rPr lang="en-CA" sz="2200" i="1" dirty="0">
                <a:latin typeface="Arial" panose="020B0604020202020204" pitchFamily="34" charset="0"/>
                <a:cs typeface="Arial" panose="020B0604020202020204" pitchFamily="34" charset="0"/>
              </a:rPr>
              <a:t>Proposal 1:</a:t>
            </a:r>
            <a:r>
              <a:rPr lang="en-CA" sz="2200" dirty="0">
                <a:latin typeface="Arial" panose="020B0604020202020204" pitchFamily="34" charset="0"/>
                <a:cs typeface="Arial" panose="020B0604020202020204" pitchFamily="34" charset="0"/>
              </a:rPr>
              <a:t> BDPCM is enabled for both TS and TR residual coding.</a:t>
            </a:r>
          </a:p>
          <a:p>
            <a:pPr marL="342900" indent="-342900">
              <a:buFont typeface="Arial" panose="020B0604020202020204" pitchFamily="34" charset="0"/>
              <a:buChar char="•"/>
            </a:pPr>
            <a:r>
              <a:rPr lang="en-CA" sz="2200" dirty="0">
                <a:latin typeface="Arial" panose="020B0604020202020204" pitchFamily="34" charset="0"/>
                <a:cs typeface="Arial" panose="020B0604020202020204" pitchFamily="34" charset="0"/>
              </a:rPr>
              <a:t>( Chroma TS is enabled ) + Chroma BDPCM is enabled for TR and TS residual coding.</a:t>
            </a:r>
            <a:endParaRPr 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202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465</TotalTime>
  <Words>2238</Words>
  <Application>Microsoft Office PowerPoint</Application>
  <PresentationFormat>Widescreen</PresentationFormat>
  <Paragraphs>1050</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Century Gothic</vt:lpstr>
      <vt:lpstr>Microsoft Sans Serif</vt:lpstr>
      <vt:lpstr>Times New Roman</vt:lpstr>
      <vt:lpstr>Times New Roman Bold</vt:lpstr>
      <vt:lpstr>Qualcomm</vt:lpstr>
      <vt:lpstr>JVET-P0082: BDPCM for Lossless</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Alican Nalci</dc:creator>
  <cp:lastModifiedBy>Alican Nalci</cp:lastModifiedBy>
  <cp:revision>5</cp:revision>
  <dcterms:created xsi:type="dcterms:W3CDTF">2019-06-28T21:24:09Z</dcterms:created>
  <dcterms:modified xsi:type="dcterms:W3CDTF">2019-10-05T22:50:04Z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