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9" r:id="rId2"/>
    <p:sldId id="270" r:id="rId3"/>
    <p:sldId id="271" r:id="rId4"/>
    <p:sldId id="272" r:id="rId5"/>
    <p:sldId id="279" r:id="rId6"/>
    <p:sldId id="280" r:id="rId7"/>
    <p:sldId id="278" r:id="rId8"/>
    <p:sldId id="261" r:id="rId9"/>
    <p:sldId id="281" r:id="rId10"/>
  </p:sldIdLst>
  <p:sldSz cx="12192000" cy="6858000"/>
  <p:notesSz cx="6858000" cy="9144000"/>
  <p:embeddedFontLst>
    <p:embeddedFont>
      <p:font typeface="Ericsson Hilda" panose="00000500000000000000" pitchFamily="2" charset="0"/>
      <p:regular r:id="rId13"/>
      <p:bold r:id="rId14"/>
    </p:embeddedFont>
    <p:embeddedFont>
      <p:font typeface="Ericsson Hilda Light" panose="00000400000000000000" pitchFamily="2" charset="0"/>
      <p:regular r:id="rId15"/>
    </p:embeddedFont>
    <p:embeddedFont>
      <p:font typeface="Ericsson Technical Icons" panose="00000500000000000000" pitchFamily="2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E47B31-8244-4030-BF5A-2C08B1C67485}" v="433" dt="2019-03-21T19:06:18.595"/>
    <p1510:client id="{63DB8207-6F84-493E-9865-F3DD0CF03C94}" v="103" dt="2019-03-22T12:29:36.0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284" autoAdjust="0"/>
  </p:normalViewPr>
  <p:slideViewPr>
    <p:cSldViewPr snapToGrid="0" snapToObjects="1" showGuides="1">
      <p:cViewPr varScale="1">
        <p:scale>
          <a:sx n="86" d="100"/>
          <a:sy n="86" d="100"/>
        </p:scale>
        <p:origin x="55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opher Hollmann" userId="a4c1ec2e-8c58-4719-a9c8-a89840bae2fe" providerId="ADAL" clId="{A2E47B31-8244-4030-BF5A-2C08B1C67485}"/>
    <pc:docChg chg="custSel addSld delSld modSld modMainMaster">
      <pc:chgData name="Christopher Hollmann" userId="a4c1ec2e-8c58-4719-a9c8-a89840bae2fe" providerId="ADAL" clId="{A2E47B31-8244-4030-BF5A-2C08B1C67485}" dt="2019-03-21T19:06:18.595" v="432" actId="108"/>
      <pc:docMkLst>
        <pc:docMk/>
      </pc:docMkLst>
      <pc:sldChg chg="modSp">
        <pc:chgData name="Christopher Hollmann" userId="a4c1ec2e-8c58-4719-a9c8-a89840bae2fe" providerId="ADAL" clId="{A2E47B31-8244-4030-BF5A-2C08B1C67485}" dt="2019-03-21T15:50:51.948" v="357" actId="20577"/>
        <pc:sldMkLst>
          <pc:docMk/>
          <pc:sldMk cId="2189475887" sldId="259"/>
        </pc:sldMkLst>
        <pc:spChg chg="mod">
          <ac:chgData name="Christopher Hollmann" userId="a4c1ec2e-8c58-4719-a9c8-a89840bae2fe" providerId="ADAL" clId="{A2E47B31-8244-4030-BF5A-2C08B1C67485}" dt="2019-03-21T15:50:51.948" v="35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Christopher Hollmann" userId="a4c1ec2e-8c58-4719-a9c8-a89840bae2fe" providerId="ADAL" clId="{A2E47B31-8244-4030-BF5A-2C08B1C67485}" dt="2019-03-21T09:03:59.142" v="0" actId="2696"/>
        <pc:sldMkLst>
          <pc:docMk/>
          <pc:sldMk cId="3197411155" sldId="269"/>
        </pc:sldMkLst>
      </pc:sldChg>
      <pc:sldChg chg="modSp">
        <pc:chgData name="Christopher Hollmann" userId="a4c1ec2e-8c58-4719-a9c8-a89840bae2fe" providerId="ADAL" clId="{A2E47B31-8244-4030-BF5A-2C08B1C67485}" dt="2019-03-21T09:04:32.309" v="61" actId="14100"/>
        <pc:sldMkLst>
          <pc:docMk/>
          <pc:sldMk cId="2783491902" sldId="270"/>
        </pc:sldMkLst>
        <pc:spChg chg="mod">
          <ac:chgData name="Christopher Hollmann" userId="a4c1ec2e-8c58-4719-a9c8-a89840bae2fe" providerId="ADAL" clId="{A2E47B31-8244-4030-BF5A-2C08B1C67485}" dt="2019-03-21T09:04:32.309" v="61" actId="14100"/>
          <ac:spMkLst>
            <pc:docMk/>
            <pc:sldMk cId="2783491902" sldId="270"/>
            <ac:spMk id="2" creationId="{E174A8F1-2C24-4262-91B2-FD36CFE33758}"/>
          </ac:spMkLst>
        </pc:spChg>
      </pc:sldChg>
      <pc:sldChg chg="modSp">
        <pc:chgData name="Christopher Hollmann" userId="a4c1ec2e-8c58-4719-a9c8-a89840bae2fe" providerId="ADAL" clId="{A2E47B31-8244-4030-BF5A-2C08B1C67485}" dt="2019-03-21T15:51:42.635" v="381" actId="20577"/>
        <pc:sldMkLst>
          <pc:docMk/>
          <pc:sldMk cId="3899707672" sldId="271"/>
        </pc:sldMkLst>
        <pc:spChg chg="mod">
          <ac:chgData name="Christopher Hollmann" userId="a4c1ec2e-8c58-4719-a9c8-a89840bae2fe" providerId="ADAL" clId="{A2E47B31-8244-4030-BF5A-2C08B1C67485}" dt="2019-03-21T15:51:21.254" v="365" actId="20577"/>
          <ac:spMkLst>
            <pc:docMk/>
            <pc:sldMk cId="3899707672" sldId="271"/>
            <ac:spMk id="7" creationId="{2ED48CA9-F383-48B0-A14D-9817E9623DD9}"/>
          </ac:spMkLst>
        </pc:spChg>
        <pc:graphicFrameChg chg="mod modGraphic">
          <ac:chgData name="Christopher Hollmann" userId="a4c1ec2e-8c58-4719-a9c8-a89840bae2fe" providerId="ADAL" clId="{A2E47B31-8244-4030-BF5A-2C08B1C67485}" dt="2019-03-21T15:51:42.635" v="381" actId="20577"/>
          <ac:graphicFrameMkLst>
            <pc:docMk/>
            <pc:sldMk cId="3899707672" sldId="271"/>
            <ac:graphicFrameMk id="13" creationId="{3E9DB8E6-BBCD-410A-B016-B61EB073AD96}"/>
          </ac:graphicFrameMkLst>
        </pc:graphicFrameChg>
      </pc:sldChg>
      <pc:sldChg chg="modSp">
        <pc:chgData name="Christopher Hollmann" userId="a4c1ec2e-8c58-4719-a9c8-a89840bae2fe" providerId="ADAL" clId="{A2E47B31-8244-4030-BF5A-2C08B1C67485}" dt="2019-03-21T15:54:14.003" v="397" actId="20577"/>
        <pc:sldMkLst>
          <pc:docMk/>
          <pc:sldMk cId="2613313916" sldId="272"/>
        </pc:sldMkLst>
        <pc:spChg chg="mod">
          <ac:chgData name="Christopher Hollmann" userId="a4c1ec2e-8c58-4719-a9c8-a89840bae2fe" providerId="ADAL" clId="{A2E47B31-8244-4030-BF5A-2C08B1C67485}" dt="2019-03-21T15:54:14.003" v="397" actId="20577"/>
          <ac:spMkLst>
            <pc:docMk/>
            <pc:sldMk cId="2613313916" sldId="272"/>
            <ac:spMk id="6" creationId="{D48FA0DF-B3D7-47BC-91A2-0B73FDA6264F}"/>
          </ac:spMkLst>
        </pc:spChg>
        <pc:graphicFrameChg chg="mod">
          <ac:chgData name="Christopher Hollmann" userId="a4c1ec2e-8c58-4719-a9c8-a89840bae2fe" providerId="ADAL" clId="{A2E47B31-8244-4030-BF5A-2C08B1C67485}" dt="2019-03-21T15:50:38.106" v="351"/>
          <ac:graphicFrameMkLst>
            <pc:docMk/>
            <pc:sldMk cId="2613313916" sldId="272"/>
            <ac:graphicFrameMk id="4" creationId="{DB5E2743-E4D2-4C23-B6CA-457E5EE65EFA}"/>
          </ac:graphicFrameMkLst>
        </pc:graphicFrameChg>
        <pc:graphicFrameChg chg="modGraphic">
          <ac:chgData name="Christopher Hollmann" userId="a4c1ec2e-8c58-4719-a9c8-a89840bae2fe" providerId="ADAL" clId="{A2E47B31-8244-4030-BF5A-2C08B1C67485}" dt="2019-03-21T15:48:17.363" v="350" actId="20577"/>
          <ac:graphicFrameMkLst>
            <pc:docMk/>
            <pc:sldMk cId="2613313916" sldId="272"/>
            <ac:graphicFrameMk id="10" creationId="{18344E7E-B72F-4BC1-BE3D-190721CEE0E5}"/>
          </ac:graphicFrameMkLst>
        </pc:graphicFrameChg>
        <pc:graphicFrameChg chg="mod modGraphic">
          <ac:chgData name="Christopher Hollmann" userId="a4c1ec2e-8c58-4719-a9c8-a89840bae2fe" providerId="ADAL" clId="{A2E47B31-8244-4030-BF5A-2C08B1C67485}" dt="2019-03-21T15:50:38.106" v="351"/>
          <ac:graphicFrameMkLst>
            <pc:docMk/>
            <pc:sldMk cId="2613313916" sldId="272"/>
            <ac:graphicFrameMk id="11" creationId="{3998CA59-4895-4C1D-AC36-213E91004D8B}"/>
          </ac:graphicFrameMkLst>
        </pc:graphicFrameChg>
        <pc:graphicFrameChg chg="mod modGraphic">
          <ac:chgData name="Christopher Hollmann" userId="a4c1ec2e-8c58-4719-a9c8-a89840bae2fe" providerId="ADAL" clId="{A2E47B31-8244-4030-BF5A-2C08B1C67485}" dt="2019-03-21T15:50:38.106" v="351"/>
          <ac:graphicFrameMkLst>
            <pc:docMk/>
            <pc:sldMk cId="2613313916" sldId="272"/>
            <ac:graphicFrameMk id="12" creationId="{A7F7BC0D-0FEA-4912-83F1-3767D50B2D5F}"/>
          </ac:graphicFrameMkLst>
        </pc:graphicFrameChg>
      </pc:sldChg>
      <pc:sldChg chg="del">
        <pc:chgData name="Christopher Hollmann" userId="a4c1ec2e-8c58-4719-a9c8-a89840bae2fe" providerId="ADAL" clId="{A2E47B31-8244-4030-BF5A-2C08B1C67485}" dt="2019-03-21T09:10:41.401" v="100" actId="2696"/>
        <pc:sldMkLst>
          <pc:docMk/>
          <pc:sldMk cId="2648244864" sldId="273"/>
        </pc:sldMkLst>
      </pc:sldChg>
      <pc:sldChg chg="del">
        <pc:chgData name="Christopher Hollmann" userId="a4c1ec2e-8c58-4719-a9c8-a89840bae2fe" providerId="ADAL" clId="{A2E47B31-8244-4030-BF5A-2C08B1C67485}" dt="2019-03-21T09:10:48.470" v="101" actId="2696"/>
        <pc:sldMkLst>
          <pc:docMk/>
          <pc:sldMk cId="2120333767" sldId="274"/>
        </pc:sldMkLst>
      </pc:sldChg>
      <pc:sldChg chg="del">
        <pc:chgData name="Christopher Hollmann" userId="a4c1ec2e-8c58-4719-a9c8-a89840bae2fe" providerId="ADAL" clId="{A2E47B31-8244-4030-BF5A-2C08B1C67485}" dt="2019-03-21T09:10:51.758" v="102" actId="2696"/>
        <pc:sldMkLst>
          <pc:docMk/>
          <pc:sldMk cId="2932181975" sldId="275"/>
        </pc:sldMkLst>
      </pc:sldChg>
      <pc:sldChg chg="modSp">
        <pc:chgData name="Christopher Hollmann" userId="a4c1ec2e-8c58-4719-a9c8-a89840bae2fe" providerId="ADAL" clId="{A2E47B31-8244-4030-BF5A-2C08B1C67485}" dt="2019-03-21T09:12:50.366" v="107" actId="20577"/>
        <pc:sldMkLst>
          <pc:docMk/>
          <pc:sldMk cId="2531525955" sldId="278"/>
        </pc:sldMkLst>
        <pc:spChg chg="mod">
          <ac:chgData name="Christopher Hollmann" userId="a4c1ec2e-8c58-4719-a9c8-a89840bae2fe" providerId="ADAL" clId="{A2E47B31-8244-4030-BF5A-2C08B1C67485}" dt="2019-03-21T09:12:50.366" v="107" actId="20577"/>
          <ac:spMkLst>
            <pc:docMk/>
            <pc:sldMk cId="2531525955" sldId="278"/>
            <ac:spMk id="2" creationId="{556C1ADE-DA9C-4646-B71E-4D6E6F04324F}"/>
          </ac:spMkLst>
        </pc:spChg>
      </pc:sldChg>
      <pc:sldChg chg="modSp">
        <pc:chgData name="Christopher Hollmann" userId="a4c1ec2e-8c58-4719-a9c8-a89840bae2fe" providerId="ADAL" clId="{A2E47B31-8244-4030-BF5A-2C08B1C67485}" dt="2019-03-21T19:04:44.486" v="426" actId="255"/>
        <pc:sldMkLst>
          <pc:docMk/>
          <pc:sldMk cId="2532551390" sldId="279"/>
        </pc:sldMkLst>
        <pc:spChg chg="mod">
          <ac:chgData name="Christopher Hollmann" userId="a4c1ec2e-8c58-4719-a9c8-a89840bae2fe" providerId="ADAL" clId="{A2E47B31-8244-4030-BF5A-2C08B1C67485}" dt="2019-03-21T15:53:57.143" v="393" actId="20577"/>
          <ac:spMkLst>
            <pc:docMk/>
            <pc:sldMk cId="2532551390" sldId="279"/>
            <ac:spMk id="6" creationId="{D48FA0DF-B3D7-47BC-91A2-0B73FDA6264F}"/>
          </ac:spMkLst>
        </pc:spChg>
        <pc:graphicFrameChg chg="mod">
          <ac:chgData name="Christopher Hollmann" userId="a4c1ec2e-8c58-4719-a9c8-a89840bae2fe" providerId="ADAL" clId="{A2E47B31-8244-4030-BF5A-2C08B1C67485}" dt="2019-03-21T15:50:38.106" v="351"/>
          <ac:graphicFrameMkLst>
            <pc:docMk/>
            <pc:sldMk cId="2532551390" sldId="279"/>
            <ac:graphicFrameMk id="4" creationId="{DB5E2743-E4D2-4C23-B6CA-457E5EE65EFA}"/>
          </ac:graphicFrameMkLst>
        </pc:graphicFrameChg>
        <pc:graphicFrameChg chg="mod">
          <ac:chgData name="Christopher Hollmann" userId="a4c1ec2e-8c58-4719-a9c8-a89840bae2fe" providerId="ADAL" clId="{A2E47B31-8244-4030-BF5A-2C08B1C67485}" dt="2019-03-21T15:50:38.106" v="351"/>
          <ac:graphicFrameMkLst>
            <pc:docMk/>
            <pc:sldMk cId="2532551390" sldId="279"/>
            <ac:graphicFrameMk id="10" creationId="{18344E7E-B72F-4BC1-BE3D-190721CEE0E5}"/>
          </ac:graphicFrameMkLst>
        </pc:graphicFrameChg>
        <pc:graphicFrameChg chg="mod modGraphic">
          <ac:chgData name="Christopher Hollmann" userId="a4c1ec2e-8c58-4719-a9c8-a89840bae2fe" providerId="ADAL" clId="{A2E47B31-8244-4030-BF5A-2C08B1C67485}" dt="2019-03-21T19:04:44.486" v="426" actId="255"/>
          <ac:graphicFrameMkLst>
            <pc:docMk/>
            <pc:sldMk cId="2532551390" sldId="279"/>
            <ac:graphicFrameMk id="11" creationId="{3998CA59-4895-4C1D-AC36-213E91004D8B}"/>
          </ac:graphicFrameMkLst>
        </pc:graphicFrameChg>
        <pc:graphicFrameChg chg="mod modGraphic">
          <ac:chgData name="Christopher Hollmann" userId="a4c1ec2e-8c58-4719-a9c8-a89840bae2fe" providerId="ADAL" clId="{A2E47B31-8244-4030-BF5A-2C08B1C67485}" dt="2019-03-21T19:03:49.195" v="403" actId="403"/>
          <ac:graphicFrameMkLst>
            <pc:docMk/>
            <pc:sldMk cId="2532551390" sldId="279"/>
            <ac:graphicFrameMk id="12" creationId="{A7F7BC0D-0FEA-4912-83F1-3767D50B2D5F}"/>
          </ac:graphicFrameMkLst>
        </pc:graphicFrameChg>
      </pc:sldChg>
      <pc:sldChg chg="modSp">
        <pc:chgData name="Christopher Hollmann" userId="a4c1ec2e-8c58-4719-a9c8-a89840bae2fe" providerId="ADAL" clId="{A2E47B31-8244-4030-BF5A-2C08B1C67485}" dt="2019-03-21T19:06:18.595" v="432" actId="108"/>
        <pc:sldMkLst>
          <pc:docMk/>
          <pc:sldMk cId="3842304355" sldId="280"/>
        </pc:sldMkLst>
        <pc:spChg chg="mod">
          <ac:chgData name="Christopher Hollmann" userId="a4c1ec2e-8c58-4719-a9c8-a89840bae2fe" providerId="ADAL" clId="{A2E47B31-8244-4030-BF5A-2C08B1C67485}" dt="2019-03-21T15:53:47.963" v="389" actId="20577"/>
          <ac:spMkLst>
            <pc:docMk/>
            <pc:sldMk cId="3842304355" sldId="280"/>
            <ac:spMk id="6" creationId="{D48FA0DF-B3D7-47BC-91A2-0B73FDA6264F}"/>
          </ac:spMkLst>
        </pc:spChg>
        <pc:graphicFrameChg chg="mod">
          <ac:chgData name="Christopher Hollmann" userId="a4c1ec2e-8c58-4719-a9c8-a89840bae2fe" providerId="ADAL" clId="{A2E47B31-8244-4030-BF5A-2C08B1C67485}" dt="2019-03-21T15:50:38.106" v="351"/>
          <ac:graphicFrameMkLst>
            <pc:docMk/>
            <pc:sldMk cId="3842304355" sldId="280"/>
            <ac:graphicFrameMk id="4" creationId="{DB5E2743-E4D2-4C23-B6CA-457E5EE65EFA}"/>
          </ac:graphicFrameMkLst>
        </pc:graphicFrameChg>
        <pc:graphicFrameChg chg="mod">
          <ac:chgData name="Christopher Hollmann" userId="a4c1ec2e-8c58-4719-a9c8-a89840bae2fe" providerId="ADAL" clId="{A2E47B31-8244-4030-BF5A-2C08B1C67485}" dt="2019-03-21T15:50:38.106" v="351"/>
          <ac:graphicFrameMkLst>
            <pc:docMk/>
            <pc:sldMk cId="3842304355" sldId="280"/>
            <ac:graphicFrameMk id="10" creationId="{18344E7E-B72F-4BC1-BE3D-190721CEE0E5}"/>
          </ac:graphicFrameMkLst>
        </pc:graphicFrameChg>
        <pc:graphicFrameChg chg="mod modGraphic">
          <ac:chgData name="Christopher Hollmann" userId="a4c1ec2e-8c58-4719-a9c8-a89840bae2fe" providerId="ADAL" clId="{A2E47B31-8244-4030-BF5A-2C08B1C67485}" dt="2019-03-21T19:06:18.595" v="432" actId="108"/>
          <ac:graphicFrameMkLst>
            <pc:docMk/>
            <pc:sldMk cId="3842304355" sldId="280"/>
            <ac:graphicFrameMk id="11" creationId="{3998CA59-4895-4C1D-AC36-213E91004D8B}"/>
          </ac:graphicFrameMkLst>
        </pc:graphicFrameChg>
        <pc:graphicFrameChg chg="mod modGraphic">
          <ac:chgData name="Christopher Hollmann" userId="a4c1ec2e-8c58-4719-a9c8-a89840bae2fe" providerId="ADAL" clId="{A2E47B31-8244-4030-BF5A-2C08B1C67485}" dt="2019-03-21T15:50:38.106" v="351"/>
          <ac:graphicFrameMkLst>
            <pc:docMk/>
            <pc:sldMk cId="3842304355" sldId="280"/>
            <ac:graphicFrameMk id="12" creationId="{A7F7BC0D-0FEA-4912-83F1-3767D50B2D5F}"/>
          </ac:graphicFrameMkLst>
        </pc:graphicFrameChg>
      </pc:sldChg>
      <pc:sldChg chg="addSp delSp modSp add">
        <pc:chgData name="Christopher Hollmann" userId="a4c1ec2e-8c58-4719-a9c8-a89840bae2fe" providerId="ADAL" clId="{A2E47B31-8244-4030-BF5A-2C08B1C67485}" dt="2019-03-21T15:52:11.519" v="385" actId="20577"/>
        <pc:sldMkLst>
          <pc:docMk/>
          <pc:sldMk cId="574815849" sldId="281"/>
        </pc:sldMkLst>
        <pc:spChg chg="del">
          <ac:chgData name="Christopher Hollmann" userId="a4c1ec2e-8c58-4719-a9c8-a89840bae2fe" providerId="ADAL" clId="{A2E47B31-8244-4030-BF5A-2C08B1C67485}" dt="2019-03-21T14:31:12.469" v="138"/>
          <ac:spMkLst>
            <pc:docMk/>
            <pc:sldMk cId="574815849" sldId="281"/>
            <ac:spMk id="2" creationId="{A5CE84BC-07EF-4F50-838B-1A3E3C46A905}"/>
          </ac:spMkLst>
        </pc:spChg>
        <pc:spChg chg="add mod">
          <ac:chgData name="Christopher Hollmann" userId="a4c1ec2e-8c58-4719-a9c8-a89840bae2fe" providerId="ADAL" clId="{A2E47B31-8244-4030-BF5A-2C08B1C67485}" dt="2019-03-21T15:52:11.519" v="385" actId="20577"/>
          <ac:spMkLst>
            <pc:docMk/>
            <pc:sldMk cId="574815849" sldId="281"/>
            <ac:spMk id="3" creationId="{C96DC849-F68A-49A2-816C-50358E1993FA}"/>
          </ac:spMkLst>
        </pc:spChg>
        <pc:spChg chg="add del mod">
          <ac:chgData name="Christopher Hollmann" userId="a4c1ec2e-8c58-4719-a9c8-a89840bae2fe" providerId="ADAL" clId="{A2E47B31-8244-4030-BF5A-2C08B1C67485}" dt="2019-03-21T14:33:05.514" v="169"/>
          <ac:spMkLst>
            <pc:docMk/>
            <pc:sldMk cId="574815849" sldId="281"/>
            <ac:spMk id="4" creationId="{F22591DD-83E3-447D-9A98-925BD69EA53D}"/>
          </ac:spMkLst>
        </pc:spChg>
        <pc:spChg chg="add del mod">
          <ac:chgData name="Christopher Hollmann" userId="a4c1ec2e-8c58-4719-a9c8-a89840bae2fe" providerId="ADAL" clId="{A2E47B31-8244-4030-BF5A-2C08B1C67485}" dt="2019-03-21T14:34:31.504" v="176"/>
          <ac:spMkLst>
            <pc:docMk/>
            <pc:sldMk cId="574815849" sldId="281"/>
            <ac:spMk id="5" creationId="{087BB949-658C-4522-A6BD-BFA0827572E6}"/>
          </ac:spMkLst>
        </pc:spChg>
        <pc:spChg chg="add mod">
          <ac:chgData name="Christopher Hollmann" userId="a4c1ec2e-8c58-4719-a9c8-a89840bae2fe" providerId="ADAL" clId="{A2E47B31-8244-4030-BF5A-2C08B1C67485}" dt="2019-03-21T14:36:09.971" v="279" actId="20577"/>
          <ac:spMkLst>
            <pc:docMk/>
            <pc:sldMk cId="574815849" sldId="281"/>
            <ac:spMk id="8" creationId="{F12F25C8-2548-43B2-B156-617E99A391CB}"/>
          </ac:spMkLst>
        </pc:spChg>
        <pc:graphicFrameChg chg="add mod modGraphic">
          <ac:chgData name="Christopher Hollmann" userId="a4c1ec2e-8c58-4719-a9c8-a89840bae2fe" providerId="ADAL" clId="{A2E47B31-8244-4030-BF5A-2C08B1C67485}" dt="2019-03-21T15:50:38.106" v="351"/>
          <ac:graphicFrameMkLst>
            <pc:docMk/>
            <pc:sldMk cId="574815849" sldId="281"/>
            <ac:graphicFrameMk id="6" creationId="{89EF89F3-AA8E-43B6-BA5C-A94F3B45F550}"/>
          </ac:graphicFrameMkLst>
        </pc:graphicFrameChg>
        <pc:graphicFrameChg chg="add mod modGraphic">
          <ac:chgData name="Christopher Hollmann" userId="a4c1ec2e-8c58-4719-a9c8-a89840bae2fe" providerId="ADAL" clId="{A2E47B31-8244-4030-BF5A-2C08B1C67485}" dt="2019-03-21T15:50:38.106" v="351"/>
          <ac:graphicFrameMkLst>
            <pc:docMk/>
            <pc:sldMk cId="574815849" sldId="281"/>
            <ac:graphicFrameMk id="7" creationId="{B33FE2D1-30F2-4996-AF4A-F2F32EF7C4D8}"/>
          </ac:graphicFrameMkLst>
        </pc:graphicFrameChg>
      </pc:sldChg>
      <pc:sldMasterChg chg="modSldLayout">
        <pc:chgData name="Christopher Hollmann" userId="a4c1ec2e-8c58-4719-a9c8-a89840bae2fe" providerId="ADAL" clId="{A2E47B31-8244-4030-BF5A-2C08B1C67485}" dt="2019-03-21T15:50:38.106" v="351"/>
        <pc:sldMasterMkLst>
          <pc:docMk/>
          <pc:sldMasterMk cId="2523064765" sldId="2147483660"/>
        </pc:sldMasterMkLst>
        <pc:sldLayoutChg chg="modSp">
          <pc:chgData name="Christopher Hollmann" userId="a4c1ec2e-8c58-4719-a9c8-a89840bae2fe" providerId="ADAL" clId="{A2E47B31-8244-4030-BF5A-2C08B1C67485}" dt="2019-03-21T15:50:38.106" v="351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Christopher Hollmann" userId="a4c1ec2e-8c58-4719-a9c8-a89840bae2fe" providerId="ADAL" clId="{A2E47B31-8244-4030-BF5A-2C08B1C67485}" dt="2019-03-21T15:50:38.106" v="351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</pc:sldMasterChg>
    </pc:docChg>
  </pc:docChgLst>
  <pc:docChgLst>
    <pc:chgData name="Christopher Hollmann" userId="a4c1ec2e-8c58-4719-a9c8-a89840bae2fe" providerId="ADAL" clId="{52046E4C-775A-4978-A371-347EE34C36A6}"/>
    <pc:docChg chg="undo addSld modSld sldOrd">
      <pc:chgData name="Christopher Hollmann" userId="a4c1ec2e-8c58-4719-a9c8-a89840bae2fe" providerId="ADAL" clId="{52046E4C-775A-4978-A371-347EE34C36A6}" dt="2019-01-11T15:07:35.708" v="138" actId="403"/>
      <pc:docMkLst>
        <pc:docMk/>
      </pc:docMkLst>
      <pc:sldChg chg="addSp delSp modSp">
        <pc:chgData name="Christopher Hollmann" userId="a4c1ec2e-8c58-4719-a9c8-a89840bae2fe" providerId="ADAL" clId="{52046E4C-775A-4978-A371-347EE34C36A6}" dt="2019-01-11T14:58:26.142" v="27" actId="6549"/>
        <pc:sldMkLst>
          <pc:docMk/>
          <pc:sldMk cId="2613313916" sldId="272"/>
        </pc:sldMkLst>
        <pc:spChg chg="del">
          <ac:chgData name="Christopher Hollmann" userId="a4c1ec2e-8c58-4719-a9c8-a89840bae2fe" providerId="ADAL" clId="{52046E4C-775A-4978-A371-347EE34C36A6}" dt="2019-01-11T14:56:42.621" v="13" actId="6549"/>
          <ac:spMkLst>
            <pc:docMk/>
            <pc:sldMk cId="2613313916" sldId="272"/>
            <ac:spMk id="2" creationId="{C8FAFB37-CEA8-45E2-A30B-D66AE265883C}"/>
          </ac:spMkLst>
        </pc:spChg>
        <pc:spChg chg="del">
          <ac:chgData name="Christopher Hollmann" userId="a4c1ec2e-8c58-4719-a9c8-a89840bae2fe" providerId="ADAL" clId="{52046E4C-775A-4978-A371-347EE34C36A6}" dt="2019-01-11T14:55:19.802" v="0" actId="6549"/>
          <ac:spMkLst>
            <pc:docMk/>
            <pc:sldMk cId="2613313916" sldId="272"/>
            <ac:spMk id="3" creationId="{33B5A684-0E54-407D-8AFC-04676CABBF79}"/>
          </ac:spMkLst>
        </pc:spChg>
        <pc:graphicFrameChg chg="add mod modGraphic">
          <ac:chgData name="Christopher Hollmann" userId="a4c1ec2e-8c58-4719-a9c8-a89840bae2fe" providerId="ADAL" clId="{52046E4C-775A-4978-A371-347EE34C36A6}" dt="2019-01-11T14:58:26.142" v="27" actId="6549"/>
          <ac:graphicFrameMkLst>
            <pc:docMk/>
            <pc:sldMk cId="2613313916" sldId="272"/>
            <ac:graphicFrameMk id="11" creationId="{3998CA59-4895-4C1D-AC36-213E91004D8B}"/>
          </ac:graphicFrameMkLst>
        </pc:graphicFrameChg>
        <pc:graphicFrameChg chg="add mod modGraphic">
          <ac:chgData name="Christopher Hollmann" userId="a4c1ec2e-8c58-4719-a9c8-a89840bae2fe" providerId="ADAL" clId="{52046E4C-775A-4978-A371-347EE34C36A6}" dt="2019-01-11T14:57:52.951" v="25" actId="6549"/>
          <ac:graphicFrameMkLst>
            <pc:docMk/>
            <pc:sldMk cId="2613313916" sldId="272"/>
            <ac:graphicFrameMk id="12" creationId="{A7F7BC0D-0FEA-4912-83F1-3767D50B2D5F}"/>
          </ac:graphicFrameMkLst>
        </pc:graphicFrameChg>
      </pc:sldChg>
    </pc:docChg>
  </pc:docChgLst>
  <pc:docChgLst>
    <pc:chgData name="Christopher Hollmann" userId="a4c1ec2e-8c58-4719-a9c8-a89840bae2fe" providerId="ADAL" clId="{3BEF91E9-C564-4DD5-A0B4-1A5E457822FC}"/>
    <pc:docChg chg="undo custSel addSld modSld sldOrd">
      <pc:chgData name="Christopher Hollmann" userId="a4c1ec2e-8c58-4719-a9c8-a89840bae2fe" providerId="ADAL" clId="{3BEF91E9-C564-4DD5-A0B4-1A5E457822FC}" dt="2019-01-15T16:30:40.327" v="691"/>
      <pc:docMkLst>
        <pc:docMk/>
      </pc:docMkLst>
      <pc:sldChg chg="addSp modSp">
        <pc:chgData name="Christopher Hollmann" userId="a4c1ec2e-8c58-4719-a9c8-a89840bae2fe" providerId="ADAL" clId="{3BEF91E9-C564-4DD5-A0B4-1A5E457822FC}" dt="2019-01-12T20:50:19.557" v="28" actId="14734"/>
        <pc:sldMkLst>
          <pc:docMk/>
          <pc:sldMk cId="3899707672" sldId="271"/>
        </pc:sldMkLst>
        <pc:spChg chg="mod">
          <ac:chgData name="Christopher Hollmann" userId="a4c1ec2e-8c58-4719-a9c8-a89840bae2fe" providerId="ADAL" clId="{3BEF91E9-C564-4DD5-A0B4-1A5E457822FC}" dt="2019-01-12T20:44:53.328" v="9" actId="1076"/>
          <ac:spMkLst>
            <pc:docMk/>
            <pc:sldMk cId="3899707672" sldId="271"/>
            <ac:spMk id="4" creationId="{91812BA3-DD2A-4AFA-8286-667DCEACED77}"/>
          </ac:spMkLst>
        </pc:spChg>
        <pc:spChg chg="mod ord">
          <ac:chgData name="Christopher Hollmann" userId="a4c1ec2e-8c58-4719-a9c8-a89840bae2fe" providerId="ADAL" clId="{3BEF91E9-C564-4DD5-A0B4-1A5E457822FC}" dt="2019-01-12T20:44:38.811" v="8" actId="167"/>
          <ac:spMkLst>
            <pc:docMk/>
            <pc:sldMk cId="3899707672" sldId="271"/>
            <ac:spMk id="7" creationId="{2ED48CA9-F383-48B0-A14D-9817E9623DD9}"/>
          </ac:spMkLst>
        </pc:spChg>
        <pc:spChg chg="add mod">
          <ac:chgData name="Christopher Hollmann" userId="a4c1ec2e-8c58-4719-a9c8-a89840bae2fe" providerId="ADAL" clId="{3BEF91E9-C564-4DD5-A0B4-1A5E457822FC}" dt="2019-01-12T20:44:17.090" v="6" actId="571"/>
          <ac:spMkLst>
            <pc:docMk/>
            <pc:sldMk cId="3899707672" sldId="271"/>
            <ac:spMk id="13" creationId="{82911F30-B428-4967-A831-B30537E34AB4}"/>
          </ac:spMkLst>
        </pc:spChg>
        <pc:graphicFrameChg chg="mod modGraphic">
          <ac:chgData name="Christopher Hollmann" userId="a4c1ec2e-8c58-4719-a9c8-a89840bae2fe" providerId="ADAL" clId="{3BEF91E9-C564-4DD5-A0B4-1A5E457822FC}" dt="2019-01-12T20:46:44.058" v="17" actId="1076"/>
          <ac:graphicFrameMkLst>
            <pc:docMk/>
            <pc:sldMk cId="3899707672" sldId="271"/>
            <ac:graphicFrameMk id="8" creationId="{EE636A2E-D28C-4DD3-BABB-113F01E888A5}"/>
          </ac:graphicFrameMkLst>
        </pc:graphicFrameChg>
        <pc:graphicFrameChg chg="mod ord modGraphic">
          <ac:chgData name="Christopher Hollmann" userId="a4c1ec2e-8c58-4719-a9c8-a89840bae2fe" providerId="ADAL" clId="{3BEF91E9-C564-4DD5-A0B4-1A5E457822FC}" dt="2019-01-12T20:50:19.557" v="28" actId="14734"/>
          <ac:graphicFrameMkLst>
            <pc:docMk/>
            <pc:sldMk cId="3899707672" sldId="271"/>
            <ac:graphicFrameMk id="9" creationId="{A2A9E906-8490-4F92-A4B6-7425C7BD172E}"/>
          </ac:graphicFrameMkLst>
        </pc:graphicFrameChg>
        <pc:graphicFrameChg chg="mod">
          <ac:chgData name="Christopher Hollmann" userId="a4c1ec2e-8c58-4719-a9c8-a89840bae2fe" providerId="ADAL" clId="{3BEF91E9-C564-4DD5-A0B4-1A5E457822FC}" dt="2019-01-12T20:44:53.328" v="9" actId="1076"/>
          <ac:graphicFrameMkLst>
            <pc:docMk/>
            <pc:sldMk cId="3899707672" sldId="271"/>
            <ac:graphicFrameMk id="10" creationId="{37CD52C3-029E-4033-9B4E-462BC8B34B67}"/>
          </ac:graphicFrameMkLst>
        </pc:graphicFrameChg>
        <pc:graphicFrameChg chg="mod ord modGraphic">
          <ac:chgData name="Christopher Hollmann" userId="a4c1ec2e-8c58-4719-a9c8-a89840bae2fe" providerId="ADAL" clId="{3BEF91E9-C564-4DD5-A0B4-1A5E457822FC}" dt="2019-01-12T20:47:44.094" v="21" actId="20577"/>
          <ac:graphicFrameMkLst>
            <pc:docMk/>
            <pc:sldMk cId="3899707672" sldId="271"/>
            <ac:graphicFrameMk id="11" creationId="{142801C2-ADB9-4C56-BAC3-375AE57CB4B9}"/>
          </ac:graphicFrameMkLst>
        </pc:graphicFrameChg>
        <pc:graphicFrameChg chg="add mod">
          <ac:chgData name="Christopher Hollmann" userId="a4c1ec2e-8c58-4719-a9c8-a89840bae2fe" providerId="ADAL" clId="{3BEF91E9-C564-4DD5-A0B4-1A5E457822FC}" dt="2019-01-12T20:44:17.090" v="6" actId="571"/>
          <ac:graphicFrameMkLst>
            <pc:docMk/>
            <pc:sldMk cId="3899707672" sldId="271"/>
            <ac:graphicFrameMk id="12" creationId="{0087095C-0E77-4441-A624-4B09A3B0C956}"/>
          </ac:graphicFrameMkLst>
        </pc:graphicFrameChg>
        <pc:graphicFrameChg chg="add mod">
          <ac:chgData name="Christopher Hollmann" userId="a4c1ec2e-8c58-4719-a9c8-a89840bae2fe" providerId="ADAL" clId="{3BEF91E9-C564-4DD5-A0B4-1A5E457822FC}" dt="2019-01-12T20:44:17.090" v="6" actId="571"/>
          <ac:graphicFrameMkLst>
            <pc:docMk/>
            <pc:sldMk cId="3899707672" sldId="271"/>
            <ac:graphicFrameMk id="14" creationId="{12AC5286-5E9E-48DB-A708-A38CC467ADAA}"/>
          </ac:graphicFrameMkLst>
        </pc:graphicFrameChg>
      </pc:sldChg>
      <pc:sldChg chg="modSp">
        <pc:chgData name="Christopher Hollmann" userId="a4c1ec2e-8c58-4719-a9c8-a89840bae2fe" providerId="ADAL" clId="{3BEF91E9-C564-4DD5-A0B4-1A5E457822FC}" dt="2019-01-13T10:58:23.460" v="565" actId="2711"/>
        <pc:sldMkLst>
          <pc:docMk/>
          <pc:sldMk cId="2613313916" sldId="272"/>
        </pc:sldMkLst>
        <pc:spChg chg="mod">
          <ac:chgData name="Christopher Hollmann" userId="a4c1ec2e-8c58-4719-a9c8-a89840bae2fe" providerId="ADAL" clId="{3BEF91E9-C564-4DD5-A0B4-1A5E457822FC}" dt="2019-01-13T10:56:39.143" v="550" actId="20577"/>
          <ac:spMkLst>
            <pc:docMk/>
            <pc:sldMk cId="2613313916" sldId="272"/>
            <ac:spMk id="9" creationId="{82862F22-8185-4A79-886F-535389DF2E74}"/>
          </ac:spMkLst>
        </pc:spChg>
        <pc:graphicFrameChg chg="modGraphic">
          <ac:chgData name="Christopher Hollmann" userId="a4c1ec2e-8c58-4719-a9c8-a89840bae2fe" providerId="ADAL" clId="{3BEF91E9-C564-4DD5-A0B4-1A5E457822FC}" dt="2019-01-13T10:48:11.076" v="463" actId="2711"/>
          <ac:graphicFrameMkLst>
            <pc:docMk/>
            <pc:sldMk cId="2613313916" sldId="272"/>
            <ac:graphicFrameMk id="4" creationId="{DB5E2743-E4D2-4C23-B6CA-457E5EE65EFA}"/>
          </ac:graphicFrameMkLst>
        </pc:graphicFrameChg>
        <pc:graphicFrameChg chg="modGraphic">
          <ac:chgData name="Christopher Hollmann" userId="a4c1ec2e-8c58-4719-a9c8-a89840bae2fe" providerId="ADAL" clId="{3BEF91E9-C564-4DD5-A0B4-1A5E457822FC}" dt="2019-01-13T10:48:04.966" v="462" actId="2711"/>
          <ac:graphicFrameMkLst>
            <pc:docMk/>
            <pc:sldMk cId="2613313916" sldId="272"/>
            <ac:graphicFrameMk id="10" creationId="{18344E7E-B72F-4BC1-BE3D-190721CEE0E5}"/>
          </ac:graphicFrameMkLst>
        </pc:graphicFrameChg>
        <pc:graphicFrameChg chg="mod modGraphic">
          <ac:chgData name="Christopher Hollmann" userId="a4c1ec2e-8c58-4719-a9c8-a89840bae2fe" providerId="ADAL" clId="{3BEF91E9-C564-4DD5-A0B4-1A5E457822FC}" dt="2019-01-13T10:58:23.460" v="565" actId="2711"/>
          <ac:graphicFrameMkLst>
            <pc:docMk/>
            <pc:sldMk cId="2613313916" sldId="272"/>
            <ac:graphicFrameMk id="11" creationId="{3998CA59-4895-4C1D-AC36-213E91004D8B}"/>
          </ac:graphicFrameMkLst>
        </pc:graphicFrameChg>
        <pc:graphicFrameChg chg="mod modGraphic">
          <ac:chgData name="Christopher Hollmann" userId="a4c1ec2e-8c58-4719-a9c8-a89840bae2fe" providerId="ADAL" clId="{3BEF91E9-C564-4DD5-A0B4-1A5E457822FC}" dt="2019-01-13T10:57:24.335" v="559" actId="14100"/>
          <ac:graphicFrameMkLst>
            <pc:docMk/>
            <pc:sldMk cId="2613313916" sldId="272"/>
            <ac:graphicFrameMk id="12" creationId="{A7F7BC0D-0FEA-4912-83F1-3767D50B2D5F}"/>
          </ac:graphicFrameMkLst>
        </pc:graphicFrameChg>
      </pc:sldChg>
      <pc:sldChg chg="modSp add">
        <pc:chgData name="Christopher Hollmann" userId="a4c1ec2e-8c58-4719-a9c8-a89840bae2fe" providerId="ADAL" clId="{3BEF91E9-C564-4DD5-A0B4-1A5E457822FC}" dt="2019-01-13T18:22:20.194" v="615" actId="20577"/>
        <pc:sldMkLst>
          <pc:docMk/>
          <pc:sldMk cId="2531525955" sldId="278"/>
        </pc:sldMkLst>
        <pc:spChg chg="mod">
          <ac:chgData name="Christopher Hollmann" userId="a4c1ec2e-8c58-4719-a9c8-a89840bae2fe" providerId="ADAL" clId="{3BEF91E9-C564-4DD5-A0B4-1A5E457822FC}" dt="2019-01-13T10:59:07.475" v="611" actId="20577"/>
          <ac:spMkLst>
            <pc:docMk/>
            <pc:sldMk cId="2531525955" sldId="278"/>
            <ac:spMk id="2" creationId="{556C1ADE-DA9C-4646-B71E-4D6E6F04324F}"/>
          </ac:spMkLst>
        </pc:spChg>
        <pc:spChg chg="mod">
          <ac:chgData name="Christopher Hollmann" userId="a4c1ec2e-8c58-4719-a9c8-a89840bae2fe" providerId="ADAL" clId="{3BEF91E9-C564-4DD5-A0B4-1A5E457822FC}" dt="2019-01-13T18:22:20.194" v="615" actId="20577"/>
          <ac:spMkLst>
            <pc:docMk/>
            <pc:sldMk cId="2531525955" sldId="278"/>
            <ac:spMk id="3" creationId="{E17ACC2C-75F3-4E2B-BDCE-48CA2BD9B5D9}"/>
          </ac:spMkLst>
        </pc:spChg>
        <pc:spChg chg="mod">
          <ac:chgData name="Christopher Hollmann" userId="a4c1ec2e-8c58-4719-a9c8-a89840bae2fe" providerId="ADAL" clId="{3BEF91E9-C564-4DD5-A0B4-1A5E457822FC}" dt="2019-01-12T20:55:54.265" v="61" actId="20577"/>
          <ac:spMkLst>
            <pc:docMk/>
            <pc:sldMk cId="2531525955" sldId="278"/>
            <ac:spMk id="4" creationId="{C03072DA-462E-4988-A9C1-76B5759FFFD9}"/>
          </ac:spMkLst>
        </pc:spChg>
      </pc:sldChg>
    </pc:docChg>
  </pc:docChgLst>
  <pc:docChgLst>
    <pc:chgData name="Christopher Hollmann" userId="a4c1ec2e-8c58-4719-a9c8-a89840bae2fe" providerId="ADAL" clId="{63DB8207-6F84-493E-9865-F3DD0CF03C94}"/>
    <pc:docChg chg="modSld">
      <pc:chgData name="Christopher Hollmann" userId="a4c1ec2e-8c58-4719-a9c8-a89840bae2fe" providerId="ADAL" clId="{63DB8207-6F84-493E-9865-F3DD0CF03C94}" dt="2019-03-22T12:29:36.021" v="102" actId="20577"/>
      <pc:docMkLst>
        <pc:docMk/>
      </pc:docMkLst>
      <pc:sldChg chg="modSp">
        <pc:chgData name="Christopher Hollmann" userId="a4c1ec2e-8c58-4719-a9c8-a89840bae2fe" providerId="ADAL" clId="{63DB8207-6F84-493E-9865-F3DD0CF03C94}" dt="2019-03-22T12:28:46.730" v="63" actId="20577"/>
        <pc:sldMkLst>
          <pc:docMk/>
          <pc:sldMk cId="2613313916" sldId="272"/>
        </pc:sldMkLst>
        <pc:spChg chg="mod">
          <ac:chgData name="Christopher Hollmann" userId="a4c1ec2e-8c58-4719-a9c8-a89840bae2fe" providerId="ADAL" clId="{63DB8207-6F84-493E-9865-F3DD0CF03C94}" dt="2019-03-22T12:28:40.883" v="60" actId="20577"/>
          <ac:spMkLst>
            <pc:docMk/>
            <pc:sldMk cId="2613313916" sldId="272"/>
            <ac:spMk id="7" creationId="{2B998E2F-5579-4EBE-81F4-E4BD63E0A234}"/>
          </ac:spMkLst>
        </pc:spChg>
        <pc:spChg chg="mod">
          <ac:chgData name="Christopher Hollmann" userId="a4c1ec2e-8c58-4719-a9c8-a89840bae2fe" providerId="ADAL" clId="{63DB8207-6F84-493E-9865-F3DD0CF03C94}" dt="2019-03-22T12:28:46.730" v="63" actId="20577"/>
          <ac:spMkLst>
            <pc:docMk/>
            <pc:sldMk cId="2613313916" sldId="272"/>
            <ac:spMk id="8" creationId="{D1ED9310-31A8-424A-AB9D-9D9C4A663D5B}"/>
          </ac:spMkLst>
        </pc:spChg>
        <pc:graphicFrameChg chg="modGraphic">
          <ac:chgData name="Christopher Hollmann" userId="a4c1ec2e-8c58-4719-a9c8-a89840bae2fe" providerId="ADAL" clId="{63DB8207-6F84-493E-9865-F3DD0CF03C94}" dt="2019-03-22T12:28:19.006" v="45" actId="20577"/>
          <ac:graphicFrameMkLst>
            <pc:docMk/>
            <pc:sldMk cId="2613313916" sldId="272"/>
            <ac:graphicFrameMk id="11" creationId="{3998CA59-4895-4C1D-AC36-213E91004D8B}"/>
          </ac:graphicFrameMkLst>
        </pc:graphicFrameChg>
      </pc:sldChg>
      <pc:sldChg chg="modSp">
        <pc:chgData name="Christopher Hollmann" userId="a4c1ec2e-8c58-4719-a9c8-a89840bae2fe" providerId="ADAL" clId="{63DB8207-6F84-493E-9865-F3DD0CF03C94}" dt="2019-03-22T12:29:36.021" v="102" actId="20577"/>
        <pc:sldMkLst>
          <pc:docMk/>
          <pc:sldMk cId="2531525955" sldId="278"/>
        </pc:sldMkLst>
        <pc:spChg chg="mod">
          <ac:chgData name="Christopher Hollmann" userId="a4c1ec2e-8c58-4719-a9c8-a89840bae2fe" providerId="ADAL" clId="{63DB8207-6F84-493E-9865-F3DD0CF03C94}" dt="2019-03-22T12:29:36.021" v="102" actId="20577"/>
          <ac:spMkLst>
            <pc:docMk/>
            <pc:sldMk cId="2531525955" sldId="278"/>
            <ac:spMk id="3" creationId="{E17ACC2C-75F3-4E2B-BDCE-48CA2BD9B5D9}"/>
          </ac:spMkLst>
        </pc:spChg>
      </pc:sldChg>
      <pc:sldChg chg="modSp">
        <pc:chgData name="Christopher Hollmann" userId="a4c1ec2e-8c58-4719-a9c8-a89840bae2fe" providerId="ADAL" clId="{63DB8207-6F84-493E-9865-F3DD0CF03C94}" dt="2019-03-22T12:29:05.248" v="83" actId="20577"/>
        <pc:sldMkLst>
          <pc:docMk/>
          <pc:sldMk cId="2532551390" sldId="279"/>
        </pc:sldMkLst>
        <pc:spChg chg="mod">
          <ac:chgData name="Christopher Hollmann" userId="a4c1ec2e-8c58-4719-a9c8-a89840bae2fe" providerId="ADAL" clId="{63DB8207-6F84-493E-9865-F3DD0CF03C94}" dt="2019-03-22T12:29:00.482" v="80" actId="20577"/>
          <ac:spMkLst>
            <pc:docMk/>
            <pc:sldMk cId="2532551390" sldId="279"/>
            <ac:spMk id="7" creationId="{2B998E2F-5579-4EBE-81F4-E4BD63E0A234}"/>
          </ac:spMkLst>
        </pc:spChg>
        <pc:spChg chg="mod">
          <ac:chgData name="Christopher Hollmann" userId="a4c1ec2e-8c58-4719-a9c8-a89840bae2fe" providerId="ADAL" clId="{63DB8207-6F84-493E-9865-F3DD0CF03C94}" dt="2019-03-22T12:29:05.248" v="83" actId="20577"/>
          <ac:spMkLst>
            <pc:docMk/>
            <pc:sldMk cId="2532551390" sldId="279"/>
            <ac:spMk id="8" creationId="{D1ED9310-31A8-424A-AB9D-9D9C4A663D5B}"/>
          </ac:spMkLst>
        </pc:spChg>
      </pc:sldChg>
      <pc:sldChg chg="modSp">
        <pc:chgData name="Christopher Hollmann" userId="a4c1ec2e-8c58-4719-a9c8-a89840bae2fe" providerId="ADAL" clId="{63DB8207-6F84-493E-9865-F3DD0CF03C94}" dt="2019-03-22T12:29:20.598" v="100" actId="20577"/>
        <pc:sldMkLst>
          <pc:docMk/>
          <pc:sldMk cId="3842304355" sldId="280"/>
        </pc:sldMkLst>
        <pc:spChg chg="mod">
          <ac:chgData name="Christopher Hollmann" userId="a4c1ec2e-8c58-4719-a9c8-a89840bae2fe" providerId="ADAL" clId="{63DB8207-6F84-493E-9865-F3DD0CF03C94}" dt="2019-03-22T12:29:15.750" v="97" actId="20577"/>
          <ac:spMkLst>
            <pc:docMk/>
            <pc:sldMk cId="3842304355" sldId="280"/>
            <ac:spMk id="7" creationId="{2B998E2F-5579-4EBE-81F4-E4BD63E0A234}"/>
          </ac:spMkLst>
        </pc:spChg>
        <pc:spChg chg="mod">
          <ac:chgData name="Christopher Hollmann" userId="a4c1ec2e-8c58-4719-a9c8-a89840bae2fe" providerId="ADAL" clId="{63DB8207-6F84-493E-9865-F3DD0CF03C94}" dt="2019-03-22T12:29:20.598" v="100" actId="20577"/>
          <ac:spMkLst>
            <pc:docMk/>
            <pc:sldMk cId="3842304355" sldId="280"/>
            <ac:spMk id="8" creationId="{D1ED9310-31A8-424A-AB9D-9D9C4A663D5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!"#$%&amp;'()*+../0123456789:;&lt;=&gt;?@ABCDEFGHIJKLMNOPQRSTUVWXYZ[\]^_`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!"#$%&amp;'()*+../0123456789:;&lt;=&gt;?@ABCDEFGHIJKLMNOPQRSTUVWXYZ[\]^_`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!"#$%&amp;'()*+../0123456789:;&lt;=&gt;?@ABCDEFGHIJKLMNOPQRSTUVWXYZ[\]^_`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!"#$%&amp;'()*+../0123456789:;&lt;=&gt;?@ABCDEFGHIJKLMNOPQRSTUVWXYZ[\]^_`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JVET-N0491</a:t>
            </a:r>
            <a:br>
              <a:rPr lang="en-US" dirty="0"/>
            </a:br>
            <a:r>
              <a:rPr lang="en-US" dirty="0"/>
              <a:t>Transform Candidate Ordering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Christopher Hollmann, </a:t>
            </a:r>
            <a:r>
              <a:rPr lang="en-US" b="1" dirty="0" err="1"/>
              <a:t>Davood</a:t>
            </a:r>
            <a:r>
              <a:rPr lang="en-US" b="1" dirty="0"/>
              <a:t> </a:t>
            </a:r>
            <a:r>
              <a:rPr lang="en-US" b="1" dirty="0" err="1"/>
              <a:t>Saffar</a:t>
            </a:r>
            <a:r>
              <a:rPr lang="en-US" b="1" dirty="0"/>
              <a:t>,</a:t>
            </a:r>
          </a:p>
          <a:p>
            <a:r>
              <a:rPr lang="en-US" b="1" dirty="0"/>
              <a:t>Per </a:t>
            </a:r>
            <a:r>
              <a:rPr lang="en-US" b="1" dirty="0" err="1"/>
              <a:t>Wennersten</a:t>
            </a:r>
            <a:r>
              <a:rPr lang="en-US" b="1" dirty="0"/>
              <a:t>, Jacob Ström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Christopher Hollmann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2019-03-19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174A8F1-2C24-4262-91B2-FD36CFE3375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5560926" cy="439261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v-SE" dirty="0"/>
              <a:t>Remove combination DCT-8 horizontal and vertical</a:t>
            </a:r>
          </a:p>
          <a:p>
            <a:pPr marL="457200" indent="-457200">
              <a:buFont typeface="+mj-lt"/>
              <a:buAutoNum type="arabicPeriod"/>
            </a:pPr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Replace size 32 DCT-8 with existing DCT-2</a:t>
            </a:r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r>
              <a:rPr lang="sv-SE" dirty="0"/>
              <a:t>These changes are identical to the ones in CE6-2.3.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625B67E-E558-4B1D-9BFE-0BA79B650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changes (1)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777D58C-94FA-44C8-B623-B8861D229829}"/>
              </a:ext>
            </a:extLst>
          </p:cNvPr>
          <p:cNvGrpSpPr/>
          <p:nvPr/>
        </p:nvGrpSpPr>
        <p:grpSpPr>
          <a:xfrm>
            <a:off x="6277873" y="1842726"/>
            <a:ext cx="4888144" cy="3741146"/>
            <a:chOff x="6277873" y="1842726"/>
            <a:chExt cx="4888144" cy="374114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354C624-A6B4-46A5-BAE6-D3774EC0C045}"/>
                </a:ext>
              </a:extLst>
            </p:cNvPr>
            <p:cNvSpPr/>
            <p:nvPr/>
          </p:nvSpPr>
          <p:spPr bwMode="auto">
            <a:xfrm>
              <a:off x="7287209" y="1842726"/>
              <a:ext cx="1516144" cy="46895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 err="1">
                  <a:solidFill>
                    <a:schemeClr val="tx1"/>
                  </a:solidFill>
                </a:rPr>
                <a:t>mts_index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818C250-AB22-4832-ABFA-F9F88DEA3D38}"/>
                </a:ext>
              </a:extLst>
            </p:cNvPr>
            <p:cNvSpPr/>
            <p:nvPr/>
          </p:nvSpPr>
          <p:spPr bwMode="auto">
            <a:xfrm>
              <a:off x="6277873" y="2917442"/>
              <a:ext cx="1400432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>
                  <a:solidFill>
                    <a:schemeClr val="tx1"/>
                  </a:solidFill>
                </a:rPr>
                <a:t>DCT-2 </a:t>
              </a:r>
              <a:r>
                <a:rPr lang="en-US" sz="2000" dirty="0" err="1">
                  <a:solidFill>
                    <a:schemeClr val="tx1"/>
                  </a:solidFill>
                </a:rPr>
                <a:t>hor</a:t>
              </a:r>
              <a:endParaRPr lang="en-US" sz="2000" dirty="0">
                <a:solidFill>
                  <a:schemeClr val="tx1"/>
                </a:solidFill>
              </a:endParaRPr>
            </a:p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DCT-2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2FAE931-A1F0-4C21-BFB2-49FD462CE11C}"/>
                </a:ext>
              </a:extLst>
            </p:cNvPr>
            <p:cNvSpPr/>
            <p:nvPr/>
          </p:nvSpPr>
          <p:spPr bwMode="auto">
            <a:xfrm>
              <a:off x="7230996" y="3865072"/>
              <a:ext cx="1275745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hor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>
                  <a:solidFill>
                    <a:schemeClr val="tx1"/>
                  </a:solidFill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19E89B0-FCAE-4C2F-A8A5-E9B237402CD0}"/>
                </a:ext>
              </a:extLst>
            </p:cNvPr>
            <p:cNvSpPr/>
            <p:nvPr/>
          </p:nvSpPr>
          <p:spPr bwMode="auto">
            <a:xfrm>
              <a:off x="7915290" y="4900132"/>
              <a:ext cx="1286975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>
                  <a:solidFill>
                    <a:schemeClr val="tx1"/>
                  </a:solidFill>
                </a:rPr>
                <a:t>DCT-8 </a:t>
              </a:r>
              <a:r>
                <a:rPr lang="en-US" sz="2000" dirty="0" err="1">
                  <a:solidFill>
                    <a:schemeClr val="tx1"/>
                  </a:solidFill>
                </a:rPr>
                <a:t>hor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75D598F5-4836-48C1-AE63-11BA8F4531E9}"/>
                </a:ext>
              </a:extLst>
            </p:cNvPr>
            <p:cNvCxnSpPr>
              <a:cxnSpLocks/>
              <a:stCxn id="5" idx="2"/>
              <a:endCxn id="7" idx="0"/>
            </p:cNvCxnSpPr>
            <p:nvPr/>
          </p:nvCxnSpPr>
          <p:spPr bwMode="auto">
            <a:xfrm flipH="1">
              <a:off x="6978089" y="2311682"/>
              <a:ext cx="1067192" cy="6057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EFF4190C-281F-49E4-AB5A-7F24903DAC72}"/>
                </a:ext>
              </a:extLst>
            </p:cNvPr>
            <p:cNvCxnSpPr>
              <a:cxnSpLocks/>
              <a:stCxn id="5" idx="2"/>
              <a:endCxn id="12" idx="0"/>
            </p:cNvCxnSpPr>
            <p:nvPr/>
          </p:nvCxnSpPr>
          <p:spPr bwMode="auto">
            <a:xfrm>
              <a:off x="8045281" y="2311682"/>
              <a:ext cx="758072" cy="6057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48545AD6-B397-444B-B1A8-83D11B6F2559}"/>
                </a:ext>
              </a:extLst>
            </p:cNvPr>
            <p:cNvCxnSpPr>
              <a:cxnSpLocks/>
              <a:stCxn id="12" idx="1"/>
              <a:endCxn id="8" idx="0"/>
            </p:cNvCxnSpPr>
            <p:nvPr/>
          </p:nvCxnSpPr>
          <p:spPr bwMode="auto">
            <a:xfrm flipH="1">
              <a:off x="7868869" y="3032836"/>
              <a:ext cx="815723" cy="832236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E4BB6AA-D956-45FE-AEAE-ACAD406E71FE}"/>
                </a:ext>
              </a:extLst>
            </p:cNvPr>
            <p:cNvCxnSpPr>
              <a:cxnSpLocks/>
              <a:stCxn id="12" idx="3"/>
              <a:endCxn id="21" idx="0"/>
            </p:cNvCxnSpPr>
            <p:nvPr/>
          </p:nvCxnSpPr>
          <p:spPr bwMode="auto">
            <a:xfrm>
              <a:off x="8922114" y="3032836"/>
              <a:ext cx="745324" cy="832236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6B277155-A6D9-4BFF-A6B9-F90BC555DDC8}"/>
                </a:ext>
              </a:extLst>
            </p:cNvPr>
            <p:cNvCxnSpPr>
              <a:cxnSpLocks/>
              <a:stCxn id="21" idx="1"/>
              <a:endCxn id="11" idx="0"/>
            </p:cNvCxnSpPr>
            <p:nvPr/>
          </p:nvCxnSpPr>
          <p:spPr bwMode="auto">
            <a:xfrm flipH="1">
              <a:off x="8558778" y="3980466"/>
              <a:ext cx="989899" cy="919666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2" name="Diamond 11">
              <a:extLst>
                <a:ext uri="{FF2B5EF4-FFF2-40B4-BE49-F238E27FC236}">
                  <a16:creationId xmlns:a16="http://schemas.microsoft.com/office/drawing/2014/main" id="{E0974278-4C31-4331-BE19-08E6A4DCE442}"/>
                </a:ext>
              </a:extLst>
            </p:cNvPr>
            <p:cNvSpPr/>
            <p:nvPr/>
          </p:nvSpPr>
          <p:spPr bwMode="auto">
            <a:xfrm>
              <a:off x="8684592" y="2917442"/>
              <a:ext cx="237522" cy="230788"/>
            </a:xfrm>
            <a:prstGeom prst="diamond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1" name="Diamond 20">
              <a:extLst>
                <a:ext uri="{FF2B5EF4-FFF2-40B4-BE49-F238E27FC236}">
                  <a16:creationId xmlns:a16="http://schemas.microsoft.com/office/drawing/2014/main" id="{FCD36301-40D9-45B1-8378-BEEEF58759B3}"/>
                </a:ext>
              </a:extLst>
            </p:cNvPr>
            <p:cNvSpPr/>
            <p:nvPr/>
          </p:nvSpPr>
          <p:spPr bwMode="auto">
            <a:xfrm>
              <a:off x="9548677" y="3865072"/>
              <a:ext cx="237522" cy="230788"/>
            </a:xfrm>
            <a:prstGeom prst="diamond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7BD909B-69BD-48BC-A133-DFFB8459C66A}"/>
                </a:ext>
              </a:extLst>
            </p:cNvPr>
            <p:cNvSpPr/>
            <p:nvPr/>
          </p:nvSpPr>
          <p:spPr bwMode="auto">
            <a:xfrm>
              <a:off x="9879042" y="4900132"/>
              <a:ext cx="1286975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>
                  <a:solidFill>
                    <a:schemeClr val="tx1"/>
                  </a:solidFill>
                </a:rPr>
                <a:t>DCT-8 </a:t>
              </a:r>
              <a:r>
                <a:rPr lang="en-US" sz="2000" dirty="0" err="1">
                  <a:solidFill>
                    <a:schemeClr val="tx1"/>
                  </a:solidFill>
                </a:rPr>
                <a:t>hor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A6B4EFE3-29FC-4B39-BE89-6A181FB1C4C3}"/>
                </a:ext>
              </a:extLst>
            </p:cNvPr>
            <p:cNvCxnSpPr>
              <a:cxnSpLocks/>
              <a:stCxn id="21" idx="3"/>
              <a:endCxn id="28" idx="0"/>
            </p:cNvCxnSpPr>
            <p:nvPr/>
          </p:nvCxnSpPr>
          <p:spPr bwMode="auto">
            <a:xfrm>
              <a:off x="9786199" y="3980466"/>
              <a:ext cx="736331" cy="919666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83491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ED48CA9-F383-48B0-A14D-9817E9623D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3926828" cy="3263237"/>
          </a:xfrm>
        </p:spPr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sv-SE" dirty="0"/>
              <a:t>Candidate ordering</a:t>
            </a:r>
          </a:p>
          <a:p>
            <a:r>
              <a:rPr lang="sv-SE" dirty="0"/>
              <a:t>(DCT-8, DST-7) and (DST-7, DCT-8) are evaluated and coded in order depending on intra prediction mode or shape</a:t>
            </a:r>
          </a:p>
          <a:p>
            <a:r>
              <a:rPr lang="sv-SE" dirty="0"/>
              <a:t>Small difference for CTC, but larger difference if fewer candidates are evaluated</a:t>
            </a:r>
          </a:p>
          <a:p>
            <a:endParaRPr lang="sv-SE" dirty="0"/>
          </a:p>
          <a:p>
            <a:pPr marL="457200" indent="-457200">
              <a:buFont typeface="+mj-lt"/>
              <a:buAutoNum type="arabicPeriod" startAt="4"/>
            </a:pPr>
            <a:r>
              <a:rPr lang="sv-SE" dirty="0"/>
              <a:t>Change to CTC: Reduce </a:t>
            </a:r>
            <a:r>
              <a:rPr lang="en-CA" dirty="0" err="1"/>
              <a:t>MTSIntraMaxCand</a:t>
            </a:r>
            <a:r>
              <a:rPr lang="en-CA" dirty="0"/>
              <a:t> and </a:t>
            </a:r>
            <a:r>
              <a:rPr lang="en-CA" dirty="0" err="1"/>
              <a:t>MTSInterMaxCand</a:t>
            </a:r>
            <a:r>
              <a:rPr lang="en-CA" dirty="0"/>
              <a:t> to 2</a:t>
            </a:r>
            <a:endParaRPr lang="sv-SE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787F388-208D-4F69-8573-491F91187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changes (2)</a:t>
            </a:r>
            <a:br>
              <a:rPr lang="sv-SE" dirty="0"/>
            </a:br>
            <a:endParaRPr lang="sv-SE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E9DB8E6-BBCD-410A-B016-B61EB073AD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769606"/>
              </p:ext>
            </p:extLst>
          </p:nvPr>
        </p:nvGraphicFramePr>
        <p:xfrm>
          <a:off x="4406253" y="4552979"/>
          <a:ext cx="7306322" cy="18411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4715">
                  <a:extLst>
                    <a:ext uri="{9D8B030D-6E8A-4147-A177-3AD203B41FA5}">
                      <a16:colId xmlns:a16="http://schemas.microsoft.com/office/drawing/2014/main" val="3184827405"/>
                    </a:ext>
                  </a:extLst>
                </a:gridCol>
                <a:gridCol w="1950158">
                  <a:extLst>
                    <a:ext uri="{9D8B030D-6E8A-4147-A177-3AD203B41FA5}">
                      <a16:colId xmlns:a16="http://schemas.microsoft.com/office/drawing/2014/main" val="2398572346"/>
                    </a:ext>
                  </a:extLst>
                </a:gridCol>
                <a:gridCol w="1748901">
                  <a:extLst>
                    <a:ext uri="{9D8B030D-6E8A-4147-A177-3AD203B41FA5}">
                      <a16:colId xmlns:a16="http://schemas.microsoft.com/office/drawing/2014/main" val="1133314593"/>
                    </a:ext>
                  </a:extLst>
                </a:gridCol>
                <a:gridCol w="2062548">
                  <a:extLst>
                    <a:ext uri="{9D8B030D-6E8A-4147-A177-3AD203B41FA5}">
                      <a16:colId xmlns:a16="http://schemas.microsoft.com/office/drawing/2014/main" val="796457760"/>
                    </a:ext>
                  </a:extLst>
                </a:gridCol>
              </a:tblGrid>
              <a:tr h="36823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Prediction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Condition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First candidate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Second candidate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373264"/>
                  </a:ext>
                </a:extLst>
              </a:tr>
              <a:tr h="368234"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Intra MTS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Intra mode &gt; 34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(DCT-8, DST-7)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(DST-7, DCT-8)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4907682"/>
                  </a:ext>
                </a:extLst>
              </a:tr>
              <a:tr h="368234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Intra mode &lt;= 34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(DST-7, DCT-8)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(DCT-8, DST-7)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62506"/>
                  </a:ext>
                </a:extLst>
              </a:tr>
              <a:tr h="368234"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Inter MTS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Height &gt; Width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(DCT-8, DST-7)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(DST-7, DCT-8)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038520"/>
                  </a:ext>
                </a:extLst>
              </a:tr>
              <a:tr h="368234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</a:rPr>
                        <a:t>Height &lt;= Width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(DST-7, DCT-8)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(DCT-8, DST-7)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7982074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66EA26C3-D13D-4AFA-A5B3-E0D958F75C0D}"/>
              </a:ext>
            </a:extLst>
          </p:cNvPr>
          <p:cNvGrpSpPr/>
          <p:nvPr/>
        </p:nvGrpSpPr>
        <p:grpSpPr>
          <a:xfrm>
            <a:off x="6240520" y="476250"/>
            <a:ext cx="4888144" cy="3741146"/>
            <a:chOff x="6277873" y="1842726"/>
            <a:chExt cx="4888144" cy="3741146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317C016-C96F-4038-9451-487731F3EBCA}"/>
                </a:ext>
              </a:extLst>
            </p:cNvPr>
            <p:cNvSpPr/>
            <p:nvPr/>
          </p:nvSpPr>
          <p:spPr bwMode="auto">
            <a:xfrm>
              <a:off x="7287209" y="1842726"/>
              <a:ext cx="1516144" cy="46895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 err="1">
                  <a:solidFill>
                    <a:schemeClr val="tx1"/>
                  </a:solidFill>
                </a:rPr>
                <a:t>mts_index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E0A00A2-1E9A-4EFA-A273-2F847CD97602}"/>
                </a:ext>
              </a:extLst>
            </p:cNvPr>
            <p:cNvSpPr/>
            <p:nvPr/>
          </p:nvSpPr>
          <p:spPr bwMode="auto">
            <a:xfrm>
              <a:off x="6277873" y="2917442"/>
              <a:ext cx="1400432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>
                  <a:solidFill>
                    <a:schemeClr val="tx1"/>
                  </a:solidFill>
                </a:rPr>
                <a:t>DCT-2 </a:t>
              </a:r>
              <a:r>
                <a:rPr lang="en-US" sz="2000" dirty="0" err="1">
                  <a:solidFill>
                    <a:schemeClr val="tx1"/>
                  </a:solidFill>
                </a:rPr>
                <a:t>hor</a:t>
              </a:r>
              <a:endParaRPr lang="en-US" sz="2000" dirty="0">
                <a:solidFill>
                  <a:schemeClr val="tx1"/>
                </a:solidFill>
              </a:endParaRPr>
            </a:p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DCT-2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1E20853-7722-4843-94E5-31867DDFA7C3}"/>
                </a:ext>
              </a:extLst>
            </p:cNvPr>
            <p:cNvSpPr/>
            <p:nvPr/>
          </p:nvSpPr>
          <p:spPr bwMode="auto">
            <a:xfrm>
              <a:off x="7230996" y="3865072"/>
              <a:ext cx="1275745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hor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>
                  <a:solidFill>
                    <a:schemeClr val="tx1"/>
                  </a:solidFill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9A83D03-4C84-4E0F-9B9D-DDBC574278CD}"/>
                </a:ext>
              </a:extLst>
            </p:cNvPr>
            <p:cNvSpPr/>
            <p:nvPr/>
          </p:nvSpPr>
          <p:spPr bwMode="auto">
            <a:xfrm>
              <a:off x="7915290" y="4900132"/>
              <a:ext cx="1286975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First candidate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094EB266-E5BC-46A5-A603-B6512F24AEE7}"/>
                </a:ext>
              </a:extLst>
            </p:cNvPr>
            <p:cNvCxnSpPr>
              <a:cxnSpLocks/>
              <a:stCxn id="17" idx="2"/>
              <a:endCxn id="18" idx="0"/>
            </p:cNvCxnSpPr>
            <p:nvPr/>
          </p:nvCxnSpPr>
          <p:spPr bwMode="auto">
            <a:xfrm flipH="1">
              <a:off x="6978089" y="2311682"/>
              <a:ext cx="1067192" cy="6057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8C9C525C-D515-4C9E-B23C-363C04A16FF4}"/>
                </a:ext>
              </a:extLst>
            </p:cNvPr>
            <p:cNvCxnSpPr>
              <a:cxnSpLocks/>
              <a:stCxn id="17" idx="2"/>
              <a:endCxn id="26" idx="0"/>
            </p:cNvCxnSpPr>
            <p:nvPr/>
          </p:nvCxnSpPr>
          <p:spPr bwMode="auto">
            <a:xfrm>
              <a:off x="8045281" y="2311682"/>
              <a:ext cx="758072" cy="6057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71CC5823-24AF-4B4E-A21A-4D1D8C1153E5}"/>
                </a:ext>
              </a:extLst>
            </p:cNvPr>
            <p:cNvCxnSpPr>
              <a:cxnSpLocks/>
              <a:stCxn id="26" idx="1"/>
              <a:endCxn id="19" idx="0"/>
            </p:cNvCxnSpPr>
            <p:nvPr/>
          </p:nvCxnSpPr>
          <p:spPr bwMode="auto">
            <a:xfrm flipH="1">
              <a:off x="7868869" y="3032836"/>
              <a:ext cx="815723" cy="832236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F2ACBAE-4400-47DA-9281-C1BD37A35325}"/>
                </a:ext>
              </a:extLst>
            </p:cNvPr>
            <p:cNvCxnSpPr>
              <a:cxnSpLocks/>
              <a:stCxn id="26" idx="3"/>
              <a:endCxn id="27" idx="0"/>
            </p:cNvCxnSpPr>
            <p:nvPr/>
          </p:nvCxnSpPr>
          <p:spPr bwMode="auto">
            <a:xfrm>
              <a:off x="8922114" y="3032836"/>
              <a:ext cx="745324" cy="832236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704F362A-EC5C-4159-9066-063F7A055AAD}"/>
                </a:ext>
              </a:extLst>
            </p:cNvPr>
            <p:cNvCxnSpPr>
              <a:cxnSpLocks/>
              <a:stCxn id="27" idx="1"/>
              <a:endCxn id="20" idx="0"/>
            </p:cNvCxnSpPr>
            <p:nvPr/>
          </p:nvCxnSpPr>
          <p:spPr bwMode="auto">
            <a:xfrm flipH="1">
              <a:off x="8558778" y="3980466"/>
              <a:ext cx="989899" cy="919666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6" name="Diamond 25">
              <a:extLst>
                <a:ext uri="{FF2B5EF4-FFF2-40B4-BE49-F238E27FC236}">
                  <a16:creationId xmlns:a16="http://schemas.microsoft.com/office/drawing/2014/main" id="{1EAD855C-2E7D-4DBD-9FB1-12420A57F8F1}"/>
                </a:ext>
              </a:extLst>
            </p:cNvPr>
            <p:cNvSpPr/>
            <p:nvPr/>
          </p:nvSpPr>
          <p:spPr bwMode="auto">
            <a:xfrm>
              <a:off x="8684592" y="2917442"/>
              <a:ext cx="237522" cy="230788"/>
            </a:xfrm>
            <a:prstGeom prst="diamond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7" name="Diamond 26">
              <a:extLst>
                <a:ext uri="{FF2B5EF4-FFF2-40B4-BE49-F238E27FC236}">
                  <a16:creationId xmlns:a16="http://schemas.microsoft.com/office/drawing/2014/main" id="{D71204CF-2E5E-42C5-933C-B87CD3CCC6AB}"/>
                </a:ext>
              </a:extLst>
            </p:cNvPr>
            <p:cNvSpPr/>
            <p:nvPr/>
          </p:nvSpPr>
          <p:spPr bwMode="auto">
            <a:xfrm>
              <a:off x="9548677" y="3865072"/>
              <a:ext cx="237522" cy="230788"/>
            </a:xfrm>
            <a:prstGeom prst="diamond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57188" marR="0" indent="-357188" algn="l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 typeface="Ericsson Hilda" panose="00000500000000000000" pitchFamily="2" charset="0"/>
                <a:buChar char="—"/>
                <a:tabLst/>
              </a:pPr>
              <a:endParaRPr kumimoji="0" lang="sv-SE" sz="20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latin typeface="+mn-lt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6D12F14-0B50-4076-A4FB-1B4DA21A69DF}"/>
                </a:ext>
              </a:extLst>
            </p:cNvPr>
            <p:cNvSpPr/>
            <p:nvPr/>
          </p:nvSpPr>
          <p:spPr bwMode="auto">
            <a:xfrm>
              <a:off x="9879042" y="4900132"/>
              <a:ext cx="1286975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Second candidate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B79BCDB0-0ED2-4F10-ABEC-9E22ABB25281}"/>
                </a:ext>
              </a:extLst>
            </p:cNvPr>
            <p:cNvCxnSpPr>
              <a:cxnSpLocks/>
              <a:stCxn id="27" idx="3"/>
              <a:endCxn id="28" idx="0"/>
            </p:cNvCxnSpPr>
            <p:nvPr/>
          </p:nvCxnSpPr>
          <p:spPr bwMode="auto">
            <a:xfrm>
              <a:off x="9786199" y="3980466"/>
              <a:ext cx="736331" cy="919666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899707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A7F7BC0D-0FEA-4912-83F1-3767D50B2D5F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42375786"/>
              </p:ext>
            </p:extLst>
          </p:nvPr>
        </p:nvGraphicFramePr>
        <p:xfrm>
          <a:off x="6240462" y="4207512"/>
          <a:ext cx="5472112" cy="2040705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343439344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60507921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774894668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89557909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83919444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35674497"/>
                    </a:ext>
                  </a:extLst>
                </a:gridCol>
              </a:tblGrid>
              <a:tr h="172792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B Main10 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7079489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VTM-4.0 with MTS Inter On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88111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935221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938656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7312180"/>
                  </a:ext>
                </a:extLst>
              </a:tr>
              <a:tr h="23732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602237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36118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161527"/>
                  </a:ext>
                </a:extLst>
              </a:tr>
              <a:tr h="23732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0338330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4564601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6161078"/>
                  </a:ext>
                </a:extLst>
              </a:tr>
            </a:tbl>
          </a:graphicData>
        </a:graphic>
      </p:graphicFrame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3998CA59-4895-4C1D-AC36-213E91004D8B}"/>
              </a:ext>
            </a:extLst>
          </p:cNvPr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101810295"/>
              </p:ext>
            </p:extLst>
          </p:nvPr>
        </p:nvGraphicFramePr>
        <p:xfrm>
          <a:off x="6240461" y="1844677"/>
          <a:ext cx="5472112" cy="2125978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4688605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4785818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53094163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284867590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53931180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509890915"/>
                    </a:ext>
                  </a:extLst>
                </a:gridCol>
              </a:tblGrid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3425670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VTM-4.0 with MTS Inter On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2113077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384228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084004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548546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792104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5181611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006411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425883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906314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-0.03%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718160"/>
                  </a:ext>
                </a:extLst>
              </a:tr>
            </a:tbl>
          </a:graphicData>
        </a:graphic>
      </p:graphicFrame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18344E7E-B72F-4BC1-BE3D-190721CEE0E5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78936899"/>
              </p:ext>
            </p:extLst>
          </p:nvPr>
        </p:nvGraphicFramePr>
        <p:xfrm>
          <a:off x="479425" y="1844674"/>
          <a:ext cx="5472112" cy="2089153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52698949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023979295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86204236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373003748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061714061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46408787"/>
                    </a:ext>
                  </a:extLst>
                </a:gridCol>
              </a:tblGrid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3323432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711389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154155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691130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157120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35938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4614441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449737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7171141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2558578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184037"/>
                  </a:ext>
                </a:extLst>
              </a:tr>
            </a:tbl>
          </a:graphicData>
        </a:graphic>
      </p:graphicFrame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B5E2743-E4D2-4C23-B6CA-457E5EE65EFA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667647988"/>
              </p:ext>
            </p:extLst>
          </p:nvPr>
        </p:nvGraphicFramePr>
        <p:xfrm>
          <a:off x="479424" y="4207508"/>
          <a:ext cx="5472113" cy="2029775"/>
        </p:xfrm>
        <a:graphic>
          <a:graphicData uri="http://schemas.openxmlformats.org/drawingml/2006/table">
            <a:tbl>
              <a:tblPr/>
              <a:tblGrid>
                <a:gridCol w="1521063">
                  <a:extLst>
                    <a:ext uri="{9D8B030D-6E8A-4147-A177-3AD203B41FA5}">
                      <a16:colId xmlns:a16="http://schemas.microsoft.com/office/drawing/2014/main" val="48930403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9493303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148134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03475442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01936841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792575945"/>
                    </a:ext>
                  </a:extLst>
                </a:gridCol>
              </a:tblGrid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5306316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6967759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226149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185545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9694272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321721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043087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596284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434331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12562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713190"/>
                  </a:ext>
                </a:extLst>
              </a:tr>
            </a:tbl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D48FA0DF-B3D7-47BC-91A2-0B73FDA62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Results T1: (3, 4) vs (3, 4)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998E2F-5579-4EBE-81F4-E4BD63E0A234}"/>
              </a:ext>
            </a:extLst>
          </p:cNvPr>
          <p:cNvSpPr txBox="1"/>
          <p:nvPr/>
        </p:nvSpPr>
        <p:spPr bwMode="auto">
          <a:xfrm>
            <a:off x="479424" y="1426528"/>
            <a:ext cx="5472113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sz="2000" dirty="0"/>
              <a:t>CTC with MTS =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ED9310-31A8-424A-AB9D-9D9C4A663D5B}"/>
              </a:ext>
            </a:extLst>
          </p:cNvPr>
          <p:cNvSpPr txBox="1"/>
          <p:nvPr/>
        </p:nvSpPr>
        <p:spPr bwMode="auto">
          <a:xfrm>
            <a:off x="6240461" y="1426528"/>
            <a:ext cx="5472113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sz="2000" dirty="0"/>
              <a:t>CTC with MTS = 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862F22-8185-4A79-886F-535389DF2E74}"/>
              </a:ext>
            </a:extLst>
          </p:cNvPr>
          <p:cNvSpPr txBox="1"/>
          <p:nvPr/>
        </p:nvSpPr>
        <p:spPr bwMode="auto">
          <a:xfrm>
            <a:off x="479422" y="6309484"/>
            <a:ext cx="5472115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1600" dirty="0"/>
              <a:t>       LDB:                  -0.04%    -0.09%    0.08%      98%          95%</a:t>
            </a:r>
          </a:p>
        </p:txBody>
      </p:sp>
    </p:spTree>
    <p:extLst>
      <p:ext uri="{BB962C8B-B14F-4D97-AF65-F5344CB8AC3E}">
        <p14:creationId xmlns:p14="http://schemas.microsoft.com/office/powerpoint/2010/main" val="2613313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A7F7BC0D-0FEA-4912-83F1-3767D50B2D5F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710196503"/>
              </p:ext>
            </p:extLst>
          </p:nvPr>
        </p:nvGraphicFramePr>
        <p:xfrm>
          <a:off x="6240462" y="4207512"/>
          <a:ext cx="5472112" cy="2036195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343439344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60507921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774894668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89557909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83919444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35674497"/>
                    </a:ext>
                  </a:extLst>
                </a:gridCol>
              </a:tblGrid>
              <a:tr h="172792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B Main10 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7079489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VTM-4.0 with MTS Inter On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88111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935221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938656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7312180"/>
                  </a:ext>
                </a:extLst>
              </a:tr>
              <a:tr h="23732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0.02%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0.04%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-0.21%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97%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93%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602237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0.01%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0.29%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-0.01%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98%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98%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36118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-0.18%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-0.63%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-0.85%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99%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161527"/>
                  </a:ext>
                </a:extLst>
              </a:tr>
              <a:tr h="23732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-0.03%</a:t>
                      </a:r>
                      <a:endParaRPr lang="sv-S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-0.04%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-0.31%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98%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96%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0338330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0.07%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0.17%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-0.49%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4564601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-0.20%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0.20%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0.13%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97%</a:t>
                      </a:r>
                      <a:endParaRPr lang="sv-SE" sz="16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95%</a:t>
                      </a:r>
                      <a:endParaRPr lang="sv-SE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6161078"/>
                  </a:ext>
                </a:extLst>
              </a:tr>
            </a:tbl>
          </a:graphicData>
        </a:graphic>
      </p:graphicFrame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3998CA59-4895-4C1D-AC36-213E91004D8B}"/>
              </a:ext>
            </a:extLst>
          </p:cNvPr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333371503"/>
              </p:ext>
            </p:extLst>
          </p:nvPr>
        </p:nvGraphicFramePr>
        <p:xfrm>
          <a:off x="6240461" y="1844677"/>
          <a:ext cx="5472112" cy="2116958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4688605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4785818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53094163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284867590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53931180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509890915"/>
                    </a:ext>
                  </a:extLst>
                </a:gridCol>
              </a:tblGrid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3425670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VTM-4.0 with MTS Inter On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2113077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384228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-0.02%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0.01%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0.05%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084004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-0.03%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-0.09%</a:t>
                      </a:r>
                      <a:endParaRPr lang="sv-S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-0.14%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548546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-0.02%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-0.13%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-0.06%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792104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-0.03%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-0.20%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-0.03%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5181611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100"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006411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-0.02%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-0.11%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-0.05%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425883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-0.01%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-0.21%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0.31%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906314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0.02%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0.09%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0.06%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94%</a:t>
                      </a:r>
                      <a:endParaRPr lang="sv-SE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718160"/>
                  </a:ext>
                </a:extLst>
              </a:tr>
            </a:tbl>
          </a:graphicData>
        </a:graphic>
      </p:graphicFrame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18344E7E-B72F-4BC1-BE3D-190721CEE0E5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3833833"/>
              </p:ext>
            </p:extLst>
          </p:nvPr>
        </p:nvGraphicFramePr>
        <p:xfrm>
          <a:off x="479425" y="1844674"/>
          <a:ext cx="5472112" cy="2089153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52698949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023979295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86204236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373003748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061714061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46408787"/>
                    </a:ext>
                  </a:extLst>
                </a:gridCol>
              </a:tblGrid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3323432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711389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154155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691130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157120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35938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4614441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449737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7171141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2558578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184037"/>
                  </a:ext>
                </a:extLst>
              </a:tr>
            </a:tbl>
          </a:graphicData>
        </a:graphic>
      </p:graphicFrame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B5E2743-E4D2-4C23-B6CA-457E5EE65EFA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654354257"/>
              </p:ext>
            </p:extLst>
          </p:nvPr>
        </p:nvGraphicFramePr>
        <p:xfrm>
          <a:off x="479424" y="4207508"/>
          <a:ext cx="5472113" cy="2029775"/>
        </p:xfrm>
        <a:graphic>
          <a:graphicData uri="http://schemas.openxmlformats.org/drawingml/2006/table">
            <a:tbl>
              <a:tblPr/>
              <a:tblGrid>
                <a:gridCol w="1521063">
                  <a:extLst>
                    <a:ext uri="{9D8B030D-6E8A-4147-A177-3AD203B41FA5}">
                      <a16:colId xmlns:a16="http://schemas.microsoft.com/office/drawing/2014/main" val="48930403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9493303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148134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03475442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01936841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792575945"/>
                    </a:ext>
                  </a:extLst>
                </a:gridCol>
              </a:tblGrid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5306316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6967759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226149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185545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9694272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321721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043087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596284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434331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12562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713190"/>
                  </a:ext>
                </a:extLst>
              </a:tr>
            </a:tbl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D48FA0DF-B3D7-47BC-91A2-0B73FDA62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Results T3: (2, 2) vs (2, 2)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998E2F-5579-4EBE-81F4-E4BD63E0A234}"/>
              </a:ext>
            </a:extLst>
          </p:cNvPr>
          <p:cNvSpPr txBox="1"/>
          <p:nvPr/>
        </p:nvSpPr>
        <p:spPr bwMode="auto">
          <a:xfrm>
            <a:off x="479424" y="1426528"/>
            <a:ext cx="5472113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sz="2000" dirty="0"/>
              <a:t>CTC with MTS =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ED9310-31A8-424A-AB9D-9D9C4A663D5B}"/>
              </a:ext>
            </a:extLst>
          </p:cNvPr>
          <p:cNvSpPr txBox="1"/>
          <p:nvPr/>
        </p:nvSpPr>
        <p:spPr bwMode="auto">
          <a:xfrm>
            <a:off x="6240461" y="1426528"/>
            <a:ext cx="5472113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sz="2000" dirty="0"/>
              <a:t>CTC with MTS = 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862F22-8185-4A79-886F-535389DF2E74}"/>
              </a:ext>
            </a:extLst>
          </p:cNvPr>
          <p:cNvSpPr txBox="1"/>
          <p:nvPr/>
        </p:nvSpPr>
        <p:spPr bwMode="auto">
          <a:xfrm>
            <a:off x="479422" y="6309484"/>
            <a:ext cx="5472115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1600" dirty="0"/>
              <a:t>       LDB:                  -0.03%    -0.15%   -0.21%      99%          99%</a:t>
            </a:r>
          </a:p>
        </p:txBody>
      </p:sp>
    </p:spTree>
    <p:extLst>
      <p:ext uri="{BB962C8B-B14F-4D97-AF65-F5344CB8AC3E}">
        <p14:creationId xmlns:p14="http://schemas.microsoft.com/office/powerpoint/2010/main" val="2532551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A7F7BC0D-0FEA-4912-83F1-3767D50B2D5F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209959265"/>
              </p:ext>
            </p:extLst>
          </p:nvPr>
        </p:nvGraphicFramePr>
        <p:xfrm>
          <a:off x="6240462" y="4207512"/>
          <a:ext cx="5472112" cy="2040705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343439344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60507921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774894668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89557909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83919444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35674497"/>
                    </a:ext>
                  </a:extLst>
                </a:gridCol>
              </a:tblGrid>
              <a:tr h="172792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B Main10 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7079489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VTM-4.0 with MTS Inter On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88111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935221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938656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7312180"/>
                  </a:ext>
                </a:extLst>
              </a:tr>
              <a:tr h="23732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602237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36118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161527"/>
                  </a:ext>
                </a:extLst>
              </a:tr>
              <a:tr h="23732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0338330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4564601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6161078"/>
                  </a:ext>
                </a:extLst>
              </a:tr>
            </a:tbl>
          </a:graphicData>
        </a:graphic>
      </p:graphicFrame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3998CA59-4895-4C1D-AC36-213E91004D8B}"/>
              </a:ext>
            </a:extLst>
          </p:cNvPr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270008965"/>
              </p:ext>
            </p:extLst>
          </p:nvPr>
        </p:nvGraphicFramePr>
        <p:xfrm>
          <a:off x="6240461" y="1844677"/>
          <a:ext cx="5472112" cy="2128233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4688605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4785818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53094163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284867590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53931180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509890915"/>
                    </a:ext>
                  </a:extLst>
                </a:gridCol>
              </a:tblGrid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3425670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VTM-4.0 with MTS Inter On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2113077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384228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084004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-0.28%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548546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792104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5181611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006411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0.14%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-0.15%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-0.13%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92%</a:t>
                      </a:r>
                    </a:p>
                  </a:txBody>
                  <a:tcPr marL="44450" marR="4445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425883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906314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718160"/>
                  </a:ext>
                </a:extLst>
              </a:tr>
            </a:tbl>
          </a:graphicData>
        </a:graphic>
      </p:graphicFrame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18344E7E-B72F-4BC1-BE3D-190721CEE0E5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32285024"/>
              </p:ext>
            </p:extLst>
          </p:nvPr>
        </p:nvGraphicFramePr>
        <p:xfrm>
          <a:off x="479425" y="1844674"/>
          <a:ext cx="5472112" cy="2089153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52698949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023979295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86204236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373003748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061714061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46408787"/>
                    </a:ext>
                  </a:extLst>
                </a:gridCol>
              </a:tblGrid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3323432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711389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154155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691130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157120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35938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4614441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449737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7171141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2558578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184037"/>
                  </a:ext>
                </a:extLst>
              </a:tr>
            </a:tbl>
          </a:graphicData>
        </a:graphic>
      </p:graphicFrame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B5E2743-E4D2-4C23-B6CA-457E5EE65EFA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354407761"/>
              </p:ext>
            </p:extLst>
          </p:nvPr>
        </p:nvGraphicFramePr>
        <p:xfrm>
          <a:off x="479424" y="4207508"/>
          <a:ext cx="5472113" cy="2029775"/>
        </p:xfrm>
        <a:graphic>
          <a:graphicData uri="http://schemas.openxmlformats.org/drawingml/2006/table">
            <a:tbl>
              <a:tblPr/>
              <a:tblGrid>
                <a:gridCol w="1521063">
                  <a:extLst>
                    <a:ext uri="{9D8B030D-6E8A-4147-A177-3AD203B41FA5}">
                      <a16:colId xmlns:a16="http://schemas.microsoft.com/office/drawing/2014/main" val="48930403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9493303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148134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03475442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01936841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792575945"/>
                    </a:ext>
                  </a:extLst>
                </a:gridCol>
              </a:tblGrid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5306316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VTM-4.0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6967759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226149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185545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9694272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321721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043087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596284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434331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12562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713190"/>
                  </a:ext>
                </a:extLst>
              </a:tr>
            </a:tbl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D48FA0DF-B3D7-47BC-91A2-0B73FDA62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Results T2: (3, 4) vs (2, 2)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998E2F-5579-4EBE-81F4-E4BD63E0A234}"/>
              </a:ext>
            </a:extLst>
          </p:cNvPr>
          <p:cNvSpPr txBox="1"/>
          <p:nvPr/>
        </p:nvSpPr>
        <p:spPr bwMode="auto">
          <a:xfrm>
            <a:off x="479424" y="1426528"/>
            <a:ext cx="5472113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sz="2000" dirty="0"/>
              <a:t>CTC with MTS =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ED9310-31A8-424A-AB9D-9D9C4A663D5B}"/>
              </a:ext>
            </a:extLst>
          </p:cNvPr>
          <p:cNvSpPr txBox="1"/>
          <p:nvPr/>
        </p:nvSpPr>
        <p:spPr bwMode="auto">
          <a:xfrm>
            <a:off x="6240461" y="1426528"/>
            <a:ext cx="5472113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sz="2000" dirty="0"/>
              <a:t>CTC with MTS = 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862F22-8185-4A79-886F-535389DF2E74}"/>
              </a:ext>
            </a:extLst>
          </p:cNvPr>
          <p:cNvSpPr txBox="1"/>
          <p:nvPr/>
        </p:nvSpPr>
        <p:spPr bwMode="auto">
          <a:xfrm>
            <a:off x="479422" y="6309484"/>
            <a:ext cx="5472115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1600" dirty="0"/>
              <a:t>       LDB:                   0.02%    -0.08%    -0.16%      97%          94%</a:t>
            </a:r>
          </a:p>
        </p:txBody>
      </p:sp>
    </p:spTree>
    <p:extLst>
      <p:ext uri="{BB962C8B-B14F-4D97-AF65-F5344CB8AC3E}">
        <p14:creationId xmlns:p14="http://schemas.microsoft.com/office/powerpoint/2010/main" val="3842304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6C1ADE-DA9C-4646-B71E-4D6E6F04324F}"/>
              </a:ext>
            </a:extLst>
          </p:cNvPr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/>
              <a:t>Recommendation:</a:t>
            </a:r>
          </a:p>
          <a:p>
            <a:pPr marL="0" indent="0">
              <a:buNone/>
            </a:pPr>
            <a:endParaRPr lang="sv-SE" dirty="0"/>
          </a:p>
          <a:p>
            <a:r>
              <a:rPr lang="sv-SE" dirty="0"/>
              <a:t>Set the default values for </a:t>
            </a:r>
            <a:r>
              <a:rPr lang="en-CA" dirty="0" err="1"/>
              <a:t>MTSIntraMaxCand</a:t>
            </a:r>
            <a:r>
              <a:rPr lang="en-CA" dirty="0"/>
              <a:t> and </a:t>
            </a:r>
            <a:r>
              <a:rPr lang="en-CA" dirty="0" err="1"/>
              <a:t>MTSInterMaxCand</a:t>
            </a:r>
            <a:r>
              <a:rPr lang="en-CA" dirty="0"/>
              <a:t> to 2</a:t>
            </a:r>
            <a:endParaRPr lang="sv-SE" dirty="0"/>
          </a:p>
          <a:p>
            <a:endParaRPr lang="sv-SE" dirty="0"/>
          </a:p>
          <a:p>
            <a:r>
              <a:rPr lang="sv-SE" dirty="0"/>
              <a:t>Adopt this proposal into VTM-5.0 as very similar technology has been part of CE6</a:t>
            </a:r>
          </a:p>
          <a:p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7ACC2C-75F3-4E2B-BDCE-48CA2BD9B5D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3</a:t>
            </a:r>
            <a:r>
              <a:rPr lang="sv-SE"/>
              <a:t> </a:t>
            </a:r>
            <a:r>
              <a:rPr lang="sv-SE" dirty="0"/>
              <a:t>changes:</a:t>
            </a:r>
          </a:p>
          <a:p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No DCT-8 horizontal and vertical</a:t>
            </a:r>
          </a:p>
          <a:p>
            <a:pPr marL="457200" indent="-457200">
              <a:buFont typeface="+mj-lt"/>
              <a:buAutoNum type="arabicPeriod"/>
            </a:pPr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Replace size-32 DCT-8 with DCT-2</a:t>
            </a:r>
          </a:p>
          <a:p>
            <a:pPr marL="457200" indent="-457200">
              <a:buFont typeface="+mj-lt"/>
              <a:buAutoNum type="arabicPeriod"/>
            </a:pPr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Dynamic candidate ordering</a:t>
            </a:r>
          </a:p>
          <a:p>
            <a:pPr marL="457200" indent="-457200">
              <a:buFont typeface="+mj-lt"/>
              <a:buAutoNum type="arabicPeriod"/>
            </a:pPr>
            <a:endParaRPr lang="sv-SE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3072DA-462E-4988-A9C1-76B5759FF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Summary &amp; Recommendation</a:t>
            </a:r>
          </a:p>
        </p:txBody>
      </p:sp>
    </p:spTree>
    <p:extLst>
      <p:ext uri="{BB962C8B-B14F-4D97-AF65-F5344CB8AC3E}">
        <p14:creationId xmlns:p14="http://schemas.microsoft.com/office/powerpoint/2010/main" val="2531525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B33FE2D1-30F2-4996-AF4A-F2F32EF7C4D8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348738226"/>
              </p:ext>
            </p:extLst>
          </p:nvPr>
        </p:nvGraphicFramePr>
        <p:xfrm>
          <a:off x="6187736" y="1844674"/>
          <a:ext cx="5524838" cy="4392609"/>
        </p:xfrm>
        <a:graphic>
          <a:graphicData uri="http://schemas.openxmlformats.org/drawingml/2006/table">
            <a:tbl>
              <a:tblPr/>
              <a:tblGrid>
                <a:gridCol w="1535718">
                  <a:extLst>
                    <a:ext uri="{9D8B030D-6E8A-4147-A177-3AD203B41FA5}">
                      <a16:colId xmlns:a16="http://schemas.microsoft.com/office/drawing/2014/main" val="80895689"/>
                    </a:ext>
                  </a:extLst>
                </a:gridCol>
                <a:gridCol w="797824">
                  <a:extLst>
                    <a:ext uri="{9D8B030D-6E8A-4147-A177-3AD203B41FA5}">
                      <a16:colId xmlns:a16="http://schemas.microsoft.com/office/drawing/2014/main" val="2266022116"/>
                    </a:ext>
                  </a:extLst>
                </a:gridCol>
                <a:gridCol w="797824">
                  <a:extLst>
                    <a:ext uri="{9D8B030D-6E8A-4147-A177-3AD203B41FA5}">
                      <a16:colId xmlns:a16="http://schemas.microsoft.com/office/drawing/2014/main" val="4192222923"/>
                    </a:ext>
                  </a:extLst>
                </a:gridCol>
                <a:gridCol w="797824">
                  <a:extLst>
                    <a:ext uri="{9D8B030D-6E8A-4147-A177-3AD203B41FA5}">
                      <a16:colId xmlns:a16="http://schemas.microsoft.com/office/drawing/2014/main" val="2302783059"/>
                    </a:ext>
                  </a:extLst>
                </a:gridCol>
                <a:gridCol w="797824">
                  <a:extLst>
                    <a:ext uri="{9D8B030D-6E8A-4147-A177-3AD203B41FA5}">
                      <a16:colId xmlns:a16="http://schemas.microsoft.com/office/drawing/2014/main" val="1994725088"/>
                    </a:ext>
                  </a:extLst>
                </a:gridCol>
                <a:gridCol w="797824">
                  <a:extLst>
                    <a:ext uri="{9D8B030D-6E8A-4147-A177-3AD203B41FA5}">
                      <a16:colId xmlns:a16="http://schemas.microsoft.com/office/drawing/2014/main" val="3426196233"/>
                    </a:ext>
                  </a:extLst>
                </a:gridCol>
              </a:tblGrid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942006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a-D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VTM-4.0. MTS = 3 (3. 4) [T2]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7457088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177440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986650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954418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934072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66934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67879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1167805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6785415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816536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972747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B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538252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a-D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VTM-4.0. MTS = 3 (3. 4) [T2]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0113656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61550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170300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897462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5991125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63529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809162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2217665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860190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89319"/>
                  </a:ext>
                </a:extLst>
              </a:tr>
            </a:tbl>
          </a:graphicData>
        </a:graphic>
      </p:graphicFrame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9EF89F3-AA8E-43B6-BA5C-A94F3B45F550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03745695"/>
              </p:ext>
            </p:extLst>
          </p:nvPr>
        </p:nvGraphicFramePr>
        <p:xfrm>
          <a:off x="479426" y="1844674"/>
          <a:ext cx="5211162" cy="4392609"/>
        </p:xfrm>
        <a:graphic>
          <a:graphicData uri="http://schemas.openxmlformats.org/drawingml/2006/table">
            <a:tbl>
              <a:tblPr/>
              <a:tblGrid>
                <a:gridCol w="1448527">
                  <a:extLst>
                    <a:ext uri="{9D8B030D-6E8A-4147-A177-3AD203B41FA5}">
                      <a16:colId xmlns:a16="http://schemas.microsoft.com/office/drawing/2014/main" val="2266013226"/>
                    </a:ext>
                  </a:extLst>
                </a:gridCol>
                <a:gridCol w="752527">
                  <a:extLst>
                    <a:ext uri="{9D8B030D-6E8A-4147-A177-3AD203B41FA5}">
                      <a16:colId xmlns:a16="http://schemas.microsoft.com/office/drawing/2014/main" val="2185211421"/>
                    </a:ext>
                  </a:extLst>
                </a:gridCol>
                <a:gridCol w="752527">
                  <a:extLst>
                    <a:ext uri="{9D8B030D-6E8A-4147-A177-3AD203B41FA5}">
                      <a16:colId xmlns:a16="http://schemas.microsoft.com/office/drawing/2014/main" val="764430441"/>
                    </a:ext>
                  </a:extLst>
                </a:gridCol>
                <a:gridCol w="752527">
                  <a:extLst>
                    <a:ext uri="{9D8B030D-6E8A-4147-A177-3AD203B41FA5}">
                      <a16:colId xmlns:a16="http://schemas.microsoft.com/office/drawing/2014/main" val="4233189728"/>
                    </a:ext>
                  </a:extLst>
                </a:gridCol>
                <a:gridCol w="752527">
                  <a:extLst>
                    <a:ext uri="{9D8B030D-6E8A-4147-A177-3AD203B41FA5}">
                      <a16:colId xmlns:a16="http://schemas.microsoft.com/office/drawing/2014/main" val="3001828854"/>
                    </a:ext>
                  </a:extLst>
                </a:gridCol>
                <a:gridCol w="752527">
                  <a:extLst>
                    <a:ext uri="{9D8B030D-6E8A-4147-A177-3AD203B41FA5}">
                      <a16:colId xmlns:a16="http://schemas.microsoft.com/office/drawing/2014/main" val="1338556683"/>
                    </a:ext>
                  </a:extLst>
                </a:gridCol>
              </a:tblGrid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11572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a-D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VTM-4.0 MTS (3. 4) [T2]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92774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097137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380222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278702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804027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4133222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1351286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088466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6409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316581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8197655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3532546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a-DK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VTM-4.0 MTS (3. 4) [T2]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265424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5614318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67479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431142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29084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869495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813328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786222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7994122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7786993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C96DC849-F68A-49A2-816C-50358E199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VTM-4.0 CTC</a:t>
            </a:r>
            <a:br>
              <a:rPr lang="sv-SE" dirty="0"/>
            </a:br>
            <a:r>
              <a:rPr lang="sv-SE" dirty="0"/>
              <a:t>(3, 4) vs (2, 2)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2F25C8-2548-43B2-B156-617E99A391CB}"/>
              </a:ext>
            </a:extLst>
          </p:cNvPr>
          <p:cNvSpPr txBox="1"/>
          <p:nvPr/>
        </p:nvSpPr>
        <p:spPr bwMode="auto">
          <a:xfrm>
            <a:off x="479425" y="6454066"/>
            <a:ext cx="5211163" cy="1864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1400" dirty="0"/>
              <a:t>LDB:                             0.05%        0.07%      0.05%        98%           95%</a:t>
            </a:r>
            <a:endParaRPr lang="sv-SE" sz="1200" dirty="0"/>
          </a:p>
        </p:txBody>
      </p:sp>
    </p:spTree>
    <p:extLst>
      <p:ext uri="{BB962C8B-B14F-4D97-AF65-F5344CB8AC3E}">
        <p14:creationId xmlns:p14="http://schemas.microsoft.com/office/powerpoint/2010/main" val="57481584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2680</TotalTime>
  <Words>2186</Words>
  <Application>Microsoft Office PowerPoint</Application>
  <PresentationFormat>Widescreen</PresentationFormat>
  <Paragraphs>939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Times New Roman</vt:lpstr>
      <vt:lpstr>Ericsson Hilda</vt:lpstr>
      <vt:lpstr>Ericsson Technical Icons</vt:lpstr>
      <vt:lpstr>Ericsson Hilda Light</vt:lpstr>
      <vt:lpstr>PresentationTemplate2017</vt:lpstr>
      <vt:lpstr>JVET-N0491 Transform Candidate Ordering</vt:lpstr>
      <vt:lpstr>Proposed changes (1)</vt:lpstr>
      <vt:lpstr>Proposed changes (2) </vt:lpstr>
      <vt:lpstr>Results T1: (3, 4) vs (3, 4)</vt:lpstr>
      <vt:lpstr>Results T3: (2, 2) vs (2, 2)</vt:lpstr>
      <vt:lpstr>Results T2: (3, 4) vs (2, 2)</vt:lpstr>
      <vt:lpstr>Summary &amp; Recommendation</vt:lpstr>
      <vt:lpstr>PowerPoint Presentation</vt:lpstr>
      <vt:lpstr>VTM-4.0 CTC (3, 4) vs (2, 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JVET-M0366 Transform Simplification</dc:title>
  <dc:creator>Christopher Hollmann</dc:creator>
  <cp:keywords/>
  <dc:description/>
  <cp:lastModifiedBy>Christopher Hollmann</cp:lastModifiedBy>
  <cp:revision>126</cp:revision>
  <dcterms:created xsi:type="dcterms:W3CDTF">2019-01-09T09:32:42Z</dcterms:created>
  <dcterms:modified xsi:type="dcterms:W3CDTF">2019-03-22T12:29:37Z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