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lsm" ContentType="application/vnd.ms-excel.sheet.macroEnabled.12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7"/>
  </p:notesMasterIdLst>
  <p:sldIdLst>
    <p:sldId id="285" r:id="rId2"/>
    <p:sldId id="287" r:id="rId3"/>
    <p:sldId id="291" r:id="rId4"/>
    <p:sldId id="288" r:id="rId5"/>
    <p:sldId id="28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274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.xls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package" Target="../embeddings/Microsoft_Excel_Macro-Enabled_Worksheet1.xlsm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90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JVET-N0475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Non-CE3/6: Enabling Transform Skip for ISP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9151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TC Ma, Xiaoyu Xiu, Yi-Wen Chen,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85895"/>
          </a:xfrm>
        </p:spPr>
        <p:txBody>
          <a:bodyPr>
            <a:normAutofit/>
          </a:bodyPr>
          <a:lstStyle/>
          <a:p>
            <a:pPr hangingPunct="0"/>
            <a:r>
              <a:rPr lang="en-US" sz="3200" dirty="0"/>
              <a:t>VTM-4.0</a:t>
            </a:r>
          </a:p>
          <a:p>
            <a:pPr lvl="1" hangingPunct="0"/>
            <a:r>
              <a:rPr lang="en-US" sz="2800" dirty="0"/>
              <a:t>Transform skip flag is not enable with ISP mode</a:t>
            </a:r>
          </a:p>
          <a:p>
            <a:pPr hangingPunct="0"/>
            <a:endParaRPr lang="en-US" sz="3200" dirty="0"/>
          </a:p>
          <a:p>
            <a:pPr hangingPunct="0"/>
            <a:r>
              <a:rPr lang="en-US" sz="3200" dirty="0"/>
              <a:t>Enable the Transform Skip with ISP</a:t>
            </a:r>
          </a:p>
          <a:p>
            <a:pPr lvl="1" hangingPunct="0"/>
            <a:r>
              <a:rPr lang="en-US" dirty="0"/>
              <a:t>Benefit for SCC sequences</a:t>
            </a:r>
            <a:endParaRPr lang="en-CA" dirty="0"/>
          </a:p>
          <a:p>
            <a:pPr hangingPunct="0"/>
            <a:endParaRPr lang="en-CA" sz="32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A6BC63-AD24-4811-8EC0-E359AE6943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7853ED-D917-436A-A34D-18CA0A35E5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Anchor : VTM-4.0</a:t>
            </a:r>
          </a:p>
          <a:p>
            <a:r>
              <a:rPr lang="en-US" dirty="0"/>
              <a:t>Test : Anchor + proposed modifications</a:t>
            </a:r>
            <a:endParaRPr lang="en-US" b="1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85426C4D-22B5-487A-918A-97CB443211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1880548"/>
              </p:ext>
            </p:extLst>
          </p:nvPr>
        </p:nvGraphicFramePr>
        <p:xfrm>
          <a:off x="146223" y="3320236"/>
          <a:ext cx="5999205" cy="260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Macro-Enabled Worksheet" r:id="rId3" imgW="4396671" imgH="1912656" progId="Excel.SheetMacroEnabled.12">
                  <p:embed/>
                </p:oleObj>
              </mc:Choice>
              <mc:Fallback>
                <p:oleObj name="Macro-Enabled Worksheet" r:id="rId3" imgW="4396671" imgH="1912656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6223" y="3320236"/>
                        <a:ext cx="5999205" cy="2609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0139BD83-9FC5-48B3-B868-2281B27450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5734972"/>
              </p:ext>
            </p:extLst>
          </p:nvPr>
        </p:nvGraphicFramePr>
        <p:xfrm>
          <a:off x="6146655" y="3320236"/>
          <a:ext cx="5954729" cy="260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Macro-Enabled Worksheet" r:id="rId5" imgW="4396671" imgH="1927663" progId="Excel.SheetMacroEnabled.12">
                  <p:embed/>
                </p:oleObj>
              </mc:Choice>
              <mc:Fallback>
                <p:oleObj name="Macro-Enabled Worksheet" r:id="rId5" imgW="4396671" imgH="1927663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46655" y="3320236"/>
                        <a:ext cx="5954729" cy="2609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573858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hangingPunct="0"/>
            <a:r>
              <a:rPr lang="en-CA" dirty="0"/>
              <a:t>Propose to enable Transform Skip flag with ISP</a:t>
            </a:r>
          </a:p>
          <a:p>
            <a:pPr lvl="1" hangingPunct="0"/>
            <a:r>
              <a:rPr lang="en-US" dirty="0"/>
              <a:t>Benefit for SCC sequences without negative impact in CTC</a:t>
            </a:r>
          </a:p>
          <a:p>
            <a:pPr lvl="1" hangingPunct="0"/>
            <a:endParaRPr lang="en-US" dirty="0"/>
          </a:p>
          <a:p>
            <a:pPr hangingPunct="0"/>
            <a:r>
              <a:rPr lang="en-US" dirty="0"/>
              <a:t>Thanks for HHI being our cross-checker</a:t>
            </a:r>
            <a:endParaRPr lang="en-CA" dirty="0"/>
          </a:p>
          <a:p>
            <a:pPr lvl="1" hangingPunc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84097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285</TotalTime>
  <Words>76</Words>
  <Application>Microsoft Office PowerPoint</Application>
  <PresentationFormat>Widescreen</PresentationFormat>
  <Paragraphs>18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Source Han Sans CN Light</vt:lpstr>
      <vt:lpstr>Arial</vt:lpstr>
      <vt:lpstr>Calibri</vt:lpstr>
      <vt:lpstr>Calibri Light</vt:lpstr>
      <vt:lpstr>Office Theme</vt:lpstr>
      <vt:lpstr>Macro-Enabled Worksheet</vt:lpstr>
      <vt:lpstr>PowerPoint Presentation</vt:lpstr>
      <vt:lpstr>Introduction</vt:lpstr>
      <vt:lpstr>Results</vt:lpstr>
      <vt:lpstr>Summary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Tsung-chuan Ma</cp:lastModifiedBy>
  <cp:revision>130</cp:revision>
  <dcterms:created xsi:type="dcterms:W3CDTF">2018-09-04T21:01:33Z</dcterms:created>
  <dcterms:modified xsi:type="dcterms:W3CDTF">2019-03-21T11:46:01Z</dcterms:modified>
</cp:coreProperties>
</file>