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1" r:id="rId5"/>
    <p:sldId id="259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2D0AD9-0C21-4FF4-BBD2-39284FD2729D}" v="2" dt="2019-03-22T08:22:02.0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arsh Krishnan Ramasubramonian" userId="c865f620-7859-4c37-9dff-af41006459ec" providerId="ADAL" clId="{057162A3-44C8-4CCC-8222-25B0AF16AE55}"/>
    <pc:docChg chg="undo custSel addSld modSld">
      <pc:chgData name="Adarsh Krishnan Ramasubramonian" userId="c865f620-7859-4c37-9dff-af41006459ec" providerId="ADAL" clId="{057162A3-44C8-4CCC-8222-25B0AF16AE55}" dt="2019-03-18T22:18:20.482" v="1886" actId="20577"/>
      <pc:docMkLst>
        <pc:docMk/>
      </pc:docMkLst>
      <pc:sldChg chg="modSp add">
        <pc:chgData name="Adarsh Krishnan Ramasubramonian" userId="c865f620-7859-4c37-9dff-af41006459ec" providerId="ADAL" clId="{057162A3-44C8-4CCC-8222-25B0AF16AE55}" dt="2019-03-18T21:20:06.026" v="34" actId="20577"/>
        <pc:sldMkLst>
          <pc:docMk/>
          <pc:sldMk cId="845773983" sldId="256"/>
        </pc:sldMkLst>
        <pc:spChg chg="mod">
          <ac:chgData name="Adarsh Krishnan Ramasubramonian" userId="c865f620-7859-4c37-9dff-af41006459ec" providerId="ADAL" clId="{057162A3-44C8-4CCC-8222-25B0AF16AE55}" dt="2019-03-18T21:07:43.094" v="22" actId="27636"/>
          <ac:spMkLst>
            <pc:docMk/>
            <pc:sldMk cId="845773983" sldId="256"/>
            <ac:spMk id="2" creationId="{6F0471EE-22A1-40B3-9855-07B556D2387C}"/>
          </ac:spMkLst>
        </pc:spChg>
        <pc:spChg chg="mod">
          <ac:chgData name="Adarsh Krishnan Ramasubramonian" userId="c865f620-7859-4c37-9dff-af41006459ec" providerId="ADAL" clId="{057162A3-44C8-4CCC-8222-25B0AF16AE55}" dt="2019-03-18T21:20:06.026" v="34" actId="20577"/>
          <ac:spMkLst>
            <pc:docMk/>
            <pc:sldMk cId="845773983" sldId="256"/>
            <ac:spMk id="3" creationId="{E105CC17-EDDE-4E59-9EE7-F5CDE7857668}"/>
          </ac:spMkLst>
        </pc:spChg>
      </pc:sldChg>
      <pc:sldChg chg="modSp add">
        <pc:chgData name="Adarsh Krishnan Ramasubramonian" userId="c865f620-7859-4c37-9dff-af41006459ec" providerId="ADAL" clId="{057162A3-44C8-4CCC-8222-25B0AF16AE55}" dt="2019-03-18T22:16:57.585" v="1805" actId="20577"/>
        <pc:sldMkLst>
          <pc:docMk/>
          <pc:sldMk cId="3483483078" sldId="257"/>
        </pc:sldMkLst>
        <pc:spChg chg="mod">
          <ac:chgData name="Adarsh Krishnan Ramasubramonian" userId="c865f620-7859-4c37-9dff-af41006459ec" providerId="ADAL" clId="{057162A3-44C8-4CCC-8222-25B0AF16AE55}" dt="2019-03-18T21:43:46.683" v="415" actId="20577"/>
          <ac:spMkLst>
            <pc:docMk/>
            <pc:sldMk cId="3483483078" sldId="257"/>
            <ac:spMk id="2" creationId="{E52AB5E6-96B7-42E6-A7A5-909B1AD92DE8}"/>
          </ac:spMkLst>
        </pc:spChg>
        <pc:spChg chg="mod">
          <ac:chgData name="Adarsh Krishnan Ramasubramonian" userId="c865f620-7859-4c37-9dff-af41006459ec" providerId="ADAL" clId="{057162A3-44C8-4CCC-8222-25B0AF16AE55}" dt="2019-03-18T22:16:57.585" v="1805" actId="20577"/>
          <ac:spMkLst>
            <pc:docMk/>
            <pc:sldMk cId="3483483078" sldId="257"/>
            <ac:spMk id="3" creationId="{0AF66295-975F-47E5-9A20-0303FB1B2B84}"/>
          </ac:spMkLst>
        </pc:spChg>
      </pc:sldChg>
      <pc:sldChg chg="addSp delSp modSp add">
        <pc:chgData name="Adarsh Krishnan Ramasubramonian" userId="c865f620-7859-4c37-9dff-af41006459ec" providerId="ADAL" clId="{057162A3-44C8-4CCC-8222-25B0AF16AE55}" dt="2019-03-18T21:58:27.458" v="782"/>
        <pc:sldMkLst>
          <pc:docMk/>
          <pc:sldMk cId="1553936899" sldId="259"/>
        </pc:sldMkLst>
        <pc:spChg chg="mod">
          <ac:chgData name="Adarsh Krishnan Ramasubramonian" userId="c865f620-7859-4c37-9dff-af41006459ec" providerId="ADAL" clId="{057162A3-44C8-4CCC-8222-25B0AF16AE55}" dt="2019-03-18T21:58:08.795" v="781" actId="20577"/>
          <ac:spMkLst>
            <pc:docMk/>
            <pc:sldMk cId="1553936899" sldId="259"/>
            <ac:spMk id="2" creationId="{D56DBE20-A9FE-427C-862A-B643FB5C70BB}"/>
          </ac:spMkLst>
        </pc:spChg>
        <pc:spChg chg="del">
          <ac:chgData name="Adarsh Krishnan Ramasubramonian" userId="c865f620-7859-4c37-9dff-af41006459ec" providerId="ADAL" clId="{057162A3-44C8-4CCC-8222-25B0AF16AE55}" dt="2019-03-18T21:58:27.458" v="782"/>
          <ac:spMkLst>
            <pc:docMk/>
            <pc:sldMk cId="1553936899" sldId="259"/>
            <ac:spMk id="3" creationId="{1915C3FB-111E-4C95-8650-0DB182D1E2E0}"/>
          </ac:spMkLst>
        </pc:spChg>
        <pc:graphicFrameChg chg="add mod">
          <ac:chgData name="Adarsh Krishnan Ramasubramonian" userId="c865f620-7859-4c37-9dff-af41006459ec" providerId="ADAL" clId="{057162A3-44C8-4CCC-8222-25B0AF16AE55}" dt="2019-03-18T21:58:27.458" v="782"/>
          <ac:graphicFrameMkLst>
            <pc:docMk/>
            <pc:sldMk cId="1553936899" sldId="259"/>
            <ac:graphicFrameMk id="4" creationId="{5151B47E-A3F4-4421-A537-95F763177886}"/>
          </ac:graphicFrameMkLst>
        </pc:graphicFrameChg>
      </pc:sldChg>
      <pc:sldChg chg="modSp add">
        <pc:chgData name="Adarsh Krishnan Ramasubramonian" userId="c865f620-7859-4c37-9dff-af41006459ec" providerId="ADAL" clId="{057162A3-44C8-4CCC-8222-25B0AF16AE55}" dt="2019-03-18T22:17:14.534" v="1807" actId="20577"/>
        <pc:sldMkLst>
          <pc:docMk/>
          <pc:sldMk cId="2329090457" sldId="261"/>
        </pc:sldMkLst>
        <pc:spChg chg="mod">
          <ac:chgData name="Adarsh Krishnan Ramasubramonian" userId="c865f620-7859-4c37-9dff-af41006459ec" providerId="ADAL" clId="{057162A3-44C8-4CCC-8222-25B0AF16AE55}" dt="2019-03-18T22:10:01.544" v="1025" actId="20577"/>
          <ac:spMkLst>
            <pc:docMk/>
            <pc:sldMk cId="2329090457" sldId="261"/>
            <ac:spMk id="2" creationId="{4A2D487D-4E68-4936-815A-E51398FB5E5E}"/>
          </ac:spMkLst>
        </pc:spChg>
        <pc:spChg chg="mod">
          <ac:chgData name="Adarsh Krishnan Ramasubramonian" userId="c865f620-7859-4c37-9dff-af41006459ec" providerId="ADAL" clId="{057162A3-44C8-4CCC-8222-25B0AF16AE55}" dt="2019-03-18T22:17:14.534" v="1807" actId="20577"/>
          <ac:spMkLst>
            <pc:docMk/>
            <pc:sldMk cId="2329090457" sldId="261"/>
            <ac:spMk id="3" creationId="{B62C87EA-DB8A-4C32-BC98-825D3121DA0E}"/>
          </ac:spMkLst>
        </pc:spChg>
      </pc:sldChg>
      <pc:sldChg chg="modSp add">
        <pc:chgData name="Adarsh Krishnan Ramasubramonian" userId="c865f620-7859-4c37-9dff-af41006459ec" providerId="ADAL" clId="{057162A3-44C8-4CCC-8222-25B0AF16AE55}" dt="2019-03-18T22:18:20.482" v="1886" actId="20577"/>
        <pc:sldMkLst>
          <pc:docMk/>
          <pc:sldMk cId="2834588204" sldId="262"/>
        </pc:sldMkLst>
        <pc:spChg chg="mod">
          <ac:chgData name="Adarsh Krishnan Ramasubramonian" userId="c865f620-7859-4c37-9dff-af41006459ec" providerId="ADAL" clId="{057162A3-44C8-4CCC-8222-25B0AF16AE55}" dt="2019-03-18T22:10:48.798" v="1089" actId="20577"/>
          <ac:spMkLst>
            <pc:docMk/>
            <pc:sldMk cId="2834588204" sldId="262"/>
            <ac:spMk id="2" creationId="{4A2D487D-4E68-4936-815A-E51398FB5E5E}"/>
          </ac:spMkLst>
        </pc:spChg>
        <pc:spChg chg="mod">
          <ac:chgData name="Adarsh Krishnan Ramasubramonian" userId="c865f620-7859-4c37-9dff-af41006459ec" providerId="ADAL" clId="{057162A3-44C8-4CCC-8222-25B0AF16AE55}" dt="2019-03-18T22:18:20.482" v="1886" actId="20577"/>
          <ac:spMkLst>
            <pc:docMk/>
            <pc:sldMk cId="2834588204" sldId="262"/>
            <ac:spMk id="3" creationId="{B62C87EA-DB8A-4C32-BC98-825D3121DA0E}"/>
          </ac:spMkLst>
        </pc:spChg>
      </pc:sldChg>
    </pc:docChg>
  </pc:docChgLst>
  <pc:docChgLst>
    <pc:chgData name="Adarsh Krishnan Ramasubramonian" userId="c865f620-7859-4c37-9dff-af41006459ec" providerId="ADAL" clId="{D02D0AD9-0C21-4FF4-BBD2-39284FD2729D}"/>
    <pc:docChg chg="modSld">
      <pc:chgData name="Adarsh Krishnan Ramasubramonian" userId="c865f620-7859-4c37-9dff-af41006459ec" providerId="ADAL" clId="{D02D0AD9-0C21-4FF4-BBD2-39284FD2729D}" dt="2019-03-22T08:22:02.098" v="1"/>
      <pc:docMkLst>
        <pc:docMk/>
      </pc:docMkLst>
      <pc:sldChg chg="modSp">
        <pc:chgData name="Adarsh Krishnan Ramasubramonian" userId="c865f620-7859-4c37-9dff-af41006459ec" providerId="ADAL" clId="{D02D0AD9-0C21-4FF4-BBD2-39284FD2729D}" dt="2019-03-22T08:22:02.098" v="1"/>
        <pc:sldMkLst>
          <pc:docMk/>
          <pc:sldMk cId="1553936899" sldId="259"/>
        </pc:sldMkLst>
        <pc:graphicFrameChg chg="mod">
          <ac:chgData name="Adarsh Krishnan Ramasubramonian" userId="c865f620-7859-4c37-9dff-af41006459ec" providerId="ADAL" clId="{D02D0AD9-0C21-4FF4-BBD2-39284FD2729D}" dt="2019-03-22T08:22:02.098" v="1"/>
          <ac:graphicFrameMkLst>
            <pc:docMk/>
            <pc:sldMk cId="1553936899" sldId="259"/>
            <ac:graphicFrameMk id="7" creationId="{EE9E90CE-7CAA-42A3-AACA-C17731318248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6D022-291C-45A1-B443-821AECECFB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97A939-6741-44F1-87E4-100FCE79A5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B44713-D336-43EB-B3A0-4C3420FDA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B7F34-ADE7-4501-9502-CE01946CC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05616-BB7E-4BA2-BAA9-C99387D77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690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5B4C1-6941-4BAC-8FFC-D143938F4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D5723B-EDBD-4B88-B284-208BCCDC77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5CFC0B-887A-4654-926E-20D228EA5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7BDA7-6D59-4F57-9C14-22E80F0A0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341EA-B44E-4682-A67B-1E3A04C82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318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70A620-23E8-4125-9A58-58B6914969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2CAEC1-2EB9-48F1-A81D-6AC5169F0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402FDC-D590-4141-9A20-087106F81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38F91-BB4B-4CAB-9164-3329C2757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ECF68-0C2A-423A-9411-69B0DDE35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06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F82F4-03B7-4F95-9077-A7C482476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75F61-E65F-4E6F-88AF-13CB42D57A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92B64-FA35-4B56-B74D-6170AF4F6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82DA2-C445-4640-B6FE-A717F0B97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C148AE-3041-40D5-9281-9E7526893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754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9CB7E-844C-4960-A9DD-DF0BE72A3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72FA02-E70D-41B5-8E73-F5B068674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67046A-2266-40F2-B45A-C273FEA36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A0C648-12C6-4227-9045-2E2421F48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B5178A-5B13-43A8-B168-D3776BDEB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755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7F3EA-370E-41F2-A768-A1F7D1A53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F6071-C35E-4DE4-A1C1-91FB1821F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B20AE-CA7B-4FF8-9082-2C866F754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720CBC-8397-4C6F-9C04-55A5AB867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A93311-2271-4E1D-BA5E-812F0AFD5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3B40A0-769A-41C2-8521-12E8192E1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0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5C95B-F50D-4994-9703-DD8DA4388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9BCEF-6926-4815-AC38-64C116254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5CB5BF-B42E-417E-A04C-7D86035E57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4670E4-184E-4286-BB1E-4E7AAF73F9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F88DCF-A168-44C8-B0AA-589D559E9A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362BE2-B6B3-4B1A-8415-79E9D868B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77DA94-A7EE-48E9-85EC-4430E5316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9CA018-BA76-4D84-BB66-654A35C97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52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F9760-42E9-490F-82A5-EEE040DF8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E8B570-7281-4187-961E-89B28666F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1FD007-AFAC-414C-B30A-44B7816F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C4918F-8528-4E75-9D50-D5C327A90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626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70A7DA-D695-4983-8466-4904CC6D6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6461E8-BAA9-4F28-A8A6-D91F129E3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2DF34D-7263-4858-9786-C4C32F180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167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7CBEA-8592-4138-A4DF-850B7C3D1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ED6FED-590E-4019-AF44-D6CE892E97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38607-1231-451F-98EF-E5654E2D6C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C793B1-4852-4C49-8382-6B837C2B3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9F0951-D9CC-45AC-8772-045EFA037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CB3CF1-264E-4A65-BFD8-10879D699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602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43CD9-3A31-415D-8964-D07F2E89F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FC4677-931B-4418-8055-B79ABA2237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67029-544A-4496-95F6-8C87D72643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786D76-6BE0-496E-B6ED-6A6C1F371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ACF610-4FF7-41A7-85F4-BC4A90F6B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97151-C13E-4D9E-874B-188B3B81A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909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E071E-DCB4-4AEC-8466-3FEAFBC31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B66900-502A-434E-BED5-9709301589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C06E67-CCD2-4A08-8E91-CDD653C5BC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7DE97-5DB4-46E3-8CD3-F9CE7471F0D0}" type="datetimeFigureOut">
              <a:rPr lang="en-US" smtClean="0"/>
              <a:t>3/22/2019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FA35F1-325D-4E2D-B0DD-F0E7FD8EC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02269-826B-4425-B72D-E0CB9D9C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2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471EE-22A1-40B3-9855-07B556D238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JVET-N0432: AHG16/Non-CE3: On 1xN and 2xN subpartitions in intra subpartition coding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05CC17-EDDE-4E59-9EE7-F5CDE78576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A. K. Ramasubramonian, G. Van der Auwera, T. Hsieh, V. Seregin, </a:t>
            </a:r>
            <a:br>
              <a:rPr lang="en-US" dirty="0"/>
            </a:br>
            <a:r>
              <a:rPr lang="en-US" dirty="0"/>
              <a:t>L. Pham Van, M. Karczewicz </a:t>
            </a:r>
          </a:p>
          <a:p>
            <a:r>
              <a:rPr lang="en-US" dirty="0"/>
              <a:t>Qualcomm</a:t>
            </a:r>
          </a:p>
        </p:txBody>
      </p:sp>
    </p:spTree>
    <p:extLst>
      <p:ext uri="{BB962C8B-B14F-4D97-AF65-F5344CB8AC3E}">
        <p14:creationId xmlns:p14="http://schemas.microsoft.com/office/powerpoint/2010/main" val="845773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AB5E6-96B7-42E6-A7A5-909B1AD92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F66295-975F-47E5-9A20-0303FB1B2B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825624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/>
              <a:t>Intra subpartition coding (ISP)</a:t>
            </a:r>
          </a:p>
          <a:p>
            <a:pPr lvl="1"/>
            <a:r>
              <a:rPr lang="en-US" dirty="0"/>
              <a:t>Some vertical partitions result in 1xN and 2xN subpartitions</a:t>
            </a:r>
          </a:p>
          <a:p>
            <a:pPr lvl="2"/>
            <a:r>
              <a:rPr lang="en-US" dirty="0"/>
              <a:t>Coding blocks 4xN (N &gt; 8) and 8xN (N &gt; 4) in size</a:t>
            </a:r>
          </a:p>
          <a:p>
            <a:pPr lvl="1"/>
            <a:r>
              <a:rPr lang="en-US" dirty="0"/>
              <a:t>ISP subpartitions depend on reconstructed samples of preceding subpartitions</a:t>
            </a:r>
          </a:p>
          <a:p>
            <a:pPr lvl="2"/>
            <a:r>
              <a:rPr lang="en-US" dirty="0"/>
              <a:t>Exacerbates worst-case delay</a:t>
            </a:r>
          </a:p>
          <a:p>
            <a:pPr lvl="1"/>
            <a:r>
              <a:rPr lang="en-US" dirty="0"/>
              <a:t>Prediction of 1xN and 2xN subpartitions </a:t>
            </a:r>
          </a:p>
          <a:p>
            <a:pPr lvl="2"/>
            <a:r>
              <a:rPr lang="en-US" dirty="0"/>
              <a:t>May result in read/write overhead</a:t>
            </a:r>
          </a:p>
        </p:txBody>
      </p:sp>
      <p:pic>
        <p:nvPicPr>
          <p:cNvPr id="45" name="Content Placeholder 44">
            <a:extLst>
              <a:ext uri="{FF2B5EF4-FFF2-40B4-BE49-F238E27FC236}">
                <a16:creationId xmlns:a16="http://schemas.microsoft.com/office/drawing/2014/main" id="{6A5DBD6B-1FE7-4974-8894-D1475DDBC9A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72099" y="2254877"/>
            <a:ext cx="6731291" cy="305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483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D487D-4E68-4936-815A-E51398FB5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C87EA-DB8A-4C32-BC98-825D3121D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 mitigate problems arising due to 1xN and 2xN subpartitions of ISP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For vertical ISP, minimum prediction region width of four samples</a:t>
            </a:r>
          </a:p>
          <a:p>
            <a:pPr lvl="2"/>
            <a:r>
              <a:rPr lang="en-US" dirty="0"/>
              <a:t>One prediction region reconstructed before next prediction region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For 4xN coding blocks and vertical ISP, restrict prediction to VER intra mode</a:t>
            </a:r>
          </a:p>
          <a:p>
            <a:pPr lvl="1"/>
            <a:endParaRPr lang="en-US" dirty="0"/>
          </a:p>
          <a:p>
            <a:r>
              <a:rPr lang="en-US" dirty="0"/>
              <a:t>Negligible BD rate loss: 0.04% (AI), 0.01% (RA)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37859DE-8D6C-44FB-B61E-ED7D2F9A43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923091"/>
              </p:ext>
            </p:extLst>
          </p:nvPr>
        </p:nvGraphicFramePr>
        <p:xfrm>
          <a:off x="6308725" y="5723414"/>
          <a:ext cx="5175250" cy="67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6660">
                  <a:extLst>
                    <a:ext uri="{9D8B030D-6E8A-4147-A177-3AD203B41FA5}">
                      <a16:colId xmlns:a16="http://schemas.microsoft.com/office/drawing/2014/main" val="1820843228"/>
                    </a:ext>
                  </a:extLst>
                </a:gridCol>
                <a:gridCol w="1979295">
                  <a:extLst>
                    <a:ext uri="{9D8B030D-6E8A-4147-A177-3AD203B41FA5}">
                      <a16:colId xmlns:a16="http://schemas.microsoft.com/office/drawing/2014/main" val="2581272894"/>
                    </a:ext>
                  </a:extLst>
                </a:gridCol>
                <a:gridCol w="1979295">
                  <a:extLst>
                    <a:ext uri="{9D8B030D-6E8A-4147-A177-3AD203B41FA5}">
                      <a16:colId xmlns:a16="http://schemas.microsoft.com/office/drawing/2014/main" val="8338069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Coding block sizes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Partition sizes for prediction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Transform sizes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2618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4x8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4x8 (vertical mode only)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2xN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2573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4xN (N &gt; 8)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4xN (vertical mode only)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1xN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04916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8xN (N &gt; 4)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4xN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2xN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512962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1396135-A013-4300-8D54-23EDEE6F7F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661321"/>
              </p:ext>
            </p:extLst>
          </p:nvPr>
        </p:nvGraphicFramePr>
        <p:xfrm>
          <a:off x="298450" y="5717462"/>
          <a:ext cx="5175250" cy="67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6660">
                  <a:extLst>
                    <a:ext uri="{9D8B030D-6E8A-4147-A177-3AD203B41FA5}">
                      <a16:colId xmlns:a16="http://schemas.microsoft.com/office/drawing/2014/main" val="1820843228"/>
                    </a:ext>
                  </a:extLst>
                </a:gridCol>
                <a:gridCol w="1979295">
                  <a:extLst>
                    <a:ext uri="{9D8B030D-6E8A-4147-A177-3AD203B41FA5}">
                      <a16:colId xmlns:a16="http://schemas.microsoft.com/office/drawing/2014/main" val="2581272894"/>
                    </a:ext>
                  </a:extLst>
                </a:gridCol>
                <a:gridCol w="1979295">
                  <a:extLst>
                    <a:ext uri="{9D8B030D-6E8A-4147-A177-3AD203B41FA5}">
                      <a16:colId xmlns:a16="http://schemas.microsoft.com/office/drawing/2014/main" val="8338069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Coding block sizes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Partition sizes for prediction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Transform sizes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2618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4x8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2xN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2xN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2573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4xN (N &gt; 8)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1xN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1xN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04916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8xN (N &gt; 4)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2xN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2xN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512962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01D36382-6746-45A1-ADB2-9173A052CE26}"/>
              </a:ext>
            </a:extLst>
          </p:cNvPr>
          <p:cNvSpPr txBox="1"/>
          <p:nvPr/>
        </p:nvSpPr>
        <p:spPr>
          <a:xfrm>
            <a:off x="1752600" y="5320666"/>
            <a:ext cx="899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Current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6F6F64-E574-4406-89AC-2F0C4DA2EE6B}"/>
              </a:ext>
            </a:extLst>
          </p:cNvPr>
          <p:cNvSpPr txBox="1"/>
          <p:nvPr/>
        </p:nvSpPr>
        <p:spPr>
          <a:xfrm>
            <a:off x="8534400" y="5320666"/>
            <a:ext cx="1072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Proposed</a:t>
            </a:r>
          </a:p>
        </p:txBody>
      </p:sp>
    </p:spTree>
    <p:extLst>
      <p:ext uri="{BB962C8B-B14F-4D97-AF65-F5344CB8AC3E}">
        <p14:creationId xmlns:p14="http://schemas.microsoft.com/office/powerpoint/2010/main" val="3291134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D487D-4E68-4936-815A-E51398FB5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C87EA-DB8A-4C32-BC98-825D3121DA0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For vertical ISP, minimum prediction region width of four samples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C7C326-A52D-4409-9BF6-545C0D71989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For 4xN (N &gt;= 8) coding blocks and vertical ISP, restrict prediction to VER intra mode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3C5292-68AE-45EF-81CA-E995735416B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071177"/>
            <a:ext cx="2823210" cy="3786823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177266-E6FB-4214-B2EF-8E67E6943B5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814" y="3071177"/>
            <a:ext cx="2947035" cy="3786822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A7704B-34FE-4E90-9B9B-FA7D9A4F80F6}"/>
              </a:ext>
            </a:extLst>
          </p:cNvPr>
          <p:cNvSpPr txBox="1"/>
          <p:nvPr/>
        </p:nvSpPr>
        <p:spPr>
          <a:xfrm>
            <a:off x="3671997" y="3816628"/>
            <a:ext cx="2214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4xN prediction region</a:t>
            </a:r>
          </a:p>
        </p:txBody>
      </p:sp>
    </p:spTree>
    <p:extLst>
      <p:ext uri="{BB962C8B-B14F-4D97-AF65-F5344CB8AC3E}">
        <p14:creationId xmlns:p14="http://schemas.microsoft.com/office/powerpoint/2010/main" val="2329090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DBE20-A9FE-427C-862A-B643FB5C7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EE9E90CE-7CAA-42A3-AACA-C1773131824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3847130"/>
              </p:ext>
            </p:extLst>
          </p:nvPr>
        </p:nvGraphicFramePr>
        <p:xfrm>
          <a:off x="3892550" y="2139156"/>
          <a:ext cx="4406900" cy="37242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756424414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1729222199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297796206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123053639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1952344315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368391759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8641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VTM-4.0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73785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39204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5019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7022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79958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29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0466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8190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3669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62267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7709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6034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VTM-4.0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72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1788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80694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2166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7093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8940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487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018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7382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982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3936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D487D-4E68-4936-815A-E51398FB5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C87EA-DB8A-4C32-BC98-825D3121D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 to mitigate problems arising due to 1xN and 2xN subpartitions of ISP</a:t>
            </a:r>
          </a:p>
          <a:p>
            <a:r>
              <a:rPr lang="en-US" dirty="0"/>
              <a:t>Negligible BD rate loss: 0.04% (AI), 0.01% (RA)</a:t>
            </a:r>
          </a:p>
          <a:p>
            <a:r>
              <a:rPr lang="en-US" dirty="0"/>
              <a:t>Proposed to include it in the VVC specification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882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499</Words>
  <Application>Microsoft Office PowerPoint</Application>
  <PresentationFormat>Widescreen</PresentationFormat>
  <Paragraphs>165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JVET-N0432: AHG16/Non-CE3: On 1xN and 2xN subpartitions in intra subpartition coding</vt:lpstr>
      <vt:lpstr>Problem statement</vt:lpstr>
      <vt:lpstr>Proposal</vt:lpstr>
      <vt:lpstr>Proposal</vt:lpstr>
      <vt:lpstr>Simulation results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JVET-N0433: CE3-related: Unification of MPM derivation for luma intra modes</dc:title>
  <dc:creator>Adarsh Krishnan Ramasubramonian</dc:creator>
  <cp:lastModifiedBy>Adarsh Krishnan Ramasubramonian</cp:lastModifiedBy>
  <cp:revision>6</cp:revision>
  <dcterms:created xsi:type="dcterms:W3CDTF">2019-03-18T21:05:25Z</dcterms:created>
  <dcterms:modified xsi:type="dcterms:W3CDTF">2019-03-22T08:22:05Z</dcterms:modified>
</cp:coreProperties>
</file>