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80" r:id="rId4"/>
    <p:sldId id="277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5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4000" b="1" dirty="0"/>
              <a:t>CE4-related: modification of HMVP update process inside the shared merging candidate list region</a:t>
            </a:r>
            <a:br>
              <a:rPr lang="en-CA" b="1" dirty="0"/>
            </a:br>
            <a:r>
              <a:rPr lang="en-US" b="1" dirty="0"/>
              <a:t>(JVET-N0385)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G.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WD-4.0/VTM-4.0, when a coding block is inside a shared merge list region, two versions of HMVP/HBVP buffer are required</a:t>
            </a:r>
          </a:p>
          <a:p>
            <a:pPr lvl="1"/>
            <a:r>
              <a:rPr lang="en-US" sz="2400" dirty="0"/>
              <a:t>This copy is unchanged throughout the region</a:t>
            </a:r>
          </a:p>
          <a:p>
            <a:pPr lvl="1"/>
            <a:r>
              <a:rPr lang="en-US" sz="2400" dirty="0"/>
              <a:t>The original HMVP/HBVP buffer is updated when a CU inside the shared merge region is inter mode</a:t>
            </a:r>
            <a:endParaRPr lang="en-US" altLang="zh-CN" sz="2800" dirty="0">
              <a:ea typeface="宋体" panose="02010600030101010101" pitchFamily="2" charset="-122"/>
            </a:endParaRPr>
          </a:p>
          <a:p>
            <a:r>
              <a:rPr lang="en-US" sz="2800" b="1" dirty="0"/>
              <a:t>Proposal: disable HMVP/HBVP update process inside the shared merge region</a:t>
            </a:r>
          </a:p>
          <a:p>
            <a:pPr lvl="1"/>
            <a:r>
              <a:rPr lang="en-US" sz="2400" dirty="0"/>
              <a:t>Less memory and operation required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only negligible BD rate changes are observed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BC4AF-C9D6-45BB-8796-0D0914F7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AC0C3693-FE66-4578-8208-95648EC10D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86867"/>
              </p:ext>
            </p:extLst>
          </p:nvPr>
        </p:nvGraphicFramePr>
        <p:xfrm>
          <a:off x="3419872" y="980728"/>
          <a:ext cx="4876306" cy="5798660"/>
        </p:xfrm>
        <a:graphic>
          <a:graphicData uri="http://schemas.openxmlformats.org/drawingml/2006/table">
            <a:tbl>
              <a:tblPr/>
              <a:tblGrid>
                <a:gridCol w="1694156">
                  <a:extLst>
                    <a:ext uri="{9D8B030D-6E8A-4147-A177-3AD203B41FA5}">
                      <a16:colId xmlns:a16="http://schemas.microsoft.com/office/drawing/2014/main" val="858147718"/>
                    </a:ext>
                  </a:extLst>
                </a:gridCol>
                <a:gridCol w="636430">
                  <a:extLst>
                    <a:ext uri="{9D8B030D-6E8A-4147-A177-3AD203B41FA5}">
                      <a16:colId xmlns:a16="http://schemas.microsoft.com/office/drawing/2014/main" val="3020963713"/>
                    </a:ext>
                  </a:extLst>
                </a:gridCol>
                <a:gridCol w="636430">
                  <a:extLst>
                    <a:ext uri="{9D8B030D-6E8A-4147-A177-3AD203B41FA5}">
                      <a16:colId xmlns:a16="http://schemas.microsoft.com/office/drawing/2014/main" val="2252229804"/>
                    </a:ext>
                  </a:extLst>
                </a:gridCol>
                <a:gridCol w="636430">
                  <a:extLst>
                    <a:ext uri="{9D8B030D-6E8A-4147-A177-3AD203B41FA5}">
                      <a16:colId xmlns:a16="http://schemas.microsoft.com/office/drawing/2014/main" val="2612631243"/>
                    </a:ext>
                  </a:extLst>
                </a:gridCol>
                <a:gridCol w="636430">
                  <a:extLst>
                    <a:ext uri="{9D8B030D-6E8A-4147-A177-3AD203B41FA5}">
                      <a16:colId xmlns:a16="http://schemas.microsoft.com/office/drawing/2014/main" val="1885494117"/>
                    </a:ext>
                  </a:extLst>
                </a:gridCol>
                <a:gridCol w="636430">
                  <a:extLst>
                    <a:ext uri="{9D8B030D-6E8A-4147-A177-3AD203B41FA5}">
                      <a16:colId xmlns:a16="http://schemas.microsoft.com/office/drawing/2014/main" val="1212788826"/>
                    </a:ext>
                  </a:extLst>
                </a:gridCol>
              </a:tblGrid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152194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VTM-4.0.1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35294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11177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28046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253536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559530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622341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1741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085010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063316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079401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37011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01202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VTM-4.0.1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059979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831580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980100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467960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225013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01801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695883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991489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47" marR="4347" marT="43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47" marR="4347" marT="434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780004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924185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225736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77487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VTM-4.0.1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147168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041391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093218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701261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655232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283072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255662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174419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939167"/>
                  </a:ext>
                </a:extLst>
              </a:tr>
              <a:tr h="1656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47" marR="4347" marT="43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47" marR="4347" marT="43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347" marR="4347" marT="434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276912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462D9CF-0381-4374-8ACD-3D74247F6FA3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289066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Simulation on top of VTM-4.0.1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70688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In this contribution, the update process for both HMVP/HBVP buffers is disabled when current CUs are inside a shared merge list region</a:t>
            </a:r>
            <a:endParaRPr lang="en-US" altLang="zh-CN" sz="2000" dirty="0"/>
          </a:p>
          <a:p>
            <a:r>
              <a:rPr lang="en-US" altLang="en-US" sz="2400" dirty="0">
                <a:ea typeface="宋体" panose="02010600030101010101" pitchFamily="2" charset="-122"/>
              </a:rPr>
              <a:t>The proposal is asserted to be a simplification to the current design</a:t>
            </a:r>
          </a:p>
          <a:p>
            <a:r>
              <a:rPr lang="en-US" altLang="zh-CN" sz="2400" dirty="0"/>
              <a:t>Coding efficiency impact from this change is negligible</a:t>
            </a:r>
          </a:p>
          <a:p>
            <a:pPr lvl="1"/>
            <a:r>
              <a:rPr lang="en-US" altLang="zh-CN" sz="2000" dirty="0"/>
              <a:t>0.00%/0.01%/0.01% for CTC in AI/RA/LDB configs.</a:t>
            </a:r>
          </a:p>
          <a:p>
            <a:pPr lvl="1"/>
            <a:r>
              <a:rPr lang="en-US" altLang="zh-CN" sz="2000" dirty="0"/>
              <a:t>-0.02%/0.02%/0.00% for class F in AI/RA/LDB configs.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It is recommended to adopt the proposed method into next the VTM release</a:t>
            </a:r>
          </a:p>
          <a:p>
            <a:r>
              <a:rPr lang="en-US" sz="2400" dirty="0"/>
              <a:t>Thanks </a:t>
            </a:r>
            <a:r>
              <a:rPr lang="en-US" sz="2400" dirty="0" err="1"/>
              <a:t>ByteDance</a:t>
            </a:r>
            <a:r>
              <a:rPr lang="en-US" sz="2400" dirty="0"/>
              <a:t>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11513</TotalTime>
  <Words>516</Words>
  <Application>Microsoft Office PowerPoint</Application>
  <PresentationFormat>On-screen Show (4:3)</PresentationFormat>
  <Paragraphs>181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主题</vt:lpstr>
      <vt:lpstr>CE4-related: modification of HMVP update process inside the shared merging candidate list region (JVET-N0385)</vt:lpstr>
      <vt:lpstr>Summary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Intra Block Copy</cp:lastModifiedBy>
  <cp:revision>260</cp:revision>
  <dcterms:created xsi:type="dcterms:W3CDTF">2010-10-25T03:40:34Z</dcterms:created>
  <dcterms:modified xsi:type="dcterms:W3CDTF">2019-03-21T14:06:03Z</dcterms:modified>
</cp:coreProperties>
</file>