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8" r:id="rId4"/>
    <p:sldId id="279" r:id="rId5"/>
    <p:sldId id="273" r:id="rId6"/>
    <p:sldId id="277" r:id="rId7"/>
    <p:sldId id="281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290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sz="3600" dirty="0"/>
              <a:t>JVET-N0380 CE4-related</a:t>
            </a:r>
            <a:br>
              <a:rPr lang="en-CA" b="1" dirty="0"/>
            </a:br>
            <a:r>
              <a:rPr lang="en-CA" b="1" dirty="0"/>
              <a:t>Fix of MMVD signalling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G. Li, </a:t>
            </a:r>
            <a:r>
              <a:rPr lang="en-US" u="sng" dirty="0"/>
              <a:t>X. Xu</a:t>
            </a:r>
            <a:r>
              <a:rPr lang="en-US" dirty="0"/>
              <a:t>, X. Li, S. Liu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7684767" cy="4680520"/>
          </a:xfrm>
        </p:spPr>
        <p:txBody>
          <a:bodyPr/>
          <a:lstStyle/>
          <a:p>
            <a:r>
              <a:rPr lang="en-CA" dirty="0"/>
              <a:t>MMVD can use up to 2 base candidates</a:t>
            </a:r>
          </a:p>
          <a:p>
            <a:r>
              <a:rPr lang="en-CA" b="1" dirty="0" err="1"/>
              <a:t>mmvd_merge_flag</a:t>
            </a:r>
            <a:r>
              <a:rPr lang="en-CA" b="1" dirty="0"/>
              <a:t> </a:t>
            </a:r>
            <a:r>
              <a:rPr lang="en-CA" dirty="0"/>
              <a:t>is signalled</a:t>
            </a:r>
          </a:p>
          <a:p>
            <a:pPr lvl="1"/>
            <a:r>
              <a:rPr lang="en-CA" dirty="0"/>
              <a:t>Specifying whether 1</a:t>
            </a:r>
            <a:r>
              <a:rPr lang="en-CA" baseline="30000" dirty="0"/>
              <a:t>st</a:t>
            </a:r>
            <a:r>
              <a:rPr lang="en-CA" dirty="0"/>
              <a:t> or 2</a:t>
            </a:r>
            <a:r>
              <a:rPr lang="en-CA" baseline="30000" dirty="0"/>
              <a:t>nd</a:t>
            </a:r>
            <a:r>
              <a:rPr lang="en-CA" dirty="0"/>
              <a:t> merge candidate is used as base</a:t>
            </a:r>
          </a:p>
          <a:p>
            <a:r>
              <a:rPr lang="en-CA" dirty="0"/>
              <a:t>When allowed max number of merge candidate is 1 (</a:t>
            </a:r>
            <a:r>
              <a:rPr lang="en-CA" dirty="0" err="1"/>
              <a:t>MaxNumMergeCand</a:t>
            </a:r>
            <a:r>
              <a:rPr lang="en-CA" dirty="0"/>
              <a:t>=1)</a:t>
            </a:r>
          </a:p>
          <a:p>
            <a:pPr lvl="1"/>
            <a:r>
              <a:rPr lang="en-CA" dirty="0"/>
              <a:t>The second base becomes undefined</a:t>
            </a:r>
          </a:p>
          <a:p>
            <a:pPr lvl="1"/>
            <a:r>
              <a:rPr lang="en-CA" dirty="0"/>
              <a:t>Current VTM uses zero MV as the 2</a:t>
            </a:r>
            <a:r>
              <a:rPr lang="en-CA" baseline="30000" dirty="0"/>
              <a:t>nd</a:t>
            </a:r>
            <a:r>
              <a:rPr lang="en-CA" dirty="0"/>
              <a:t> base, </a:t>
            </a:r>
            <a:r>
              <a:rPr lang="en-CA" b="1" dirty="0"/>
              <a:t>NOT</a:t>
            </a:r>
            <a:r>
              <a:rPr lang="en-CA" dirty="0"/>
              <a:t> aligned with VVC Working Draft</a:t>
            </a:r>
          </a:p>
          <a:p>
            <a:endParaRPr lang="en-CA" dirty="0"/>
          </a:p>
          <a:p>
            <a:endParaRPr lang="en-US" altLang="en-US" sz="2000" dirty="0">
              <a:ea typeface="宋体" panose="02010600030101010101" pitchFamily="2" charset="-122"/>
            </a:endParaRPr>
          </a:p>
          <a:p>
            <a:pPr lvl="1"/>
            <a:endParaRPr lang="en-US" altLang="en-US" sz="2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Conditional signalling of </a:t>
            </a:r>
            <a:r>
              <a:rPr lang="en-CA" b="1" dirty="0" err="1"/>
              <a:t>mmvd_merge_flag</a:t>
            </a:r>
            <a:r>
              <a:rPr lang="en-CA" b="1" dirty="0"/>
              <a:t> </a:t>
            </a:r>
            <a:endParaRPr lang="en-CA" dirty="0"/>
          </a:p>
          <a:p>
            <a:pPr lvl="1"/>
            <a:r>
              <a:rPr lang="en-CA" dirty="0"/>
              <a:t>Only signalled when </a:t>
            </a:r>
            <a:r>
              <a:rPr lang="en-CA" dirty="0" err="1"/>
              <a:t>MaxNumMergeCand</a:t>
            </a:r>
            <a:r>
              <a:rPr lang="en-CA" dirty="0"/>
              <a:t> &gt; 1 </a:t>
            </a:r>
          </a:p>
          <a:p>
            <a:pPr lvl="1"/>
            <a:r>
              <a:rPr lang="en-CA" dirty="0"/>
              <a:t>Otherwise, inferred as </a:t>
            </a:r>
            <a:r>
              <a:rPr lang="en-CA" b="1" dirty="0"/>
              <a:t>0</a:t>
            </a:r>
          </a:p>
          <a:p>
            <a:pPr lvl="1"/>
            <a:endParaRPr lang="en-CA" b="1" dirty="0"/>
          </a:p>
          <a:p>
            <a:r>
              <a:rPr lang="en-CA" dirty="0"/>
              <a:t>Zero MV filling in software can be removed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7BC3-B3CC-4BAF-85BF-6889930E0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C86E1-E10F-4B78-8D20-24548B241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417638"/>
            <a:ext cx="8229600" cy="5284589"/>
          </a:xfrm>
        </p:spPr>
        <p:txBody>
          <a:bodyPr/>
          <a:lstStyle/>
          <a:p>
            <a:pPr marL="0" indent="0">
              <a:buNone/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7.3.6.7	Merge data syntax</a:t>
            </a:r>
          </a:p>
          <a:p>
            <a:pPr marL="0" indent="0">
              <a:buNone/>
            </a:pP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7.4.7.7 Merge data semantics</a:t>
            </a:r>
          </a:p>
          <a:p>
            <a:pPr marL="0" indent="0">
              <a:buNone/>
            </a:pPr>
            <a:r>
              <a:rPr lang="en-CA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sz="24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mmvd_merge_flag</a:t>
            </a:r>
            <a:r>
              <a:rPr lang="en-CA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[ x0 ][ y0 ] is not present, it is inferred to be equal to 0.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2F45938-5361-4486-8455-583910318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344790"/>
              </p:ext>
            </p:extLst>
          </p:nvPr>
        </p:nvGraphicFramePr>
        <p:xfrm>
          <a:off x="1167106" y="1988840"/>
          <a:ext cx="6809788" cy="2372487"/>
        </p:xfrm>
        <a:graphic>
          <a:graphicData uri="http://schemas.openxmlformats.org/drawingml/2006/table">
            <a:tbl>
              <a:tblPr/>
              <a:tblGrid>
                <a:gridCol w="5945053">
                  <a:extLst>
                    <a:ext uri="{9D8B030D-6E8A-4147-A177-3AD203B41FA5}">
                      <a16:colId xmlns:a16="http://schemas.microsoft.com/office/drawing/2014/main" val="396296895"/>
                    </a:ext>
                  </a:extLst>
                </a:gridCol>
                <a:gridCol w="864735">
                  <a:extLst>
                    <a:ext uri="{9D8B030D-6E8A-4147-A177-3AD203B41FA5}">
                      <a16:colId xmlns:a16="http://schemas.microsoft.com/office/drawing/2014/main" val="507399829"/>
                    </a:ext>
                  </a:extLst>
                </a:gridCol>
              </a:tblGrid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merge_data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763688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CuPredMode[ x0 ][ y0 ]  = =  MODE_IBC 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0335266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MaxNumMergeCand &gt; 1 )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753200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merge_idx[ x0 ][ y0 ]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153644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 else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3042713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mmvd_flag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203065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mmvd_flag[ x0 ][ y0 ] = = 1 )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2833346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if( MaxNumMergeCand &gt; 1 )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30518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mmvd_merge_flag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300621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mmvd_distance_idx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981440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mmvd_direction_idx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7429919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 else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934938"/>
                  </a:ext>
                </a:extLst>
              </a:tr>
              <a:tr h="17977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81069" marR="81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325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9330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74104C-38BA-4B98-8D4D-52A8539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en-US" sz="2400" dirty="0"/>
              <a:t>Anchor: VTM-4.0.1, </a:t>
            </a:r>
            <a:r>
              <a:rPr lang="en-US" sz="2400" dirty="0" err="1"/>
              <a:t>MaxNumMergeCand</a:t>
            </a:r>
            <a:r>
              <a:rPr lang="en-US" sz="2400" dirty="0"/>
              <a:t> = 1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730BEAC-1A97-4593-9163-BB13D3D7A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436885"/>
              </p:ext>
            </p:extLst>
          </p:nvPr>
        </p:nvGraphicFramePr>
        <p:xfrm>
          <a:off x="5004048" y="2708920"/>
          <a:ext cx="3365500" cy="180975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5839912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523782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378183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456491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925022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306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Over VTM 4.0.1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8931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03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18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494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41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29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-1.08%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905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84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264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9268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3AF1088-0C38-41CA-B3EE-B7CA049E79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125374"/>
              </p:ext>
            </p:extLst>
          </p:nvPr>
        </p:nvGraphicFramePr>
        <p:xfrm>
          <a:off x="597148" y="2708920"/>
          <a:ext cx="4406900" cy="180975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6450840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235141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406026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336805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964585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720360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2317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4.0.1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6108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453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85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2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408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218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14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988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87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1781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When max number of merging candidate is set to 1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CA" dirty="0"/>
              <a:t>0.02% BD-rate on RA, 93% encoding time,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CA" dirty="0"/>
              <a:t>-0.16% BD-rate on LDB, 97% encoding time.</a:t>
            </a:r>
          </a:p>
          <a:p>
            <a:r>
              <a:rPr lang="en-US" dirty="0"/>
              <a:t>Solved undefined Affine MMVD behavior in VVC specification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A3F428-6B90-4882-A5FA-72E9172010B4}"/>
              </a:ext>
            </a:extLst>
          </p:cNvPr>
          <p:cNvSpPr txBox="1"/>
          <p:nvPr/>
        </p:nvSpPr>
        <p:spPr>
          <a:xfrm>
            <a:off x="971600" y="5257800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Thanks to Samsung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C478E-369F-4E3A-9E89-5C6E35EA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0EC68-86F4-477E-ACEB-67B9463F3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600" dirty="0"/>
          </a:p>
          <a:p>
            <a:pPr marL="0" indent="0" algn="ctr">
              <a:buNone/>
            </a:pPr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6638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11959</TotalTime>
  <Words>380</Words>
  <Application>Microsoft Office PowerPoint</Application>
  <PresentationFormat>On-screen Show (4:3)</PresentationFormat>
  <Paragraphs>181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Malgun Gothic</vt:lpstr>
      <vt:lpstr>宋体</vt:lpstr>
      <vt:lpstr>等线</vt:lpstr>
      <vt:lpstr>Arial</vt:lpstr>
      <vt:lpstr>Calibri</vt:lpstr>
      <vt:lpstr>Times New Roman</vt:lpstr>
      <vt:lpstr>Office 主题</vt:lpstr>
      <vt:lpstr>JVET-N0380 CE4-related Fix of MMVD signalling</vt:lpstr>
      <vt:lpstr>Introduction</vt:lpstr>
      <vt:lpstr>Proposed Method</vt:lpstr>
      <vt:lpstr>Text Changes</vt:lpstr>
      <vt:lpstr>Simulation results</vt:lpstr>
      <vt:lpstr>Conclusion</vt:lpstr>
      <vt:lpstr>PowerPoint Presentation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280</cp:revision>
  <dcterms:created xsi:type="dcterms:W3CDTF">2010-10-25T03:40:34Z</dcterms:created>
  <dcterms:modified xsi:type="dcterms:W3CDTF">2019-03-16T01:32:45Z</dcterms:modified>
</cp:coreProperties>
</file>