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96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1B5DB-6E14-4311-A474-E6B6B48786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D921A-9153-4559-9F72-CEC4E3D0E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D62D5-3B5F-4A3C-AEC5-39171DB98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42B00-887D-4358-80B5-603E569FA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E53C4-6F53-48FD-AE79-6FDF952B6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796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AE903-A985-404A-980C-74B8AFCC2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36DEBA-60C6-43AA-9497-C13F382BD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D9B902-52A9-4B1F-8847-5DAA94952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A2A1A5-ADFF-485D-A024-D6A7A41C4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7B944-973A-498E-8747-4A3937737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4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A0797E-8A0D-4DE6-B95F-A395BC9DAC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8EBC2-C424-4D33-8B6E-045117549A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FFC7B-FC65-4DAC-B5E8-F2C6BAB47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243A4-5C12-4589-B64F-5DA074BCD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6DEFD0-7F33-4D7A-8EBA-D0FAFA8AF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636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93EED-D68B-43D5-BEF1-7E70DD165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F7ED0-D15C-4059-81CA-E8872D8523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C3D3EF-4D42-4D02-BD0F-10A7FD13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F3DEB-637D-402E-A451-17AE3EA27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BF2578-4726-4B72-BA1A-F2021244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80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25247-794F-42E3-9598-F698E5037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DFFF08-585A-424F-9984-D7981B9103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6E1A52-46AD-4E48-A1C5-8E971D25D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5602F3-11DA-4FBC-A99E-509C1FF83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9DAB16-2BC2-47E3-82E7-BE03D853A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262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7BBF6-ACCC-4FF1-AF30-3935687F8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4D7134-3398-4AD6-AF41-87B6A380F7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4F8DBA-EB0B-4DBA-8AFF-D095D182C8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1E37F-2D71-4C7F-9AA1-C43D873FC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889DDF-FD44-4252-8B5C-0923D1E02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8561D5-082F-440A-9261-DBA428958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112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A495C-E490-40EC-A9E8-C3D953D27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0AAEDC-76CF-4D31-A69B-4B08E91AA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F9EC87-4538-4ED7-B87D-72A94C43A2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46CF8F-88A1-4E94-A2CE-E424ACE145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42C6F-ED39-4F16-8D48-EA3AD79BEF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6F1B02-4340-4BE0-BDE8-DA4DD8A0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8230EC-63B3-4ABA-9A92-B0409C3AC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58A1B0-A96C-4B73-AC77-B862634C2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97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A8BB2-D42F-4E6E-8DEE-EF0F6DDBBC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1D7F38-140F-42FF-BB94-6E14EB3C6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6028A9-0F67-4D3D-952C-581E57AFC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697231-3E12-4611-A616-D696C8D29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401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BA4A8C-10F4-4592-9CD9-5A3AA1AF5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ED42B3-FF4C-48D3-BB7C-CFF96333A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91E9D3-A51E-4AE0-ADF7-2F3CAADEF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0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CBC31-2F4C-4BE3-ACA1-9B4ED15B8D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CB2B8-8B99-4A2B-B5B7-9F35840C7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C4782D-DBD0-4E0B-A287-BF1C4DF43E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820C09-A222-4DC7-92A5-C36D5E7E6B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F6A3B3-D6F2-4A56-8846-74390D3E4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42F641-7399-4E82-8F3B-54C8C5BCD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02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D77C9-089A-4108-9AA4-359575D77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72CC01-3352-4ED3-B3ED-6934BAA6A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8E5AE9-093E-4C22-A146-BEC84DF8C2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E2F68D-A7DB-4E18-8D0C-F89F123731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D51D57-B9C6-41BF-BE18-43A705373F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A57237-22ED-4266-889B-0A7037A37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43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0FACC79-10F9-4AE0-8DFD-BF009C5F5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DB11CD-C715-453A-94DE-CCBEE39C57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604689-F5E3-4D39-B542-8B802F877A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F2AF1-6FC3-4E94-B603-DA3D2C99DDE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1BD4BD-F521-4D20-A935-4AFD78DBF3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EB7C8-C86F-46D8-B84A-6061466E3D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759EA-D7B4-4861-BFE2-D97260C93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13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8233C-919E-4700-87EA-F14E149100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JVET-N0357: CE8-related: Context Modelling of Sign for TS Residual Coding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7EFF3-BFCD-4DF2-94C8-B28103A6489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1005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11F0D-761D-47F0-B868-485DD0445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 coding for TSM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C9DA9B-85C9-40C4-BAAA-1E57B1A3D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 context model</a:t>
            </a:r>
          </a:p>
          <a:p>
            <a:r>
              <a:rPr lang="en-US" dirty="0"/>
              <a:t>Proposal:</a:t>
            </a:r>
          </a:p>
          <a:p>
            <a:pPr lvl="1"/>
            <a:r>
              <a:rPr lang="en-US" dirty="0"/>
              <a:t>Track ratio </a:t>
            </a:r>
            <a:r>
              <a:rPr lang="en-US" i="1" dirty="0"/>
              <a:t>r</a:t>
            </a:r>
            <a:r>
              <a:rPr lang="en-US" dirty="0"/>
              <a:t> of negative signs for a TU</a:t>
            </a:r>
          </a:p>
          <a:p>
            <a:pPr lvl="1"/>
            <a:r>
              <a:rPr lang="en-US" dirty="0"/>
              <a:t>Switch among context models depending on ratio</a:t>
            </a:r>
          </a:p>
          <a:p>
            <a:r>
              <a:rPr lang="en-US" dirty="0"/>
              <a:t>Configuration:</a:t>
            </a:r>
          </a:p>
          <a:p>
            <a:pPr lvl="1"/>
            <a:r>
              <a:rPr lang="en-US" dirty="0"/>
              <a:t>Thresholds: </a:t>
            </a:r>
            <a:r>
              <a:rPr lang="en-US" i="1" dirty="0"/>
              <a:t>a = 0.05</a:t>
            </a:r>
            <a:r>
              <a:rPr lang="en-US" dirty="0"/>
              <a:t>, </a:t>
            </a:r>
            <a:r>
              <a:rPr lang="en-US" i="1" dirty="0"/>
              <a:t>b = 0.95</a:t>
            </a:r>
          </a:p>
          <a:p>
            <a:pPr lvl="1"/>
            <a:r>
              <a:rPr lang="en-US" dirty="0"/>
              <a:t>1st	context: </a:t>
            </a:r>
            <a:r>
              <a:rPr lang="en-US" i="1" dirty="0"/>
              <a:t>r &lt; a</a:t>
            </a:r>
          </a:p>
          <a:p>
            <a:pPr lvl="1"/>
            <a:r>
              <a:rPr lang="en-US" dirty="0"/>
              <a:t>2nd 	context: </a:t>
            </a:r>
            <a:r>
              <a:rPr lang="en-US" i="1" dirty="0"/>
              <a:t>a ≤ r ≤ b</a:t>
            </a:r>
          </a:p>
          <a:p>
            <a:pPr lvl="1"/>
            <a:r>
              <a:rPr lang="en-US" dirty="0"/>
              <a:t>3rd 	context: </a:t>
            </a:r>
            <a:r>
              <a:rPr lang="en-US" i="1" dirty="0"/>
              <a:t>r &gt; b</a:t>
            </a:r>
          </a:p>
        </p:txBody>
      </p:sp>
    </p:spTree>
    <p:extLst>
      <p:ext uri="{BB962C8B-B14F-4D97-AF65-F5344CB8AC3E}">
        <p14:creationId xmlns:p14="http://schemas.microsoft.com/office/powerpoint/2010/main" val="4270109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D6C5A-CD0C-4E7D-9C4E-23C1D725F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7CFEC-0F64-4E00-B3FE-8FC2C684A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Limitation of context coded bins to three</a:t>
            </a:r>
          </a:p>
          <a:p>
            <a:r>
              <a:rPr lang="en-CA" dirty="0"/>
              <a:t>Class F: 	−3.03 % (AI), −2.14 % (RA), −1.66 % (LB); </a:t>
            </a:r>
            <a:br>
              <a:rPr lang="en-CA" dirty="0"/>
            </a:br>
            <a:r>
              <a:rPr lang="en-CA" dirty="0"/>
              <a:t>TGM: 	−4.78 % (AI), −3.15 % (RA), −2.64 % (LB);</a:t>
            </a:r>
            <a:endParaRPr lang="en-US" dirty="0"/>
          </a:p>
          <a:p>
            <a:r>
              <a:rPr lang="en-US" dirty="0"/>
              <a:t>Generally: 	around </a:t>
            </a:r>
            <a:r>
              <a:rPr lang="en-CA" dirty="0"/>
              <a:t>−0.2 % to −0.3 % additional improvements for 			Class F and TGM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3580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60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JVET-N0357: CE8-related: Context Modelling of Sign for TS Residual Coding</vt:lpstr>
      <vt:lpstr>Sign coding for TSM</vt:lpstr>
      <vt:lpstr>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JVET-N0357: CE8-related: Context Modelling of Sign for TS Residual Coding</dc:title>
  <dc:creator>Tung Nguyen</dc:creator>
  <cp:lastModifiedBy>Tung Nguyen</cp:lastModifiedBy>
  <cp:revision>2</cp:revision>
  <dcterms:created xsi:type="dcterms:W3CDTF">2019-03-21T11:27:01Z</dcterms:created>
  <dcterms:modified xsi:type="dcterms:W3CDTF">2019-03-21T11:37:48Z</dcterms:modified>
</cp:coreProperties>
</file>