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83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946889"/>
            <a:ext cx="11402060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JVET-N0332:</a:t>
            </a: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Non-CE4: 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MVD scaling issue for LTRPs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66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</a:t>
            </a:r>
            <a:r>
              <a:rPr lang="en-CA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Tsung-Chuan Ma,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In current MMVD design, the final MVDs may be derived by scaling the signaled MV offset according to the POC distances</a:t>
            </a:r>
          </a:p>
          <a:p>
            <a:r>
              <a:rPr lang="en-SG" dirty="0"/>
              <a:t>POC-based scaling on the MV pointing to a long term reference picture may result in extremely large or small values</a:t>
            </a:r>
            <a:endParaRPr lang="en-CA" dirty="0"/>
          </a:p>
          <a:p>
            <a:r>
              <a:rPr lang="en-CA" dirty="0"/>
              <a:t>Proposed to disable the motion vector difference (MVD) scaling process for MMVD when referring to a long-term reference picture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Proposed Text Changes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B6EEF4-875B-41B3-A999-D355D13E0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925" y="1706932"/>
            <a:ext cx="6467475" cy="478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This contribution proposes to disable the motion vector difference scaling process for MMVD when a picture refers to a </a:t>
            </a:r>
            <a:r>
              <a:rPr lang="en-CA"/>
              <a:t>long-term reference</a:t>
            </a:r>
          </a:p>
          <a:p>
            <a:r>
              <a:rPr lang="en-US"/>
              <a:t>It </a:t>
            </a:r>
            <a:r>
              <a:rPr lang="en-US" dirty="0"/>
              <a:t>is suggested that the JVET considers this proposal in refining the specification for MVD scaling process for MMVD</a:t>
            </a:r>
            <a:r>
              <a:rPr lang="en-CA" dirty="0"/>
              <a:t>. </a:t>
            </a:r>
            <a:endParaRPr lang="en-US" dirty="0"/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</TotalTime>
  <Words>131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Proposed Text Changes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134</cp:revision>
  <dcterms:created xsi:type="dcterms:W3CDTF">2018-09-04T21:01:33Z</dcterms:created>
  <dcterms:modified xsi:type="dcterms:W3CDTF">2019-03-21T13:46:20Z</dcterms:modified>
</cp:coreProperties>
</file>