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8"/>
  </p:notesMasterIdLst>
  <p:handoutMasterIdLst>
    <p:handoutMasterId r:id="rId9"/>
  </p:handoutMasterIdLst>
  <p:sldIdLst>
    <p:sldId id="256" r:id="rId2"/>
    <p:sldId id="1092" r:id="rId3"/>
    <p:sldId id="1085" r:id="rId4"/>
    <p:sldId id="1084" r:id="rId5"/>
    <p:sldId id="1093" r:id="rId6"/>
    <p:sldId id="334" r:id="rId7"/>
  </p:sldIdLst>
  <p:sldSz cx="9144000" cy="6858000" type="screen4x3"/>
  <p:notesSz cx="6858000" cy="9144000"/>
  <p:custDataLst>
    <p:tags r:id="rId1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CA0FE"/>
    <a:srgbClr val="A6D0C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5988" autoAdjust="0"/>
  </p:normalViewPr>
  <p:slideViewPr>
    <p:cSldViewPr snapToGrid="0">
      <p:cViewPr varScale="1">
        <p:scale>
          <a:sx n="114" d="100"/>
          <a:sy n="114" d="100"/>
        </p:scale>
        <p:origin x="1506"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7598"/>
    </p:cViewPr>
  </p:sorterViewPr>
  <p:notesViewPr>
    <p:cSldViewPr snapToGrid="0">
      <p:cViewPr>
        <p:scale>
          <a:sx n="100" d="100"/>
          <a:sy n="100" d="100"/>
        </p:scale>
        <p:origin x="1092" y="52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tags" Target="tags/tag1.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 Han" userId="7ab135d7-ea35-4a0e-957b-4cf3afab17b5" providerId="ADAL" clId="{2A716AA6-0033-405E-8725-EDF0E4B571E3}"/>
  </pc:docChgLst>
  <pc:docChgLst>
    <pc:chgData name="Yu Han" userId="7ab135d7-ea35-4a0e-957b-4cf3afab17b5" providerId="ADAL" clId="{C595852D-7BE4-4B33-8B22-50003C0E89A2}"/>
    <pc:docChg chg="undo custSel modSld">
      <pc:chgData name="Yu Han" userId="7ab135d7-ea35-4a0e-957b-4cf3afab17b5" providerId="ADAL" clId="{C595852D-7BE4-4B33-8B22-50003C0E89A2}" dt="2019-01-17T00:22:05.573" v="52" actId="1076"/>
      <pc:docMkLst>
        <pc:docMk/>
      </pc:docMkLst>
      <pc:sldChg chg="addSp delSp modSp">
        <pc:chgData name="Yu Han" userId="7ab135d7-ea35-4a0e-957b-4cf3afab17b5" providerId="ADAL" clId="{C595852D-7BE4-4B33-8B22-50003C0E89A2}" dt="2019-01-17T00:22:05.573" v="52" actId="1076"/>
        <pc:sldMkLst>
          <pc:docMk/>
          <pc:sldMk cId="3976256737" sldId="1094"/>
        </pc:sldMkLst>
        <pc:graphicFrameChg chg="add del mod modGraphic">
          <ac:chgData name="Yu Han" userId="7ab135d7-ea35-4a0e-957b-4cf3afab17b5" providerId="ADAL" clId="{C595852D-7BE4-4B33-8B22-50003C0E89A2}" dt="2019-01-17T00:17:25.932" v="4" actId="478"/>
          <ac:graphicFrameMkLst>
            <pc:docMk/>
            <pc:sldMk cId="3976256737" sldId="1094"/>
            <ac:graphicFrameMk id="3" creationId="{9C807208-AE6A-4057-9117-3E3AE39EEB61}"/>
          </ac:graphicFrameMkLst>
        </pc:graphicFrameChg>
        <pc:graphicFrameChg chg="add del mod">
          <ac:chgData name="Yu Han" userId="7ab135d7-ea35-4a0e-957b-4cf3afab17b5" providerId="ADAL" clId="{C595852D-7BE4-4B33-8B22-50003C0E89A2}" dt="2019-01-17T00:18:10.987" v="7" actId="478"/>
          <ac:graphicFrameMkLst>
            <pc:docMk/>
            <pc:sldMk cId="3976256737" sldId="1094"/>
            <ac:graphicFrameMk id="4" creationId="{1C16E482-9CC9-45A7-BB18-AFAC8266A985}"/>
          </ac:graphicFrameMkLst>
        </pc:graphicFrameChg>
        <pc:graphicFrameChg chg="add del mod modGraphic">
          <ac:chgData name="Yu Han" userId="7ab135d7-ea35-4a0e-957b-4cf3afab17b5" providerId="ADAL" clId="{C595852D-7BE4-4B33-8B22-50003C0E89A2}" dt="2019-01-17T00:19:30.196" v="25" actId="478"/>
          <ac:graphicFrameMkLst>
            <pc:docMk/>
            <pc:sldMk cId="3976256737" sldId="1094"/>
            <ac:graphicFrameMk id="6" creationId="{E12C3C8A-3A7D-4E5D-BA15-FA4FBF142553}"/>
          </ac:graphicFrameMkLst>
        </pc:graphicFrameChg>
        <pc:graphicFrameChg chg="add del mod modGraphic">
          <ac:chgData name="Yu Han" userId="7ab135d7-ea35-4a0e-957b-4cf3afab17b5" providerId="ADAL" clId="{C595852D-7BE4-4B33-8B22-50003C0E89A2}" dt="2019-01-17T00:19:26.845" v="24" actId="478"/>
          <ac:graphicFrameMkLst>
            <pc:docMk/>
            <pc:sldMk cId="3976256737" sldId="1094"/>
            <ac:graphicFrameMk id="7" creationId="{A04BB2D3-87A1-4A20-9EAB-267F9630C471}"/>
          </ac:graphicFrameMkLst>
        </pc:graphicFrameChg>
        <pc:graphicFrameChg chg="add del mod modGraphic">
          <ac:chgData name="Yu Han" userId="7ab135d7-ea35-4a0e-957b-4cf3afab17b5" providerId="ADAL" clId="{C595852D-7BE4-4B33-8B22-50003C0E89A2}" dt="2019-01-17T00:20:40.342" v="31" actId="478"/>
          <ac:graphicFrameMkLst>
            <pc:docMk/>
            <pc:sldMk cId="3976256737" sldId="1094"/>
            <ac:graphicFrameMk id="8" creationId="{069E2908-2DFE-41FE-B0E1-EBDF822E5BF4}"/>
          </ac:graphicFrameMkLst>
        </pc:graphicFrameChg>
        <pc:graphicFrameChg chg="add del">
          <ac:chgData name="Yu Han" userId="7ab135d7-ea35-4a0e-957b-4cf3afab17b5" providerId="ADAL" clId="{C595852D-7BE4-4B33-8B22-50003C0E89A2}" dt="2019-01-17T00:20:55.896" v="35"/>
          <ac:graphicFrameMkLst>
            <pc:docMk/>
            <pc:sldMk cId="3976256737" sldId="1094"/>
            <ac:graphicFrameMk id="9" creationId="{AD71C02F-4DA4-470E-AE73-2468206B986B}"/>
          </ac:graphicFrameMkLst>
        </pc:graphicFrameChg>
        <pc:graphicFrameChg chg="add del">
          <ac:chgData name="Yu Han" userId="7ab135d7-ea35-4a0e-957b-4cf3afab17b5" providerId="ADAL" clId="{C595852D-7BE4-4B33-8B22-50003C0E89A2}" dt="2019-01-17T00:21:19.179" v="40"/>
          <ac:graphicFrameMkLst>
            <pc:docMk/>
            <pc:sldMk cId="3976256737" sldId="1094"/>
            <ac:graphicFrameMk id="11" creationId="{4072DE5B-2B59-472F-B759-0D54E71B18D0}"/>
          </ac:graphicFrameMkLst>
        </pc:graphicFrameChg>
        <pc:graphicFrameChg chg="del">
          <ac:chgData name="Yu Han" userId="7ab135d7-ea35-4a0e-957b-4cf3afab17b5" providerId="ADAL" clId="{C595852D-7BE4-4B33-8B22-50003C0E89A2}" dt="2019-01-16T00:39:33.048" v="0" actId="478"/>
          <ac:graphicFrameMkLst>
            <pc:docMk/>
            <pc:sldMk cId="3976256737" sldId="1094"/>
            <ac:graphicFrameMk id="11" creationId="{B047DB88-4B03-4619-BE3B-9401A76C21E5}"/>
          </ac:graphicFrameMkLst>
        </pc:graphicFrameChg>
        <pc:picChg chg="add mod">
          <ac:chgData name="Yu Han" userId="7ab135d7-ea35-4a0e-957b-4cf3afab17b5" providerId="ADAL" clId="{C595852D-7BE4-4B33-8B22-50003C0E89A2}" dt="2019-01-17T00:21:07.122" v="38" actId="1076"/>
          <ac:picMkLst>
            <pc:docMk/>
            <pc:sldMk cId="3976256737" sldId="1094"/>
            <ac:picMk id="10" creationId="{D5950717-2B97-453D-9D1C-BDA9BF20A9DD}"/>
          </ac:picMkLst>
        </pc:picChg>
        <pc:picChg chg="add mod">
          <ac:chgData name="Yu Han" userId="7ab135d7-ea35-4a0e-957b-4cf3afab17b5" providerId="ADAL" clId="{C595852D-7BE4-4B33-8B22-50003C0E89A2}" dt="2019-01-17T00:22:05.573" v="52" actId="1076"/>
          <ac:picMkLst>
            <pc:docMk/>
            <pc:sldMk cId="3976256737" sldId="1094"/>
            <ac:picMk id="12" creationId="{5F050BCB-B8DC-4A88-ADDC-AB85E25F296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CD4B14-CA06-4E2C-9551-1738D09E2F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sz="1000"/>
          </a:p>
        </p:txBody>
      </p:sp>
      <p:sp>
        <p:nvSpPr>
          <p:cNvPr id="3" name="Date Placeholder 2">
            <a:extLst>
              <a:ext uri="{FF2B5EF4-FFF2-40B4-BE49-F238E27FC236}">
                <a16:creationId xmlns:a16="http://schemas.microsoft.com/office/drawing/2014/main" id="{B0E99E4E-640D-475C-83D9-9CE5F6BEEE1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5CCE9EC-EF7D-41D7-B5DA-57AEF4E46A0D}" type="datetimeFigureOut">
              <a:rPr lang="en-US" sz="1000" smtClean="0"/>
              <a:t>3/15/2019</a:t>
            </a:fld>
            <a:endParaRPr lang="en-US" sz="1000"/>
          </a:p>
        </p:txBody>
      </p:sp>
      <p:sp>
        <p:nvSpPr>
          <p:cNvPr id="4" name="Footer Placeholder 3">
            <a:extLst>
              <a:ext uri="{FF2B5EF4-FFF2-40B4-BE49-F238E27FC236}">
                <a16:creationId xmlns:a16="http://schemas.microsoft.com/office/drawing/2014/main" id="{7F2E4055-BF45-44CC-A2B2-F056537315B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sz="1000"/>
          </a:p>
        </p:txBody>
      </p:sp>
      <p:sp>
        <p:nvSpPr>
          <p:cNvPr id="5" name="Slide Number Placeholder 4">
            <a:extLst>
              <a:ext uri="{FF2B5EF4-FFF2-40B4-BE49-F238E27FC236}">
                <a16:creationId xmlns:a16="http://schemas.microsoft.com/office/drawing/2014/main" id="{AF1B35FD-0096-4628-B9BC-0C6FAB93DB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9873381-E5BC-4450-8A48-C89D5AE2F207}" type="slidenum">
              <a:rPr lang="en-US" sz="1000" smtClean="0"/>
              <a:t>‹#›</a:t>
            </a:fld>
            <a:endParaRPr lang="en-US" sz="1000"/>
          </a:p>
        </p:txBody>
      </p:sp>
      <p:sp>
        <p:nvSpPr>
          <p:cNvPr id="6" name="Freeform 5">
            <a:extLst>
              <a:ext uri="{FF2B5EF4-FFF2-40B4-BE49-F238E27FC236}">
                <a16:creationId xmlns:a16="http://schemas.microsoft.com/office/drawing/2014/main" id="{D2C1E19D-3FE4-4CB6-925C-4F5B027DE653}"/>
              </a:ext>
            </a:extLst>
          </p:cNvPr>
          <p:cNvSpPr>
            <a:spLocks noEditPoints="1"/>
          </p:cNvSpPr>
          <p:nvPr/>
        </p:nvSpPr>
        <p:spPr bwMode="gray">
          <a:xfrm>
            <a:off x="5370513" y="529577"/>
            <a:ext cx="986757" cy="18086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72526004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Notes Placeholder 4">
            <a:extLst>
              <a:ext uri="{FF2B5EF4-FFF2-40B4-BE49-F238E27FC236}">
                <a16:creationId xmlns:a16="http://schemas.microsoft.com/office/drawing/2014/main" id="{EFD34126-90C3-4E69-BC3C-C6D5E372300A}"/>
              </a:ext>
            </a:extLst>
          </p:cNvPr>
          <p:cNvSpPr>
            <a:spLocks noGrp="1"/>
          </p:cNvSpPr>
          <p:nvPr>
            <p:ph type="body" sz="quarter" idx="3"/>
          </p:nvPr>
        </p:nvSpPr>
        <p:spPr>
          <a:xfrm>
            <a:off x="946875" y="3953816"/>
            <a:ext cx="4962980" cy="4426392"/>
          </a:xfrm>
          <a:prstGeom prst="rect">
            <a:avLst/>
          </a:prstGeom>
        </p:spPr>
        <p:txBody>
          <a:bodyPr vert="horz" lIns="0" tIns="0" rIns="0" bIns="0" rtlCol="0">
            <a:normAutofit/>
          </a:bodyPr>
          <a:lstStyle/>
          <a:p>
            <a:pPr lvl="0" indent="0">
              <a:lnSpc>
                <a:spcPct val="107000"/>
              </a:lnSpc>
              <a:buFont typeface="Arial" panose="020B0604020202020204" pitchFamily="34" charset="0"/>
              <a:buNone/>
            </a:pPr>
            <a:r>
              <a:rPr lang="en-US" dirty="0"/>
              <a:t>Click to edit Master text styles</a:t>
            </a:r>
          </a:p>
          <a:p>
            <a:pPr marL="111125" lvl="1" indent="-111125">
              <a:lnSpc>
                <a:spcPct val="107000"/>
              </a:lnSpc>
              <a:buFont typeface="Arial" panose="020B0604020202020204" pitchFamily="34" charset="0"/>
              <a:buChar char="•"/>
            </a:pPr>
            <a:r>
              <a:rPr lang="en-US" dirty="0"/>
              <a:t>Second level</a:t>
            </a:r>
          </a:p>
          <a:p>
            <a:pPr marL="230188" lvl="2" indent="-119063">
              <a:lnSpc>
                <a:spcPct val="98000"/>
              </a:lnSpc>
              <a:buFont typeface="Microsoft Sans Serif" panose="020B0604020202020204" pitchFamily="34" charset="0"/>
              <a:buChar char="◦"/>
            </a:pPr>
            <a:r>
              <a:rPr lang="en-US" dirty="0"/>
              <a:t>Third level</a:t>
            </a:r>
          </a:p>
          <a:p>
            <a:pPr marL="341313" lvl="3" indent="-111125">
              <a:lnSpc>
                <a:spcPct val="98000"/>
              </a:lnSpc>
              <a:buFont typeface="Arial" panose="020B0604020202020204" pitchFamily="34" charset="0"/>
              <a:buChar char="•"/>
            </a:pPr>
            <a:r>
              <a:rPr lang="en-US" dirty="0"/>
              <a:t>Fourth level</a:t>
            </a:r>
          </a:p>
          <a:p>
            <a:pPr marL="461963" lvl="4" indent="-120650">
              <a:lnSpc>
                <a:spcPct val="98000"/>
              </a:lnSpc>
              <a:buFont typeface="Microsoft Sans Serif" panose="020B0604020202020204" pitchFamily="34" charset="0"/>
              <a:buChar char="◦"/>
            </a:pPr>
            <a:r>
              <a:rPr lang="en-US" dirty="0"/>
              <a:t>Fifth level</a:t>
            </a:r>
          </a:p>
        </p:txBody>
      </p:sp>
      <p:sp>
        <p:nvSpPr>
          <p:cNvPr id="12" name="Footer Placeholder 5">
            <a:extLst>
              <a:ext uri="{FF2B5EF4-FFF2-40B4-BE49-F238E27FC236}">
                <a16:creationId xmlns:a16="http://schemas.microsoft.com/office/drawing/2014/main" id="{D6CDD4FB-1CE5-4061-9CBC-E4DA848304A0}"/>
              </a:ext>
            </a:extLst>
          </p:cNvPr>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13" name="Slide Number Placeholder 6">
            <a:extLst>
              <a:ext uri="{FF2B5EF4-FFF2-40B4-BE49-F238E27FC236}">
                <a16:creationId xmlns:a16="http://schemas.microsoft.com/office/drawing/2014/main" id="{C0B9CA4C-08A8-4B6D-AECD-9EB92EB30585}"/>
              </a:ext>
            </a:extLst>
          </p:cNvPr>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14" name="Freeform 5">
            <a:extLst>
              <a:ext uri="{FF2B5EF4-FFF2-40B4-BE49-F238E27FC236}">
                <a16:creationId xmlns:a16="http://schemas.microsoft.com/office/drawing/2014/main" id="{50A6758E-A223-4E5B-8F9C-4546B380B821}"/>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Slide Image Placeholder 14">
            <a:extLst>
              <a:ext uri="{FF2B5EF4-FFF2-40B4-BE49-F238E27FC236}">
                <a16:creationId xmlns:a16="http://schemas.microsoft.com/office/drawing/2014/main" id="{B38FC824-484C-455B-AE58-5C0CE1F68F6A}"/>
              </a:ext>
            </a:extLst>
          </p:cNvPr>
          <p:cNvSpPr>
            <a:spLocks noGrp="1" noRot="1" noChangeAspect="1"/>
          </p:cNvSpPr>
          <p:nvPr>
            <p:ph type="sldImg" idx="2"/>
          </p:nvPr>
        </p:nvSpPr>
        <p:spPr>
          <a:xfrm>
            <a:off x="1371600" y="659164"/>
            <a:ext cx="4114800" cy="3086100"/>
          </a:xfrm>
          <a:prstGeom prst="rect">
            <a:avLst/>
          </a:prstGeom>
          <a:noFill/>
          <a:ln w="12700">
            <a:solidFill>
              <a:prstClr val="black"/>
            </a:solidFill>
          </a:ln>
        </p:spPr>
        <p:txBody>
          <a:bodyPr vert="horz" lIns="91440" tIns="45720" rIns="91440" bIns="45720" rtlCol="0" anchor="ctr"/>
          <a:lstStyle/>
          <a:p>
            <a:endParaRPr lang="en-US"/>
          </a:p>
        </p:txBody>
      </p:sp>
    </p:spTree>
    <p:extLst>
      <p:ext uri="{BB962C8B-B14F-4D97-AF65-F5344CB8AC3E}">
        <p14:creationId xmlns:p14="http://schemas.microsoft.com/office/powerpoint/2010/main" val="768565660"/>
      </p:ext>
    </p:extLst>
  </p:cSld>
  <p:clrMap bg1="lt1" tx1="dk1" bg2="lt2" tx2="dk2" accent1="accent1" accent2="accent2" accent3="accent3" accent4="accent4" accent5="accent5" accent6="accent6" hlink="hlink" folHlink="folHlink"/>
  <p:notesStyle>
    <a:lvl1pPr marL="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457200" algn="l" defTabSz="914400" rtl="0" eaLnBrk="1" latinLnBrk="0" hangingPunct="1">
      <a:defRPr lang="en-US" sz="1400" kern="1200" dirty="0">
        <a:solidFill>
          <a:schemeClr val="tx1">
            <a:lumMod val="85000"/>
            <a:lumOff val="15000"/>
          </a:schemeClr>
        </a:solidFill>
        <a:latin typeface="Microsoft Sans Serif" panose="020B0604020202020204" pitchFamily="34" charset="0"/>
        <a:ea typeface="+mn-ea"/>
        <a:cs typeface="+mn-cs"/>
      </a:defRPr>
    </a:lvl2pPr>
    <a:lvl3pPr marL="9144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3pPr>
    <a:lvl4pPr marL="13716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4pPr>
    <a:lvl5pPr marL="1828800" algn="l" defTabSz="914400" rtl="0" eaLnBrk="1" latinLnBrk="0" hangingPunct="1">
      <a:defRPr lang="en-US" sz="1200" kern="1200" dirty="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1566863" y="555625"/>
            <a:ext cx="3722687" cy="2792413"/>
          </a:xfrm>
          <a:prstGeom prst="rect">
            <a:avLst/>
          </a:prstGeo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1689109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566863" y="555625"/>
            <a:ext cx="3722687" cy="2792413"/>
          </a:xfrm>
          <a:prstGeom prst="rect">
            <a:avLst/>
          </a:prstGeom>
        </p:spPr>
      </p:sp>
      <p:sp>
        <p:nvSpPr>
          <p:cNvPr id="3" name="Notes Placeholder 2"/>
          <p:cNvSpPr>
            <a:spLocks noGrp="1"/>
          </p:cNvSpPr>
          <p:nvPr>
            <p:ph type="body" idx="1"/>
          </p:nvPr>
        </p:nvSpPr>
        <p:spPr>
          <a:xfrm>
            <a:off x="685800" y="4400550"/>
            <a:ext cx="5486400" cy="3600450"/>
          </a:xfrm>
          <a:prstGeom prst="rect">
            <a:avLst/>
          </a:prstGeom>
        </p:spPr>
        <p:txBody>
          <a:bodyPr/>
          <a:lstStyle/>
          <a:p>
            <a:endParaRPr lang="en-US"/>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lnSpc>
                <a:spcPct val="93000"/>
              </a:lnSpc>
            </a:pPr>
            <a:fld id="{785BB0B3-964C-4CDE-9D3D-0BF955B8C425}" type="slidenum">
              <a:rPr lang="en-US" smtClean="0"/>
              <a:pPr>
                <a:lnSpc>
                  <a:spcPct val="93000"/>
                </a:lnSpc>
              </a:pPr>
              <a:t>3</a:t>
            </a:fld>
            <a:endParaRPr lang="en-US" dirty="0"/>
          </a:p>
        </p:txBody>
      </p:sp>
    </p:spTree>
    <p:extLst>
      <p:ext uri="{BB962C8B-B14F-4D97-AF65-F5344CB8AC3E}">
        <p14:creationId xmlns:p14="http://schemas.microsoft.com/office/powerpoint/2010/main" val="4120478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4</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3527319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lvl="0"/>
            <a:fld id="{785BB0B3-964C-4CDE-9D3D-0BF955B8C425}" type="slidenum">
              <a:rPr lang="en-US" noProof="0" smtClean="0"/>
              <a:pPr lvl="0"/>
              <a:t>5</a:t>
            </a:fld>
            <a:endParaRPr lang="en-US" noProof="0" dirty="0"/>
          </a:p>
        </p:txBody>
      </p:sp>
      <p:sp>
        <p:nvSpPr>
          <p:cNvPr id="6" name="Slide Image Placeholder 5">
            <a:extLst>
              <a:ext uri="{FF2B5EF4-FFF2-40B4-BE49-F238E27FC236}">
                <a16:creationId xmlns:a16="http://schemas.microsoft.com/office/drawing/2014/main" id="{0B4334BF-5B5F-4B16-A496-4F045C932F2D}"/>
              </a:ext>
            </a:extLst>
          </p:cNvPr>
          <p:cNvSpPr>
            <a:spLocks noGrp="1" noRot="1" noChangeAspect="1"/>
          </p:cNvSpPr>
          <p:nvPr>
            <p:ph type="sldImg"/>
          </p:nvPr>
        </p:nvSpPr>
        <p:spPr>
          <a:xfrm>
            <a:off x="1566863" y="555625"/>
            <a:ext cx="3724275" cy="2792413"/>
          </a:xfrm>
          <a:prstGeom prst="rect">
            <a:avLst/>
          </a:prstGeom>
        </p:spPr>
      </p:sp>
      <p:sp>
        <p:nvSpPr>
          <p:cNvPr id="7" name="Notes Placeholder 6">
            <a:extLst>
              <a:ext uri="{FF2B5EF4-FFF2-40B4-BE49-F238E27FC236}">
                <a16:creationId xmlns:a16="http://schemas.microsoft.com/office/drawing/2014/main" id="{4D10150A-4084-4B32-8682-181CEEA6ABAD}"/>
              </a:ext>
            </a:extLst>
          </p:cNvPr>
          <p:cNvSpPr>
            <a:spLocks noGrp="1"/>
          </p:cNvSpPr>
          <p:nvPr>
            <p:ph type="body" idx="1"/>
          </p:nvPr>
        </p:nvSpPr>
        <p:spPr>
          <a:xfrm>
            <a:off x="685800" y="4400550"/>
            <a:ext cx="5486400" cy="3600450"/>
          </a:xfrm>
          <a:prstGeom prst="rect">
            <a:avLst/>
          </a:prstGeom>
        </p:spPr>
        <p:txBody>
          <a:bodyPr/>
          <a:lstStyle/>
          <a:p>
            <a:endParaRPr lang="en-US"/>
          </a:p>
        </p:txBody>
      </p:sp>
    </p:spTree>
    <p:extLst>
      <p:ext uri="{BB962C8B-B14F-4D97-AF65-F5344CB8AC3E}">
        <p14:creationId xmlns:p14="http://schemas.microsoft.com/office/powerpoint/2010/main" val="98047898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10-24 gradien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1998"/>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2"/>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2"/>
            <a:ext cx="7175563"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77966" y="2"/>
            <a:ext cx="502920" cy="6267118"/>
          </a:xfrm>
          <a:prstGeom prst="round1Rect">
            <a:avLst>
              <a:gd name="adj" fmla="val 65513"/>
            </a:avLst>
          </a:prstGeom>
          <a:solidFill>
            <a:srgbClr val="7CA0FE"/>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0"/>
            <a:ext cx="6616953"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23196"/>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p:nvSpPr>
            <p:spPr bwMode="gray">
              <a:xfrm flipV="1">
                <a:off x="8850800"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sp>
        <p:nvSpPr>
          <p:cNvPr id="68" name="Rectangle: Single Corner Rounded 49">
            <a:extLst>
              <a:ext uri="{FF2B5EF4-FFF2-40B4-BE49-F238E27FC236}">
                <a16:creationId xmlns:a16="http://schemas.microsoft.com/office/drawing/2014/main" id="{F4F4450A-EC24-48DD-A5EF-1AD0702D6D60}"/>
              </a:ext>
            </a:extLst>
          </p:cNvPr>
          <p:cNvSpPr/>
          <p:nvPr userDrawn="1"/>
        </p:nvSpPr>
        <p:spPr bwMode="gray">
          <a:xfrm flipV="1">
            <a:off x="6681794" y="2"/>
            <a:ext cx="499091" cy="6267118"/>
          </a:xfrm>
          <a:prstGeom prst="round1Rect">
            <a:avLst>
              <a:gd name="adj" fmla="val 25650"/>
            </a:avLst>
          </a:prstGeom>
          <a:gradFill flip="none" rotWithShape="1">
            <a:gsLst>
              <a:gs pos="100000">
                <a:srgbClr val="415795">
                  <a:lumMod val="100000"/>
                </a:srgbClr>
              </a:gs>
              <a:gs pos="65000">
                <a:srgbClr val="7CA0FF">
                  <a:alpha val="0"/>
                </a:srgbClr>
              </a:gs>
              <a:gs pos="86000">
                <a:srgbClr val="5E7DCA"/>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66" name="Title 1">
            <a:extLst>
              <a:ext uri="{FF2B5EF4-FFF2-40B4-BE49-F238E27FC236}">
                <a16:creationId xmlns:a16="http://schemas.microsoft.com/office/drawing/2014/main" id="{9FC72C7E-BA14-458F-98D0-188CCC264773}"/>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67" name="Text Placeholder 7">
            <a:extLst>
              <a:ext uri="{FF2B5EF4-FFF2-40B4-BE49-F238E27FC236}">
                <a16:creationId xmlns:a16="http://schemas.microsoft.com/office/drawing/2014/main" id="{4EF517A5-8200-429D-A900-3EC7AB4B2A95}"/>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3"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27"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955770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2"/>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4D76B2E-586F-4194-8475-468B91DBB826}"/>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619CB8C9-9D18-4AD1-809C-BF59472859E9}"/>
              </a:ext>
            </a:extLst>
          </p:cNvPr>
          <p:cNvSpPr>
            <a:spLocks noGrp="1"/>
          </p:cNvSpPr>
          <p:nvPr>
            <p:ph type="subTitle" idx="1"/>
          </p:nvPr>
        </p:nvSpPr>
        <p:spPr>
          <a:xfrm>
            <a:off x="381000"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7CA0D61C-C4F8-45E6-84ED-F417B8B9DF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9B21A545-73BC-4A00-85F0-0D8381EDE82C}"/>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4" name="TextBox 13">
            <a:extLst>
              <a:ext uri="{FF2B5EF4-FFF2-40B4-BE49-F238E27FC236}">
                <a16:creationId xmlns:a16="http://schemas.microsoft.com/office/drawing/2014/main" id="{6A2D2AB5-14CE-4BAF-8D12-3CFFF0D242D0}"/>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2199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3"/>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F59035EF-FBD0-4A61-B8E2-B02E6E17EF2E}"/>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BFC8C78F-44D0-45B8-A81D-D13138979B8D}"/>
              </a:ext>
            </a:extLst>
          </p:cNvPr>
          <p:cNvSpPr>
            <a:spLocks noGrp="1"/>
          </p:cNvSpPr>
          <p:nvPr>
            <p:ph type="subTitle" idx="1"/>
          </p:nvPr>
        </p:nvSpPr>
        <p:spPr>
          <a:xfrm>
            <a:off x="381001" y="986836"/>
            <a:ext cx="8380808"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3289A8B-098D-45C4-8DBB-ECE1B08C9464}"/>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189390D1-8937-49A0-8C98-359AB8C013E5}"/>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4" name="TextBox 13">
            <a:extLst>
              <a:ext uri="{FF2B5EF4-FFF2-40B4-BE49-F238E27FC236}">
                <a16:creationId xmlns:a16="http://schemas.microsoft.com/office/drawing/2014/main" id="{E1D26D9F-C6CC-4945-86FB-8C26A86EA2C9}"/>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876238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5"/>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90332"/>
            <a:ext cx="493775" cy="9143995"/>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DC377F64-6B0E-4B8B-BF0C-C5CFBAE50F0D}"/>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FF0E3337-596F-4DEE-BDEE-D23CE701AFFA}"/>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2"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TextBox 14">
            <a:extLst>
              <a:ext uri="{FF2B5EF4-FFF2-40B4-BE49-F238E27FC236}">
                <a16:creationId xmlns:a16="http://schemas.microsoft.com/office/drawing/2014/main" id="{24C2531E-7B2D-4773-AAB3-06D123B8E4B6}"/>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60E9782D-688A-4043-A438-13C7CC08C10E}"/>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4" name="TextBox 13">
            <a:extLst>
              <a:ext uri="{FF2B5EF4-FFF2-40B4-BE49-F238E27FC236}">
                <a16:creationId xmlns:a16="http://schemas.microsoft.com/office/drawing/2014/main" id="{84FBEA8E-55A6-4E64-96FE-FB9409772BCD}"/>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74107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1"/>
            <a:ext cx="370332"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9"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40480" cy="429028"/>
          </a:xfrm>
        </p:spPr>
        <p:txBody>
          <a:bodyPr/>
          <a:lstStyle/>
          <a:p>
            <a:r>
              <a:rPr lang="en-US"/>
              <a:t>Click to edit Master title style</a:t>
            </a:r>
            <a:endParaRPr lang="en-US" dirty="0"/>
          </a:p>
        </p:txBody>
      </p:sp>
      <p:sp>
        <p:nvSpPr>
          <p:cNvPr id="23"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40480"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40480"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21879"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20"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21879"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21879"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2" name="Footer Placeholder 1">
            <a:extLst>
              <a:ext uri="{FF2B5EF4-FFF2-40B4-BE49-F238E27FC236}">
                <a16:creationId xmlns:a16="http://schemas.microsoft.com/office/drawing/2014/main" id="{09947760-7BDE-4A0F-A81A-A416C73A85F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6" name="TextBox 15">
            <a:extLst>
              <a:ext uri="{FF2B5EF4-FFF2-40B4-BE49-F238E27FC236}">
                <a16:creationId xmlns:a16="http://schemas.microsoft.com/office/drawing/2014/main" id="{AC34D1E4-0324-498B-9DE2-746D823EC65B}"/>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7" name="TextBox 16">
            <a:extLst>
              <a:ext uri="{FF2B5EF4-FFF2-40B4-BE49-F238E27FC236}">
                <a16:creationId xmlns:a16="http://schemas.microsoft.com/office/drawing/2014/main" id="{AA4F5D82-34A8-40BF-95D6-F87343BA127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4385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p:nvSpPr>
        <p:spPr bwMode="gray">
          <a:xfrm flipH="1" flipV="1">
            <a:off x="4572000" y="-3"/>
            <a:ext cx="370332"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5"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67735968-1D6F-41E2-BFC3-C041AF849B22}"/>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8" name="TextBox 17">
            <a:extLst>
              <a:ext uri="{FF2B5EF4-FFF2-40B4-BE49-F238E27FC236}">
                <a16:creationId xmlns:a16="http://schemas.microsoft.com/office/drawing/2014/main" id="{BC57EB5E-59DC-4BB3-ABC0-3A8CA9F20ABF}"/>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CE92A3B5-D4B9-4747-8A52-55BBCA01EF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3722035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C491853A-255E-4558-B861-1C7FE1FBD9A5}"/>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8" name="TextBox 17">
            <a:extLst>
              <a:ext uri="{FF2B5EF4-FFF2-40B4-BE49-F238E27FC236}">
                <a16:creationId xmlns:a16="http://schemas.microsoft.com/office/drawing/2014/main" id="{4C6EB597-C97C-4266-B418-6DFD08B24500}"/>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21C63BD5-9CEC-4A0F-81E0-C57B37AEBF9A}"/>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138413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p:nvSpPr>
        <p:spPr bwMode="gray">
          <a:xfrm rot="16200000" flipH="1">
            <a:off x="3429000" y="1143000"/>
            <a:ext cx="6858000" cy="4572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p:nvSpPr>
        <p:spPr bwMode="gray">
          <a:xfrm flipH="1" flipV="1">
            <a:off x="4572000" y="-7"/>
            <a:ext cx="370332"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21" name="Title 3">
            <a:extLst>
              <a:ext uri="{FF2B5EF4-FFF2-40B4-BE49-F238E27FC236}">
                <a16:creationId xmlns:a16="http://schemas.microsoft.com/office/drawing/2014/main" id="{FCA8C6F0-A960-4943-915C-C974C026AE8C}"/>
              </a:ext>
            </a:extLst>
          </p:cNvPr>
          <p:cNvSpPr>
            <a:spLocks noGrp="1"/>
          </p:cNvSpPr>
          <p:nvPr>
            <p:ph type="title"/>
          </p:nvPr>
        </p:nvSpPr>
        <p:spPr>
          <a:xfrm>
            <a:off x="381000" y="514918"/>
            <a:ext cx="3850186" cy="429028"/>
          </a:xfrm>
        </p:spPr>
        <p:txBody>
          <a:bodyPr/>
          <a:lstStyle/>
          <a:p>
            <a:r>
              <a:rPr lang="en-US"/>
              <a:t>Click to edit Master title style</a:t>
            </a:r>
            <a:endParaRPr lang="en-US" dirty="0"/>
          </a:p>
        </p:txBody>
      </p:sp>
      <p:sp>
        <p:nvSpPr>
          <p:cNvPr id="24" name="Subtitle">
            <a:extLst>
              <a:ext uri="{FF2B5EF4-FFF2-40B4-BE49-F238E27FC236}">
                <a16:creationId xmlns:a16="http://schemas.microsoft.com/office/drawing/2014/main" id="{87AB6B3C-BC78-4501-847F-077743AF585A}"/>
              </a:ext>
            </a:extLst>
          </p:cNvPr>
          <p:cNvSpPr>
            <a:spLocks noGrp="1"/>
          </p:cNvSpPr>
          <p:nvPr>
            <p:ph type="subTitle" idx="1"/>
          </p:nvPr>
        </p:nvSpPr>
        <p:spPr>
          <a:xfrm>
            <a:off x="381000" y="986836"/>
            <a:ext cx="385018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381000" y="1719072"/>
            <a:ext cx="3826832"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4919472" y="986836"/>
            <a:ext cx="3840480" cy="429768"/>
          </a:xfrm>
        </p:spPr>
        <p:txBody>
          <a:bodyPr/>
          <a:lstStyle>
            <a:lvl1pPr marL="0" indent="0">
              <a:lnSpc>
                <a:spcPct val="95000"/>
              </a:lnSpc>
              <a:buNone/>
              <a:defRPr sz="1800">
                <a:solidFill>
                  <a:schemeClr val="bg1"/>
                </a:solidFill>
              </a:defRPr>
            </a:lvl1pPr>
            <a:lvl2pPr marL="0" indent="0">
              <a:buNone/>
              <a:defRPr sz="1800">
                <a:solidFill>
                  <a:schemeClr val="bg1"/>
                </a:solidFill>
              </a:defRPr>
            </a:lvl2pPr>
            <a:lvl3pPr marL="0" indent="0">
              <a:buNone/>
              <a:defRPr sz="1800">
                <a:solidFill>
                  <a:schemeClr val="bg1"/>
                </a:solidFill>
              </a:defRPr>
            </a:lvl3pPr>
            <a:lvl4pPr marL="0" indent="0">
              <a:buNone/>
              <a:defRPr sz="1800">
                <a:solidFill>
                  <a:schemeClr val="bg1"/>
                </a:solidFill>
              </a:defRPr>
            </a:lvl4pPr>
            <a:lvl5pPr marL="0" indent="0">
              <a:buNone/>
              <a:defRPr sz="1800">
                <a:solidFill>
                  <a:schemeClr val="bg1"/>
                </a:solidFill>
              </a:defRPr>
            </a:lvl5pPr>
          </a:lstStyle>
          <a:p>
            <a:pPr lvl="0"/>
            <a:r>
              <a:rPr lang="en-US"/>
              <a:t>Edit Master text styles</a:t>
            </a:r>
          </a:p>
        </p:txBody>
      </p:sp>
      <p:sp>
        <p:nvSpPr>
          <p:cNvPr id="1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4919471" y="1719072"/>
            <a:ext cx="3840480" cy="468172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0" name="Text Placeholder 28">
            <a:extLst>
              <a:ext uri="{FF2B5EF4-FFF2-40B4-BE49-F238E27FC236}">
                <a16:creationId xmlns:a16="http://schemas.microsoft.com/office/drawing/2014/main" id="{2D9C6AA0-1DD2-4215-8AAD-84A76E157EC7}"/>
              </a:ext>
            </a:extLst>
          </p:cNvPr>
          <p:cNvSpPr>
            <a:spLocks noGrp="1"/>
          </p:cNvSpPr>
          <p:nvPr>
            <p:ph type="body" sz="quarter" idx="13"/>
          </p:nvPr>
        </p:nvSpPr>
        <p:spPr bwMode="gray">
          <a:xfrm>
            <a:off x="4919471" y="514178"/>
            <a:ext cx="3840480" cy="429768"/>
          </a:xfrm>
        </p:spPr>
        <p:txBody>
          <a:bodyPr anchor="b"/>
          <a:lstStyle>
            <a:lvl1pPr marL="0" indent="0">
              <a:lnSpc>
                <a:spcPct val="89000"/>
              </a:lnSpc>
              <a:spcBef>
                <a:spcPts val="0"/>
              </a:spcBef>
              <a:buNone/>
              <a:defRPr sz="2800">
                <a:solidFill>
                  <a:schemeClr val="bg1"/>
                </a:solidFill>
              </a:defRPr>
            </a:lvl1pPr>
            <a:lvl2pPr marL="0" indent="0">
              <a:buNone/>
              <a:defRPr sz="2550">
                <a:solidFill>
                  <a:schemeClr val="bg1"/>
                </a:solidFill>
              </a:defRPr>
            </a:lvl2pPr>
            <a:lvl3pPr marL="0" indent="0">
              <a:buNone/>
              <a:defRPr sz="2550">
                <a:solidFill>
                  <a:schemeClr val="bg1"/>
                </a:solidFill>
              </a:defRPr>
            </a:lvl3pPr>
            <a:lvl4pPr marL="0" indent="0">
              <a:buNone/>
              <a:defRPr sz="2550">
                <a:solidFill>
                  <a:schemeClr val="bg1"/>
                </a:solidFill>
              </a:defRPr>
            </a:lvl4pPr>
            <a:lvl5pPr marL="0" indent="0">
              <a:buNone/>
              <a:defRPr sz="2550">
                <a:solidFill>
                  <a:schemeClr val="bg1"/>
                </a:solidFill>
              </a:defRPr>
            </a:lvl5pPr>
          </a:lstStyle>
          <a:p>
            <a:pPr lvl="0"/>
            <a:r>
              <a:rPr lang="en-US"/>
              <a:t>Edit Master text styles</a:t>
            </a:r>
          </a:p>
        </p:txBody>
      </p:sp>
      <p:sp>
        <p:nvSpPr>
          <p:cNvPr id="17" name="Footer Placeholder 1">
            <a:extLst>
              <a:ext uri="{FF2B5EF4-FFF2-40B4-BE49-F238E27FC236}">
                <a16:creationId xmlns:a16="http://schemas.microsoft.com/office/drawing/2014/main" id="{1233B306-2D7F-45E4-94DA-DBD822F00ECF}"/>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8" name="TextBox 17">
            <a:extLst>
              <a:ext uri="{FF2B5EF4-FFF2-40B4-BE49-F238E27FC236}">
                <a16:creationId xmlns:a16="http://schemas.microsoft.com/office/drawing/2014/main" id="{65728A24-E5BE-4BF6-8E54-D3D7D5ABED06}"/>
              </a:ext>
            </a:extLst>
          </p:cNvPr>
          <p:cNvSpPr txBox="1"/>
          <p:nvPr userDrawn="1"/>
        </p:nvSpPr>
        <p:spPr>
          <a:xfrm>
            <a:off x="4921878" y="6417159"/>
            <a:ext cx="3328725"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9" name="TextBox 18">
            <a:extLst>
              <a:ext uri="{FF2B5EF4-FFF2-40B4-BE49-F238E27FC236}">
                <a16:creationId xmlns:a16="http://schemas.microsoft.com/office/drawing/2014/main" id="{DCFDCAF7-2AEF-41AF-8E28-7AD6B5EAADA5}"/>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49551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1"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 name="Footer Placeholder 1">
            <a:extLst>
              <a:ext uri="{FF2B5EF4-FFF2-40B4-BE49-F238E27FC236}">
                <a16:creationId xmlns:a16="http://schemas.microsoft.com/office/drawing/2014/main" id="{879BEC08-8C62-447C-BAD9-DA173E86AA79}"/>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5" name="TextBox 14">
            <a:extLst>
              <a:ext uri="{FF2B5EF4-FFF2-40B4-BE49-F238E27FC236}">
                <a16:creationId xmlns:a16="http://schemas.microsoft.com/office/drawing/2014/main" id="{3B19CB95-760E-4E80-88F1-FD9B57514FC4}"/>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49C8A95C-9193-49B6-A025-1B8335064A2B}"/>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990742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A093E083-9C34-4276-96A7-381B6FCA7C70}"/>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5" name="TextBox 14">
            <a:extLst>
              <a:ext uri="{FF2B5EF4-FFF2-40B4-BE49-F238E27FC236}">
                <a16:creationId xmlns:a16="http://schemas.microsoft.com/office/drawing/2014/main" id="{92600817-CF35-47F7-A0FB-AFD3D5C4D607}"/>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88F9E04E-B0E9-44BA-A0D1-20452ABDB98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163945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2755E009-75E6-461C-8D97-440CF2554EDC}"/>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5" name="TextBox 14">
            <a:extLst>
              <a:ext uri="{FF2B5EF4-FFF2-40B4-BE49-F238E27FC236}">
                <a16:creationId xmlns:a16="http://schemas.microsoft.com/office/drawing/2014/main" id="{714015F2-AE65-4063-951E-6893739592DE}"/>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74CA5BC5-ACCD-47CC-B0F0-51C2A10A876E}"/>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643169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0" y="1232001"/>
            <a:ext cx="7330125"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7150406" y="5"/>
            <a:ext cx="179720"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0" y="5"/>
            <a:ext cx="7175563"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6689058" y="5"/>
            <a:ext cx="491828" cy="6267118"/>
          </a:xfrm>
          <a:prstGeom prst="round1Rect">
            <a:avLst>
              <a:gd name="adj" fmla="val 26029"/>
            </a:avLst>
          </a:prstGeom>
          <a:solidFill>
            <a:srgbClr val="A6D0C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282"/>
            <a:ext cx="6616953" cy="5487577"/>
            <a:chOff x="503573" y="46462"/>
            <a:chExt cx="9419881" cy="5487577"/>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462"/>
              <a:ext cx="9419881" cy="5487577"/>
              <a:chOff x="416724" y="46462"/>
              <a:chExt cx="9419881" cy="5487577"/>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2" y="46462"/>
                <a:ext cx="535474" cy="5451461"/>
              </a:xfrm>
              <a:prstGeom prst="round1Rect">
                <a:avLst>
                  <a:gd name="adj" fmla="val 34034"/>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sz="1350" kern="0" dirty="0" err="1">
                  <a:solidFill>
                    <a:prstClr val="white"/>
                  </a:solidFill>
                </a:endParaRPr>
              </a:p>
            </p:txBody>
          </p:sp>
        </p:grpSp>
      </p:grpSp>
      <p:sp>
        <p:nvSpPr>
          <p:cNvPr id="29" name="Rectangle: Single Corner Rounded 49">
            <a:extLst>
              <a:ext uri="{FF2B5EF4-FFF2-40B4-BE49-F238E27FC236}">
                <a16:creationId xmlns:a16="http://schemas.microsoft.com/office/drawing/2014/main" id="{DE5A9EF7-329F-47E5-8704-62A291D2F67D}"/>
              </a:ext>
            </a:extLst>
          </p:cNvPr>
          <p:cNvSpPr/>
          <p:nvPr userDrawn="1"/>
        </p:nvSpPr>
        <p:spPr bwMode="gray">
          <a:xfrm flipV="1">
            <a:off x="6689058" y="5"/>
            <a:ext cx="491828" cy="6267118"/>
          </a:xfrm>
          <a:prstGeom prst="round1Rect">
            <a:avLst>
              <a:gd name="adj" fmla="val 26029"/>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7" name="Title 1">
            <a:extLst>
              <a:ext uri="{FF2B5EF4-FFF2-40B4-BE49-F238E27FC236}">
                <a16:creationId xmlns:a16="http://schemas.microsoft.com/office/drawing/2014/main" id="{8AD8C7B0-28E5-4AC4-8330-F1FDEE21FA69}"/>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8" name="Text Placeholder 7">
            <a:extLst>
              <a:ext uri="{FF2B5EF4-FFF2-40B4-BE49-F238E27FC236}">
                <a16:creationId xmlns:a16="http://schemas.microsoft.com/office/drawing/2014/main" id="{BB1B02BD-136F-4B20-B108-48FE3B96D65F}"/>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4"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5"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6"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2647969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5021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12" name="Title 2">
            <a:extLst>
              <a:ext uri="{FF2B5EF4-FFF2-40B4-BE49-F238E27FC236}">
                <a16:creationId xmlns:a16="http://schemas.microsoft.com/office/drawing/2014/main" id="{756BB4B4-A1A4-4F7F-A9FF-A877F0AF6E4E}"/>
              </a:ext>
            </a:extLst>
          </p:cNvPr>
          <p:cNvSpPr>
            <a:spLocks noGrp="1"/>
          </p:cNvSpPr>
          <p:nvPr>
            <p:ph type="title"/>
          </p:nvPr>
        </p:nvSpPr>
        <p:spPr>
          <a:xfrm>
            <a:off x="381000" y="514918"/>
            <a:ext cx="4810306" cy="429028"/>
          </a:xfrm>
        </p:spPr>
        <p:txBody>
          <a:bodyPr/>
          <a:lstStyle/>
          <a:p>
            <a:r>
              <a:rPr lang="en-US"/>
              <a:t>Click to edit Master title style</a:t>
            </a:r>
            <a:endParaRPr lang="en-US" dirty="0"/>
          </a:p>
        </p:txBody>
      </p:sp>
      <p:sp>
        <p:nvSpPr>
          <p:cNvPr id="13" name="Subtitle">
            <a:extLst>
              <a:ext uri="{FF2B5EF4-FFF2-40B4-BE49-F238E27FC236}">
                <a16:creationId xmlns:a16="http://schemas.microsoft.com/office/drawing/2014/main" id="{A6BDE3FC-EC98-4F19-903B-02A4B53DE5D6}"/>
              </a:ext>
            </a:extLst>
          </p:cNvPr>
          <p:cNvSpPr>
            <a:spLocks noGrp="1"/>
          </p:cNvSpPr>
          <p:nvPr>
            <p:ph type="subTitle" idx="1"/>
          </p:nvPr>
        </p:nvSpPr>
        <p:spPr>
          <a:xfrm>
            <a:off x="381000" y="986836"/>
            <a:ext cx="4810306"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6077277" y="571500"/>
            <a:ext cx="2680935" cy="548640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Footer Placeholder 1">
            <a:extLst>
              <a:ext uri="{FF2B5EF4-FFF2-40B4-BE49-F238E27FC236}">
                <a16:creationId xmlns:a16="http://schemas.microsoft.com/office/drawing/2014/main" id="{3FB77B72-1FA5-4061-92FB-57CE59FD3BFB}"/>
              </a:ext>
            </a:extLst>
          </p:cNvPr>
          <p:cNvSpPr>
            <a:spLocks noGrp="1"/>
          </p:cNvSpPr>
          <p:nvPr>
            <p:ph type="ftr" sz="quarter" idx="16"/>
          </p:nvPr>
        </p:nvSpPr>
        <p:spPr>
          <a:xfrm>
            <a:off x="381000" y="6534114"/>
            <a:ext cx="384048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6" name="TextBox 15">
            <a:extLst>
              <a:ext uri="{FF2B5EF4-FFF2-40B4-BE49-F238E27FC236}">
                <a16:creationId xmlns:a16="http://schemas.microsoft.com/office/drawing/2014/main" id="{3A89A717-6CFE-401E-B1A1-48DE566E4E0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TextBox 13">
            <a:extLst>
              <a:ext uri="{FF2B5EF4-FFF2-40B4-BE49-F238E27FC236}">
                <a16:creationId xmlns:a16="http://schemas.microsoft.com/office/drawing/2014/main" id="{D74F5401-3AE7-4B23-9435-EE3B6A50AB7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437667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4"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TextBox 10">
            <a:extLst>
              <a:ext uri="{FF2B5EF4-FFF2-40B4-BE49-F238E27FC236}">
                <a16:creationId xmlns:a16="http://schemas.microsoft.com/office/drawing/2014/main" id="{E4A9B376-ED24-46EE-A9F3-938AFF8CA87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0" name="Footer Placeholder 1">
            <a:extLst>
              <a:ext uri="{FF2B5EF4-FFF2-40B4-BE49-F238E27FC236}">
                <a16:creationId xmlns:a16="http://schemas.microsoft.com/office/drawing/2014/main" id="{2CBE2EFB-E6A5-4216-ADFD-1B8CBB3BAFEE}"/>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JVET-N0318</a:t>
            </a:r>
            <a:endParaRPr lang="en-US" dirty="0"/>
          </a:p>
        </p:txBody>
      </p:sp>
      <p:sp>
        <p:nvSpPr>
          <p:cNvPr id="12" name="TextBox 11">
            <a:extLst>
              <a:ext uri="{FF2B5EF4-FFF2-40B4-BE49-F238E27FC236}">
                <a16:creationId xmlns:a16="http://schemas.microsoft.com/office/drawing/2014/main" id="{D6BED937-E10C-4BE7-AAB7-E16083320863}"/>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6243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67267"/>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E0725FD3-213D-418F-80FE-082A209377D2}"/>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4" name="Footer Placeholder 1">
            <a:extLst>
              <a:ext uri="{FF2B5EF4-FFF2-40B4-BE49-F238E27FC236}">
                <a16:creationId xmlns:a16="http://schemas.microsoft.com/office/drawing/2014/main" id="{870E91F0-7691-4442-9CC8-53615B7DE8E0}"/>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JVET-N0318</a:t>
            </a:r>
            <a:endParaRPr lang="en-US" dirty="0"/>
          </a:p>
        </p:txBody>
      </p:sp>
      <p:sp>
        <p:nvSpPr>
          <p:cNvPr id="11" name="TextBox 10">
            <a:extLst>
              <a:ext uri="{FF2B5EF4-FFF2-40B4-BE49-F238E27FC236}">
                <a16:creationId xmlns:a16="http://schemas.microsoft.com/office/drawing/2014/main" id="{4601405D-BBC2-445E-9898-06D3B0B508D1}"/>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595612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71295"/>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06AE64B3-BA88-4D2F-95D8-F7FA5A6AC053}"/>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3AFB447E-3AEF-4E03-8F95-69DBF422AD59}"/>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JVET-N0318</a:t>
            </a:r>
            <a:endParaRPr lang="en-US" dirty="0"/>
          </a:p>
        </p:txBody>
      </p:sp>
      <p:sp>
        <p:nvSpPr>
          <p:cNvPr id="11" name="TextBox 10">
            <a:extLst>
              <a:ext uri="{FF2B5EF4-FFF2-40B4-BE49-F238E27FC236}">
                <a16:creationId xmlns:a16="http://schemas.microsoft.com/office/drawing/2014/main" id="{D32BBDE8-5CC8-453F-B734-4EAE1FA38407}"/>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476416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564866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5650221" y="0"/>
            <a:ext cx="349378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p:nvSpPr>
        <p:spPr bwMode="gray">
          <a:xfrm flipH="1">
            <a:off x="5644257"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9"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6085501" y="4711077"/>
            <a:ext cx="2664932" cy="787408"/>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3"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6085538"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TextBox 9">
            <a:extLst>
              <a:ext uri="{FF2B5EF4-FFF2-40B4-BE49-F238E27FC236}">
                <a16:creationId xmlns:a16="http://schemas.microsoft.com/office/drawing/2014/main" id="{3432923D-F319-4016-AAC1-FF4F832AD3CB}"/>
              </a:ext>
            </a:extLst>
          </p:cNvPr>
          <p:cNvSpPr txBox="1"/>
          <p:nvPr userDrawn="1"/>
        </p:nvSpPr>
        <p:spPr>
          <a:xfrm>
            <a:off x="6084677" y="6300204"/>
            <a:ext cx="2165926" cy="350865"/>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a:t>
            </a:r>
            <a:br>
              <a:rPr lang="en-US" dirty="0">
                <a:solidFill>
                  <a:schemeClr val="bg1"/>
                </a:solidFill>
              </a:rPr>
            </a:br>
            <a:r>
              <a:rPr lang="en-US" dirty="0">
                <a:solidFill>
                  <a:schemeClr val="bg1"/>
                </a:solidFill>
              </a:rPr>
              <a:t>Qualcomm Technologies, Inc. and/or its affiliated companies.</a:t>
            </a:r>
          </a:p>
        </p:txBody>
      </p:sp>
      <p:sp>
        <p:nvSpPr>
          <p:cNvPr id="12" name="Footer Placeholder 1">
            <a:extLst>
              <a:ext uri="{FF2B5EF4-FFF2-40B4-BE49-F238E27FC236}">
                <a16:creationId xmlns:a16="http://schemas.microsoft.com/office/drawing/2014/main" id="{FA1E59B0-5DBD-4DD5-B544-F728868BD261}"/>
              </a:ext>
            </a:extLst>
          </p:cNvPr>
          <p:cNvSpPr>
            <a:spLocks noGrp="1"/>
          </p:cNvSpPr>
          <p:nvPr>
            <p:ph type="ftr" sz="quarter" idx="16"/>
          </p:nvPr>
        </p:nvSpPr>
        <p:spPr>
          <a:xfrm>
            <a:off x="6084677" y="6042291"/>
            <a:ext cx="2668588" cy="121367"/>
          </a:xfrm>
        </p:spPr>
        <p:txBody>
          <a:bodyPr/>
          <a:lstStyle>
            <a:lvl1pPr>
              <a:defRPr lang="en-US" sz="800" kern="1200" baseline="0" dirty="0">
                <a:solidFill>
                  <a:schemeClr val="bg1"/>
                </a:solidFill>
                <a:latin typeface="+mn-lt"/>
                <a:ea typeface="+mn-ea"/>
                <a:cs typeface="+mn-cs"/>
              </a:defRPr>
            </a:lvl1pPr>
          </a:lstStyle>
          <a:p>
            <a:pPr defTabSz="685800">
              <a:lnSpc>
                <a:spcPct val="95000"/>
              </a:lnSpc>
              <a:spcBef>
                <a:spcPts val="1200"/>
              </a:spcBef>
              <a:buClr>
                <a:srgbClr val="3253DC"/>
              </a:buClr>
            </a:pPr>
            <a:r>
              <a:rPr lang="en-US"/>
              <a:t>JVET-N0318</a:t>
            </a:r>
            <a:endParaRPr lang="en-US" dirty="0"/>
          </a:p>
        </p:txBody>
      </p:sp>
      <p:sp>
        <p:nvSpPr>
          <p:cNvPr id="11" name="TextBox 10">
            <a:extLst>
              <a:ext uri="{FF2B5EF4-FFF2-40B4-BE49-F238E27FC236}">
                <a16:creationId xmlns:a16="http://schemas.microsoft.com/office/drawing/2014/main" id="{9F5ECEF2-2D82-4834-AAFC-C0A06AC8BACC}"/>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92605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0904"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4A939645-6909-47AE-9A41-0CDD1BEC7597}"/>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0" name="TextBox 9">
            <a:extLst>
              <a:ext uri="{FF2B5EF4-FFF2-40B4-BE49-F238E27FC236}">
                <a16:creationId xmlns:a16="http://schemas.microsoft.com/office/drawing/2014/main" id="{5D64C94A-0FF8-42CE-998F-FE847CAE7DAC}"/>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4229047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8D95538D-D87B-498C-A0DF-6F1CDD908C58}"/>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1" name="TextBox 10">
            <a:extLst>
              <a:ext uri="{FF2B5EF4-FFF2-40B4-BE49-F238E27FC236}">
                <a16:creationId xmlns:a16="http://schemas.microsoft.com/office/drawing/2014/main" id="{ADB041DE-EEEC-4B5A-9B8A-AB839C7866FF}"/>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8103949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10"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9" name="Footer Placeholder 1">
            <a:extLst>
              <a:ext uri="{FF2B5EF4-FFF2-40B4-BE49-F238E27FC236}">
                <a16:creationId xmlns:a16="http://schemas.microsoft.com/office/drawing/2014/main" id="{9CCA316F-AFFB-4F33-B299-EE070482D572}"/>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1" name="TextBox 10">
            <a:extLst>
              <a:ext uri="{FF2B5EF4-FFF2-40B4-BE49-F238E27FC236}">
                <a16:creationId xmlns:a16="http://schemas.microsoft.com/office/drawing/2014/main" id="{9E6BDED0-9759-4D06-B34C-365F0131046A}"/>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38665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p:nvSpPr>
        <p:spPr bwMode="gray">
          <a:xfrm>
            <a:off x="0" y="0"/>
            <a:ext cx="3493781"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p:nvSpPr>
        <p:spPr bwMode="gray">
          <a:xfrm>
            <a:off x="3123449" y="0"/>
            <a:ext cx="370332"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3493780" y="0"/>
            <a:ext cx="5650220" cy="6858000"/>
          </a:xfrm>
          <a:prstGeom prst="rect">
            <a:avLst/>
          </a:prstGeom>
          <a:noFill/>
        </p:spPr>
        <p:txBody>
          <a:bodyPr anchor="ctr"/>
          <a:lstStyle>
            <a:lvl1pPr marL="0" indent="0" algn="ctr">
              <a:buNone/>
              <a:defRPr/>
            </a:lvl1pPr>
          </a:lstStyle>
          <a:p>
            <a:r>
              <a:rPr lang="en-US"/>
              <a:t>Click icon to add picture</a:t>
            </a:r>
            <a:endParaRPr lang="en-US" dirty="0"/>
          </a:p>
        </p:txBody>
      </p:sp>
      <p:sp>
        <p:nvSpPr>
          <p:cNvPr id="8" name="Text Placeholder 44">
            <a:extLst>
              <a:ext uri="{FF2B5EF4-FFF2-40B4-BE49-F238E27FC236}">
                <a16:creationId xmlns:a16="http://schemas.microsoft.com/office/drawing/2014/main" id="{AEF39C5C-C8A7-4A50-8736-2D4B49596368}"/>
              </a:ext>
            </a:extLst>
          </p:cNvPr>
          <p:cNvSpPr>
            <a:spLocks noGrp="1"/>
          </p:cNvSpPr>
          <p:nvPr>
            <p:ph type="body" sz="quarter" idx="10"/>
          </p:nvPr>
        </p:nvSpPr>
        <p:spPr bwMode="white">
          <a:xfrm>
            <a:off x="381000" y="4711077"/>
            <a:ext cx="2664932" cy="1463040"/>
          </a:xfrm>
        </p:spPr>
        <p:txBody>
          <a:bodyPr anchor="t"/>
          <a:lstStyle>
            <a:lvl1pPr marL="0" indent="0">
              <a:lnSpc>
                <a:spcPct val="94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12" name="Title 45">
            <a:extLst>
              <a:ext uri="{FF2B5EF4-FFF2-40B4-BE49-F238E27FC236}">
                <a16:creationId xmlns:a16="http://schemas.microsoft.com/office/drawing/2014/main" id="{185421C0-4664-4AC3-AEDE-58D400CE26B3}"/>
              </a:ext>
            </a:extLst>
          </p:cNvPr>
          <p:cNvSpPr>
            <a:spLocks noGrp="1"/>
          </p:cNvSpPr>
          <p:nvPr>
            <p:ph type="title"/>
          </p:nvPr>
        </p:nvSpPr>
        <p:spPr bwMode="white">
          <a:xfrm>
            <a:off x="381037" y="2740859"/>
            <a:ext cx="2668588" cy="1831141"/>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0" name="Footer Placeholder 1">
            <a:extLst>
              <a:ext uri="{FF2B5EF4-FFF2-40B4-BE49-F238E27FC236}">
                <a16:creationId xmlns:a16="http://schemas.microsoft.com/office/drawing/2014/main" id="{68EF66DC-2EAC-4F37-89DA-9566FD6B7D9C}"/>
              </a:ext>
            </a:extLst>
          </p:cNvPr>
          <p:cNvSpPr>
            <a:spLocks noGrp="1"/>
          </p:cNvSpPr>
          <p:nvPr>
            <p:ph type="ftr" sz="quarter" idx="16"/>
          </p:nvPr>
        </p:nvSpPr>
        <p:spPr>
          <a:xfrm>
            <a:off x="381000" y="6283845"/>
            <a:ext cx="2660904" cy="116955"/>
          </a:xfrm>
        </p:spPr>
        <p:txBody>
          <a:bodyPr/>
          <a:lstStyle>
            <a:lvl1pPr>
              <a:defRPr>
                <a:solidFill>
                  <a:schemeClr val="bg1"/>
                </a:solidFill>
              </a:defRPr>
            </a:lvl1p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1" name="TextBox 10">
            <a:extLst>
              <a:ext uri="{FF2B5EF4-FFF2-40B4-BE49-F238E27FC236}">
                <a16:creationId xmlns:a16="http://schemas.microsoft.com/office/drawing/2014/main" id="{52A30D16-1603-43C5-8283-16E3A950F966}"/>
              </a:ext>
            </a:extLst>
          </p:cNvPr>
          <p:cNvSpPr txBox="1"/>
          <p:nvPr userDrawn="1"/>
        </p:nvSpPr>
        <p:spPr>
          <a:xfrm>
            <a:off x="381000" y="6532197"/>
            <a:ext cx="2651760"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bg1"/>
                </a:solidFill>
              </a:rPr>
              <a:t>Confidential and Proprietary — Qualcomm Technologies, Inc. and/or its affiliated companies.</a:t>
            </a:r>
          </a:p>
        </p:txBody>
      </p:sp>
    </p:spTree>
    <p:extLst>
      <p:ext uri="{BB962C8B-B14F-4D97-AF65-F5344CB8AC3E}">
        <p14:creationId xmlns:p14="http://schemas.microsoft.com/office/powerpoint/2010/main" val="175051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4" name="TextBox 13">
            <a:extLst>
              <a:ext uri="{FF2B5EF4-FFF2-40B4-BE49-F238E27FC236}">
                <a16:creationId xmlns:a16="http://schemas.microsoft.com/office/drawing/2014/main" id="{4E4BED48-A71E-470B-961A-6E9183A0B18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2" name="Text Placeholder 2">
            <a:extLst>
              <a:ext uri="{FF2B5EF4-FFF2-40B4-BE49-F238E27FC236}">
                <a16:creationId xmlns:a16="http://schemas.microsoft.com/office/drawing/2014/main" id="{870021DB-6593-4E5E-91A2-F6744076181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393327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p:nvGrpSpPr>
        <p:grpSpPr bwMode="gray">
          <a:xfrm>
            <a:off x="-2" y="-5"/>
            <a:ext cx="7330126" cy="6359181"/>
            <a:chOff x="-2" y="-5"/>
            <a:chExt cx="9773501"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p:nvPicPr>
          <p:blipFill rotWithShape="1">
            <a:blip r:embed="rId2"/>
            <a:srcRect l="27744"/>
            <a:stretch/>
          </p:blipFill>
          <p:spPr bwMode="gray">
            <a:xfrm>
              <a:off x="-2" y="1231996"/>
              <a:ext cx="9773501"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p:nvSpPr>
          <p:spPr bwMode="gray">
            <a:xfrm flipV="1">
              <a:off x="9126204" y="0"/>
              <a:ext cx="441213" cy="6267118"/>
            </a:xfrm>
            <a:prstGeom prst="round1Rect">
              <a:avLst>
                <a:gd name="adj" fmla="val 38686"/>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3729"/>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sz="1350"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39938"/>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sz="1350" kern="0" dirty="0" err="1">
                    <a:solidFill>
                      <a:prstClr val="white"/>
                    </a:solidFill>
                  </a:endParaRPr>
                </a:p>
              </p:txBody>
            </p:sp>
          </p:grpSp>
        </p:grpSp>
      </p:grpSp>
      <p:sp>
        <p:nvSpPr>
          <p:cNvPr id="28" name="Title 1">
            <a:extLst>
              <a:ext uri="{FF2B5EF4-FFF2-40B4-BE49-F238E27FC236}">
                <a16:creationId xmlns:a16="http://schemas.microsoft.com/office/drawing/2014/main" id="{543911F3-C802-4BB8-974D-4FB07AC873B8}"/>
              </a:ext>
            </a:extLst>
          </p:cNvPr>
          <p:cNvSpPr>
            <a:spLocks noGrp="1"/>
          </p:cNvSpPr>
          <p:nvPr>
            <p:ph type="ctrTitle"/>
          </p:nvPr>
        </p:nvSpPr>
        <p:spPr bwMode="gray">
          <a:xfrm>
            <a:off x="381000" y="2353537"/>
            <a:ext cx="5513750" cy="1461939"/>
          </a:xfrm>
        </p:spPr>
        <p:txBody>
          <a:bodyPr wrap="square" anchor="b">
            <a:noAutofit/>
          </a:bodyPr>
          <a:lstStyle>
            <a:lvl1pPr algn="l">
              <a:lnSpc>
                <a:spcPct val="90000"/>
              </a:lnSpc>
              <a:defRPr sz="4400" spc="-15" baseline="0">
                <a:solidFill>
                  <a:schemeClr val="bg1"/>
                </a:solidFill>
              </a:defRPr>
            </a:lvl1pPr>
          </a:lstStyle>
          <a:p>
            <a:r>
              <a:rPr lang="en-US"/>
              <a:t>Click to edit Master title style</a:t>
            </a:r>
            <a:endParaRPr lang="en-US" dirty="0"/>
          </a:p>
        </p:txBody>
      </p:sp>
      <p:sp>
        <p:nvSpPr>
          <p:cNvPr id="29" name="Text Placeholder 7">
            <a:extLst>
              <a:ext uri="{FF2B5EF4-FFF2-40B4-BE49-F238E27FC236}">
                <a16:creationId xmlns:a16="http://schemas.microsoft.com/office/drawing/2014/main" id="{1AF51EF1-717F-4239-B4E7-E1C7DAC06B96}"/>
              </a:ext>
            </a:extLst>
          </p:cNvPr>
          <p:cNvSpPr>
            <a:spLocks noGrp="1"/>
          </p:cNvSpPr>
          <p:nvPr>
            <p:ph type="body" sz="quarter" idx="10" hasCustomPrompt="1"/>
          </p:nvPr>
        </p:nvSpPr>
        <p:spPr bwMode="gray">
          <a:xfrm>
            <a:off x="380999" y="3853430"/>
            <a:ext cx="550467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23"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350">
                <a:solidFill>
                  <a:schemeClr val="bg1"/>
                </a:solidFill>
              </a:defRPr>
            </a:lvl3pPr>
            <a:lvl4pPr marL="0" indent="0">
              <a:lnSpc>
                <a:spcPct val="98000"/>
              </a:lnSpc>
              <a:spcBef>
                <a:spcPts val="0"/>
              </a:spcBef>
              <a:buFont typeface="Microsoft Sans Serif" panose="020B0604020202020204" pitchFamily="34" charset="0"/>
              <a:buChar char="​"/>
              <a:defRPr sz="1350" baseline="0">
                <a:solidFill>
                  <a:schemeClr val="bg1"/>
                </a:solidFill>
              </a:defRPr>
            </a:lvl4pPr>
            <a:lvl5pPr>
              <a:lnSpc>
                <a:spcPct val="98000"/>
              </a:lnSpc>
              <a:spcBef>
                <a:spcPts val="0"/>
              </a:spcBef>
              <a:defRPr sz="1350">
                <a:solidFill>
                  <a:schemeClr val="bg1"/>
                </a:solidFill>
              </a:defRPr>
            </a:lvl5pPr>
            <a:lvl6pPr>
              <a:lnSpc>
                <a:spcPct val="98000"/>
              </a:lnSpc>
              <a:spcBef>
                <a:spcPts val="0"/>
              </a:spcBef>
              <a:defRPr sz="1350">
                <a:solidFill>
                  <a:schemeClr val="bg1"/>
                </a:solidFill>
              </a:defRPr>
            </a:lvl6pPr>
            <a:lvl7pPr>
              <a:lnSpc>
                <a:spcPct val="98000"/>
              </a:lnSpc>
              <a:spcBef>
                <a:spcPts val="0"/>
              </a:spcBef>
              <a:defRPr sz="1350" baseline="0">
                <a:solidFill>
                  <a:schemeClr val="bg1"/>
                </a:solidFill>
              </a:defRPr>
            </a:lvl7pPr>
            <a:lvl8pPr>
              <a:lnSpc>
                <a:spcPct val="98000"/>
              </a:lnSpc>
              <a:spcBef>
                <a:spcPts val="0"/>
              </a:spcBef>
              <a:defRPr sz="1350" baseline="0">
                <a:solidFill>
                  <a:schemeClr val="bg1"/>
                </a:solidFill>
              </a:defRPr>
            </a:lvl8pPr>
            <a:lvl9pPr>
              <a:lnSpc>
                <a:spcPct val="98000"/>
              </a:lnSpc>
              <a:spcBef>
                <a:spcPts val="0"/>
              </a:spcBef>
              <a:defRPr sz="1350" baseline="0">
                <a:solidFill>
                  <a:schemeClr val="bg1"/>
                </a:solidFill>
              </a:defRPr>
            </a:lvl9pPr>
          </a:lstStyle>
          <a:p>
            <a:pPr lvl="0"/>
            <a:r>
              <a:rPr lang="en-US" dirty="0"/>
              <a:t>Speaker name</a:t>
            </a:r>
          </a:p>
          <a:p>
            <a:pPr lvl="1"/>
            <a:r>
              <a:rPr lang="en-US" dirty="0"/>
              <a:t>Speaker title</a:t>
            </a:r>
          </a:p>
          <a:p>
            <a:pPr lvl="1"/>
            <a:r>
              <a:rPr lang="en-US" dirty="0"/>
              <a:t>Employing entity</a:t>
            </a:r>
          </a:p>
          <a:p>
            <a:pPr lvl="1"/>
            <a:endParaRPr lang="en-US" dirty="0"/>
          </a:p>
        </p:txBody>
      </p:sp>
      <p:sp>
        <p:nvSpPr>
          <p:cNvPr id="25"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2512101" y="418783"/>
            <a:ext cx="1737360" cy="226772"/>
          </a:xfrm>
          <a:prstGeom prst="rect">
            <a:avLst/>
          </a:prstGeom>
        </p:spPr>
        <p:txBody>
          <a:bodyPr/>
          <a:lstStyle>
            <a:lvl1pPr marL="0" indent="0" algn="l">
              <a:lnSpc>
                <a:spcPct val="90000"/>
              </a:lnSpc>
              <a:spcBef>
                <a:spcPts val="0"/>
              </a:spcBef>
              <a:buNone/>
              <a:defRPr sz="14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26"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380998" y="400400"/>
            <a:ext cx="1753070" cy="262176"/>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27"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4627494" y="399686"/>
            <a:ext cx="1737360" cy="265271"/>
          </a:xfrm>
          <a:prstGeom prst="rect">
            <a:avLst/>
          </a:prstGeom>
        </p:spPr>
        <p:txBody>
          <a:bodyPr/>
          <a:lstStyle>
            <a:lvl1pPr marL="0" indent="0">
              <a:lnSpc>
                <a:spcPct val="98000"/>
              </a:lnSpc>
              <a:spcBef>
                <a:spcPts val="0"/>
              </a:spcBef>
              <a:buNone/>
              <a:defRPr sz="14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778051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9387569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C0CD129F-171A-46D3-B6C3-88873CAC6AB7}"/>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D5D476A9-E0C6-4628-9C8E-DFDE1C22E78E}"/>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4240694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95405727-CAFA-46C0-BA6E-7F6F5B4C5A7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3" name="Text Placeholder 2">
            <a:extLst>
              <a:ext uri="{FF2B5EF4-FFF2-40B4-BE49-F238E27FC236}">
                <a16:creationId xmlns:a16="http://schemas.microsoft.com/office/drawing/2014/main" id="{F8A276AA-6321-40BD-87AB-B513B8F361B0}"/>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224806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p:nvSpPr>
        <p:spPr bwMode="gray">
          <a:xfrm>
            <a:off x="1" y="0"/>
            <a:ext cx="2779730"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p:nvSpPr>
        <p:spPr bwMode="gray">
          <a:xfrm flipV="1">
            <a:off x="2369801" y="-2"/>
            <a:ext cx="409930"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8" name="Text Placeholder 3">
            <a:extLst>
              <a:ext uri="{FF2B5EF4-FFF2-40B4-BE49-F238E27FC236}">
                <a16:creationId xmlns:a16="http://schemas.microsoft.com/office/drawing/2014/main" id="{DA6D75EC-E137-48FD-8640-BAF2FB6906CD}"/>
              </a:ext>
            </a:extLst>
          </p:cNvPr>
          <p:cNvSpPr>
            <a:spLocks noGrp="1"/>
          </p:cNvSpPr>
          <p:nvPr>
            <p:ph type="body" sz="quarter" idx="10"/>
          </p:nvPr>
        </p:nvSpPr>
        <p:spPr bwMode="white">
          <a:xfrm>
            <a:off x="380999" y="2638049"/>
            <a:ext cx="1944291" cy="3771899"/>
          </a:xfrm>
        </p:spPr>
        <p:txBody>
          <a:bodyPr/>
          <a:lstStyle>
            <a:lvl1pPr>
              <a:lnSpc>
                <a:spcPct val="98000"/>
              </a:lnSpc>
              <a:buClr>
                <a:schemeClr val="bg1"/>
              </a:buClr>
              <a:defRPr sz="1800">
                <a:solidFill>
                  <a:schemeClr val="bg1"/>
                </a:solidFill>
              </a:defRPr>
            </a:lvl1pPr>
            <a:lvl2pPr>
              <a:lnSpc>
                <a:spcPct val="98000"/>
              </a:lnSpc>
              <a:buClr>
                <a:schemeClr val="bg1"/>
              </a:buClr>
              <a:defRPr sz="1800">
                <a:solidFill>
                  <a:schemeClr val="bg1"/>
                </a:solidFill>
              </a:defRPr>
            </a:lvl2pPr>
            <a:lvl3pPr>
              <a:lnSpc>
                <a:spcPct val="94000"/>
              </a:lnSpc>
              <a:buClr>
                <a:schemeClr val="bg1"/>
              </a:buClr>
              <a:defRPr sz="1600">
                <a:solidFill>
                  <a:schemeClr val="bg1"/>
                </a:solidFill>
              </a:defRPr>
            </a:lvl3pPr>
            <a:lvl4pPr>
              <a:lnSpc>
                <a:spcPct val="94000"/>
              </a:lnSpc>
              <a:buClr>
                <a:schemeClr val="bg1"/>
              </a:buClr>
              <a:defRPr sz="1600">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p:txBody>
      </p:sp>
      <p:sp>
        <p:nvSpPr>
          <p:cNvPr id="15" name="Title 46">
            <a:extLst>
              <a:ext uri="{FF2B5EF4-FFF2-40B4-BE49-F238E27FC236}">
                <a16:creationId xmlns:a16="http://schemas.microsoft.com/office/drawing/2014/main" id="{3468B7E3-0C92-4EE4-AE81-FC7C2E9959B4}"/>
              </a:ext>
            </a:extLst>
          </p:cNvPr>
          <p:cNvSpPr>
            <a:spLocks noGrp="1"/>
          </p:cNvSpPr>
          <p:nvPr>
            <p:ph type="title"/>
          </p:nvPr>
        </p:nvSpPr>
        <p:spPr bwMode="white">
          <a:xfrm>
            <a:off x="380999" y="484226"/>
            <a:ext cx="1944291" cy="1301247"/>
          </a:xfrm>
        </p:spPr>
        <p:txBody>
          <a:bodyPr/>
          <a:lstStyle>
            <a:lvl1pPr>
              <a:lnSpc>
                <a:spcPct val="94000"/>
              </a:lnSpc>
              <a:defRPr sz="2400">
                <a:solidFill>
                  <a:schemeClr val="bg1"/>
                </a:solidFill>
              </a:defRPr>
            </a:lvl1pPr>
          </a:lstStyle>
          <a:p>
            <a:r>
              <a:rPr lang="en-US"/>
              <a:t>Click to edit Master title style</a:t>
            </a:r>
            <a:endParaRPr lang="en-US" dirty="0"/>
          </a:p>
        </p:txBody>
      </p:sp>
      <p:sp>
        <p:nvSpPr>
          <p:cNvPr id="16" name="Subtitle">
            <a:extLst>
              <a:ext uri="{FF2B5EF4-FFF2-40B4-BE49-F238E27FC236}">
                <a16:creationId xmlns:a16="http://schemas.microsoft.com/office/drawing/2014/main" id="{71517271-C0F5-4FE1-86FC-B8560AB219BD}"/>
              </a:ext>
            </a:extLst>
          </p:cNvPr>
          <p:cNvSpPr>
            <a:spLocks noGrp="1"/>
          </p:cNvSpPr>
          <p:nvPr>
            <p:ph type="subTitle" idx="1"/>
          </p:nvPr>
        </p:nvSpPr>
        <p:spPr bwMode="white">
          <a:xfrm>
            <a:off x="380999" y="1869281"/>
            <a:ext cx="1946077" cy="192964"/>
          </a:xfrm>
        </p:spPr>
        <p:txBody>
          <a:bodyPr/>
          <a:lstStyle>
            <a:lvl1pPr marL="0" indent="0" algn="l">
              <a:lnSpc>
                <a:spcPct val="94000"/>
              </a:lnSpc>
              <a:spcBef>
                <a:spcPts val="1200"/>
              </a:spcBef>
              <a:buNone/>
              <a:defRPr sz="16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2" name="TextBox 11">
            <a:extLst>
              <a:ext uri="{FF2B5EF4-FFF2-40B4-BE49-F238E27FC236}">
                <a16:creationId xmlns:a16="http://schemas.microsoft.com/office/drawing/2014/main" id="{6D77DE2F-3F4E-4BFD-83D1-880D772F8745}"/>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13" name="Text Placeholder 2">
            <a:extLst>
              <a:ext uri="{FF2B5EF4-FFF2-40B4-BE49-F238E27FC236}">
                <a16:creationId xmlns:a16="http://schemas.microsoft.com/office/drawing/2014/main" id="{AF246901-544E-4B93-907A-CFE7BE0C1245}"/>
              </a:ext>
            </a:extLst>
          </p:cNvPr>
          <p:cNvSpPr>
            <a:spLocks noGrp="1"/>
          </p:cNvSpPr>
          <p:nvPr>
            <p:ph type="body" sz="quarter" idx="11" hasCustomPrompt="1"/>
          </p:nvPr>
        </p:nvSpPr>
        <p:spPr>
          <a:xfrm>
            <a:off x="379413" y="6502138"/>
            <a:ext cx="1952625" cy="148931"/>
          </a:xfrm>
        </p:spPr>
        <p:txBody>
          <a:bodyPr anchor="b"/>
          <a:lstStyle>
            <a:lvl1pPr marL="0" indent="0">
              <a:buNone/>
              <a:defRPr lang="en-US" sz="800" kern="1200" baseline="0" dirty="0">
                <a:solidFill>
                  <a:schemeClr val="bg1"/>
                </a:solidFill>
                <a:latin typeface="+mn-lt"/>
                <a:ea typeface="+mn-ea"/>
                <a:cs typeface="+mn-cs"/>
              </a:defRPr>
            </a:lvl1pPr>
            <a:lvl2pPr marL="0" indent="0">
              <a:defRPr/>
            </a:lvl2pPr>
            <a:lvl3pPr marL="0" indent="0">
              <a:defRPr/>
            </a:lvl3pPr>
            <a:lvl4pPr marL="0" indent="0">
              <a:defRPr/>
            </a:lvl4pPr>
            <a:lvl5pPr>
              <a:defRPr/>
            </a:lvl5pPr>
          </a:lstStyle>
          <a:p>
            <a:pPr lvl="0"/>
            <a:r>
              <a:rPr lang="en-US" dirty="0">
                <a:solidFill>
                  <a:schemeClr val="bg1"/>
                </a:solidFill>
              </a:rPr>
              <a:t>Source sample text</a:t>
            </a:r>
          </a:p>
        </p:txBody>
      </p:sp>
    </p:spTree>
    <p:extLst>
      <p:ext uri="{BB962C8B-B14F-4D97-AF65-F5344CB8AC3E}">
        <p14:creationId xmlns:p14="http://schemas.microsoft.com/office/powerpoint/2010/main" val="304887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p:nvGrpSpPr>
        <p:grpSpPr bwMode="white">
          <a:xfrm>
            <a:off x="0" y="0"/>
            <a:ext cx="458733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p:nvSpPr>
          <p:spPr bwMode="white">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lang="en-US" sz="135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p:nvGrpSpPr>
        <p:grpSpPr bwMode="gray">
          <a:xfrm>
            <a:off x="5112606" y="1668124"/>
            <a:ext cx="3506120" cy="3521753"/>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Box 10">
            <a:extLst>
              <a:ext uri="{FF2B5EF4-FFF2-40B4-BE49-F238E27FC236}">
                <a16:creationId xmlns:a16="http://schemas.microsoft.com/office/drawing/2014/main" id="{ACAA53F1-800B-4A44-AA2D-24B43E2AA027}"/>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956423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p:nvGrpSpPr>
        <p:grpSpPr bwMode="white">
          <a:xfrm>
            <a:off x="0" y="-76200"/>
            <a:ext cx="4587332" cy="6100094"/>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p:nvSpPr>
          <p:spPr bwMode="white">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BDFDEE91-3E4D-4F77-954F-E23B4D7599D6}"/>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A491976B-1B1F-420B-B573-DE8F84F72D8B}"/>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9744EA5E-1EE1-4F92-8C0F-29BE5CB960D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E1C00BD0-3496-40C6-BE7B-A50F57127F72}"/>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1118028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p:nvGrpSpPr>
        <p:grpSpPr bwMode="white">
          <a:xfrm>
            <a:off x="0" y="-93133"/>
            <a:ext cx="4587332" cy="6117027"/>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p:nvSpPr>
          <p:spPr bwMode="white">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p:nvSpPr>
          <p:spPr bwMode="white">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sz="1350"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p:nvSpPr>
          <p:spPr bwMode="white">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grpSp>
        <p:nvGrpSpPr>
          <p:cNvPr id="18" name="Group 17">
            <a:extLst>
              <a:ext uri="{FF2B5EF4-FFF2-40B4-BE49-F238E27FC236}">
                <a16:creationId xmlns:a16="http://schemas.microsoft.com/office/drawing/2014/main" id="{67735C45-946F-4397-AADE-28DD68F225A4}"/>
              </a:ext>
            </a:extLst>
          </p:cNvPr>
          <p:cNvGrpSpPr/>
          <p:nvPr/>
        </p:nvGrpSpPr>
        <p:grpSpPr bwMode="gray">
          <a:xfrm>
            <a:off x="5112607" y="1668123"/>
            <a:ext cx="3506119" cy="3521753"/>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350" dirty="0" err="1">
                <a:solidFill>
                  <a:prstClr val="white"/>
                </a:solidFill>
              </a:endParaRPr>
            </a:p>
          </p:txBody>
        </p:sp>
      </p:grpSp>
      <p:sp>
        <p:nvSpPr>
          <p:cNvPr id="25" name="Subtitle">
            <a:extLst>
              <a:ext uri="{FF2B5EF4-FFF2-40B4-BE49-F238E27FC236}">
                <a16:creationId xmlns:a16="http://schemas.microsoft.com/office/drawing/2014/main" id="{3DEFDFD8-7342-4347-8F3A-1A50A84A8464}"/>
              </a:ext>
            </a:extLst>
          </p:cNvPr>
          <p:cNvSpPr>
            <a:spLocks noGrp="1"/>
          </p:cNvSpPr>
          <p:nvPr>
            <p:ph type="subTitle" idx="1"/>
          </p:nvPr>
        </p:nvSpPr>
        <p:spPr>
          <a:xfrm>
            <a:off x="381000" y="3821531"/>
            <a:ext cx="3826749" cy="914400"/>
          </a:xfrm>
          <a:prstGeom prst="rect">
            <a:avLst/>
          </a:prstGeom>
        </p:spPr>
        <p:txBody>
          <a:bodyPr/>
          <a:lstStyle>
            <a:lvl1pPr marL="0" indent="0" algn="l">
              <a:lnSpc>
                <a:spcPct val="95000"/>
              </a:lnSpc>
              <a:spcBef>
                <a:spcPts val="900"/>
              </a:spcBef>
              <a:buNone/>
              <a:defRPr sz="2100">
                <a:solidFill>
                  <a:schemeClr val="bg1"/>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26" name="Title 1">
            <a:extLst>
              <a:ext uri="{FF2B5EF4-FFF2-40B4-BE49-F238E27FC236}">
                <a16:creationId xmlns:a16="http://schemas.microsoft.com/office/drawing/2014/main" id="{D34888F2-FADA-475C-87F2-E443CB7B5760}"/>
              </a:ext>
            </a:extLst>
          </p:cNvPr>
          <p:cNvSpPr>
            <a:spLocks noGrp="1"/>
          </p:cNvSpPr>
          <p:nvPr>
            <p:ph type="title" hasCustomPrompt="1"/>
          </p:nvPr>
        </p:nvSpPr>
        <p:spPr bwMode="black">
          <a:xfrm>
            <a:off x="381000" y="1383898"/>
            <a:ext cx="3826831" cy="2211454"/>
          </a:xfrm>
        </p:spPr>
        <p:txBody>
          <a:bodyPr/>
          <a:lstStyle>
            <a:lvl1pPr>
              <a:lnSpc>
                <a:spcPct val="89000"/>
              </a:lnSpc>
              <a:defRPr sz="4400">
                <a:solidFill>
                  <a:schemeClr val="bg1"/>
                </a:solidFill>
              </a:defRPr>
            </a:lvl1pPr>
          </a:lstStyle>
          <a:p>
            <a:r>
              <a:rPr lang="en-US" dirty="0"/>
              <a:t>Segue title</a:t>
            </a:r>
          </a:p>
        </p:txBody>
      </p:sp>
      <p:sp>
        <p:nvSpPr>
          <p:cNvPr id="11" name="TextBox 10">
            <a:extLst>
              <a:ext uri="{FF2B5EF4-FFF2-40B4-BE49-F238E27FC236}">
                <a16:creationId xmlns:a16="http://schemas.microsoft.com/office/drawing/2014/main" id="{13BBB8ED-5847-426E-A7BD-D462A96F8083}"/>
              </a:ext>
            </a:extLst>
          </p:cNvPr>
          <p:cNvSpPr txBox="1"/>
          <p:nvPr userDrawn="1"/>
        </p:nvSpPr>
        <p:spPr>
          <a:xfrm>
            <a:off x="5452540" y="6417159"/>
            <a:ext cx="2826253" cy="233910"/>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a:t>
            </a:r>
            <a:br>
              <a:rPr lang="en-US" dirty="0"/>
            </a:br>
            <a:r>
              <a:rPr lang="en-US" dirty="0"/>
              <a:t>Qualcomm Technologies, Inc. and/or its affiliated companies.</a:t>
            </a:r>
          </a:p>
        </p:txBody>
      </p:sp>
    </p:spTree>
    <p:extLst>
      <p:ext uri="{BB962C8B-B14F-4D97-AF65-F5344CB8AC3E}">
        <p14:creationId xmlns:p14="http://schemas.microsoft.com/office/powerpoint/2010/main" val="2097718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 name="Oval 3">
            <a:extLst>
              <a:ext uri="{FF2B5EF4-FFF2-40B4-BE49-F238E27FC236}">
                <a16:creationId xmlns:a16="http://schemas.microsoft.com/office/drawing/2014/main" id="{67EF2CCD-D99C-4586-B581-448B3D9B405C}"/>
              </a:ext>
            </a:extLst>
          </p:cNvPr>
          <p:cNvSpPr/>
          <p:nvPr userDrawn="1"/>
        </p:nvSpPr>
        <p:spPr bwMode="white">
          <a:xfrm>
            <a:off x="8324850" y="6313147"/>
            <a:ext cx="571500" cy="457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776763F3-1C7D-4DB4-8F61-1958EDB2852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2">
                    <a:lumMod val="60000"/>
                    <a:lumOff val="40000"/>
                  </a:schemeClr>
                </a:solidFill>
              </a:rPr>
              <a:t>Confidential and Proprietary — Qualcomm Technologies, Inc. and/or its affiliated companies.</a:t>
            </a:r>
          </a:p>
        </p:txBody>
      </p:sp>
      <p:sp>
        <p:nvSpPr>
          <p:cNvPr id="11" name="TextBox 10">
            <a:extLst>
              <a:ext uri="{FF2B5EF4-FFF2-40B4-BE49-F238E27FC236}">
                <a16:creationId xmlns:a16="http://schemas.microsoft.com/office/drawing/2014/main" id="{B0E97909-400D-44B9-8B2B-3BD61035865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21017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CB3074E7-EAF6-413C-BBA6-F0B5E89BD7AE}"/>
              </a:ext>
            </a:extLst>
          </p:cNvPr>
          <p:cNvSpPr/>
          <p:nvPr userDrawn="1"/>
        </p:nvSpPr>
        <p:spPr>
          <a:xfrm>
            <a:off x="8305800" y="6286500"/>
            <a:ext cx="571500" cy="457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6" name="Text Placeholder 49">
            <a:extLst>
              <a:ext uri="{FF2B5EF4-FFF2-40B4-BE49-F238E27FC236}">
                <a16:creationId xmlns:a16="http://schemas.microsoft.com/office/drawing/2014/main" id="{D01203DD-1D5F-4B2D-A090-ABDE978C191F}"/>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8" name="Text Placeholder 47">
            <a:extLst>
              <a:ext uri="{FF2B5EF4-FFF2-40B4-BE49-F238E27FC236}">
                <a16:creationId xmlns:a16="http://schemas.microsoft.com/office/drawing/2014/main" id="{77140D44-5ED6-487E-8EDE-2F304BE6C49F}"/>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5AF35FDA-CF19-4E6F-926D-BE33796AED0D}"/>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1"/>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558FC2B5-8B2C-4413-852E-B8A07EEEBB02}"/>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695243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C5F92587-B77B-4435-A230-7DE64EC61EF2}"/>
              </a:ext>
            </a:extLst>
          </p:cNvPr>
          <p:cNvSpPr/>
          <p:nvPr userDrawn="1"/>
        </p:nvSpPr>
        <p:spPr>
          <a:xfrm>
            <a:off x="8305800" y="6286500"/>
            <a:ext cx="571500" cy="457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7089FB17-FD52-43E6-B225-A3A5149E2482}"/>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292CA0D0-7FC3-45C6-8A38-4F909B332048}"/>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7"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8" name="TextBox 7">
            <a:extLst>
              <a:ext uri="{FF2B5EF4-FFF2-40B4-BE49-F238E27FC236}">
                <a16:creationId xmlns:a16="http://schemas.microsoft.com/office/drawing/2014/main" id="{D60C6868-C6F1-4100-B930-CB35B4B6BD50}"/>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3">
                    <a:lumMod val="40000"/>
                    <a:lumOff val="60000"/>
                  </a:schemeClr>
                </a:solidFill>
              </a:rPr>
              <a:t>Confidential and Proprietary — Qualcomm Technologies, Inc. and/or its affiliated companies.</a:t>
            </a:r>
          </a:p>
        </p:txBody>
      </p:sp>
      <p:sp>
        <p:nvSpPr>
          <p:cNvPr id="10" name="TextBox 9">
            <a:extLst>
              <a:ext uri="{FF2B5EF4-FFF2-40B4-BE49-F238E27FC236}">
                <a16:creationId xmlns:a16="http://schemas.microsoft.com/office/drawing/2014/main" id="{7ED9FE43-E494-4EDD-B801-580D72636C2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763717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12" name="Oval 11">
            <a:extLst>
              <a:ext uri="{FF2B5EF4-FFF2-40B4-BE49-F238E27FC236}">
                <a16:creationId xmlns:a16="http://schemas.microsoft.com/office/drawing/2014/main" id="{10BCE5A1-EC62-4F80-B747-AEED39A30AA5}"/>
              </a:ext>
            </a:extLst>
          </p:cNvPr>
          <p:cNvSpPr/>
          <p:nvPr userDrawn="1"/>
        </p:nvSpPr>
        <p:spPr>
          <a:xfrm>
            <a:off x="8305800" y="6286500"/>
            <a:ext cx="571500" cy="45720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3" name="Text Placeholder 49">
            <a:extLst>
              <a:ext uri="{FF2B5EF4-FFF2-40B4-BE49-F238E27FC236}">
                <a16:creationId xmlns:a16="http://schemas.microsoft.com/office/drawing/2014/main" id="{E3F55FA9-E23E-4BC3-BF42-D3050B389841}"/>
              </a:ext>
            </a:extLst>
          </p:cNvPr>
          <p:cNvSpPr>
            <a:spLocks noGrp="1"/>
          </p:cNvSpPr>
          <p:nvPr>
            <p:ph type="body" sz="quarter" idx="12" hasCustomPrompt="1"/>
          </p:nvPr>
        </p:nvSpPr>
        <p:spPr bwMode="black">
          <a:xfrm>
            <a:off x="381000" y="440266"/>
            <a:ext cx="7657149" cy="4078243"/>
          </a:xfrm>
          <a:prstGeom prst="rect">
            <a:avLst/>
          </a:prstGeom>
        </p:spPr>
        <p:txBody>
          <a:bodyPr/>
          <a:lstStyle>
            <a:lvl1pPr marL="0" indent="0">
              <a:lnSpc>
                <a:spcPct val="89000"/>
              </a:lnSpc>
              <a:spcBef>
                <a:spcPts val="900"/>
              </a:spcBef>
              <a:buFont typeface="Microsoft Sans Serif" panose="020B0604020202020204" pitchFamily="34" charset="0"/>
              <a:buChar char="​"/>
              <a:defRPr sz="4400">
                <a:solidFill>
                  <a:schemeClr val="bg1"/>
                </a:solidFill>
              </a:defRPr>
            </a:lvl1pPr>
            <a:lvl2pPr marL="0" indent="0">
              <a:lnSpc>
                <a:spcPct val="86000"/>
              </a:lnSpc>
              <a:spcBef>
                <a:spcPts val="900"/>
              </a:spcBef>
              <a:buFont typeface="Microsoft Sans Serif" panose="020B0604020202020204" pitchFamily="34" charset="0"/>
              <a:buNone/>
              <a:defRPr sz="4125">
                <a:solidFill>
                  <a:schemeClr val="tx1">
                    <a:lumMod val="85000"/>
                    <a:lumOff val="15000"/>
                  </a:schemeClr>
                </a:solidFill>
              </a:defRPr>
            </a:lvl2pPr>
            <a:lvl3pPr marL="0" indent="0">
              <a:lnSpc>
                <a:spcPct val="89000"/>
              </a:lnSpc>
              <a:spcBef>
                <a:spcPts val="900"/>
              </a:spcBef>
              <a:buFont typeface="Microsoft Sans Serif" panose="020B0604020202020204" pitchFamily="34" charset="0"/>
              <a:buChar char="​"/>
              <a:defRPr sz="3300">
                <a:solidFill>
                  <a:schemeClr val="bg1"/>
                </a:solidFill>
              </a:defRPr>
            </a:lvl3pPr>
            <a:lvl4pPr marL="0" indent="0">
              <a:lnSpc>
                <a:spcPct val="88000"/>
              </a:lnSpc>
              <a:spcBef>
                <a:spcPts val="900"/>
              </a:spcBef>
              <a:buFont typeface="Microsoft Sans Serif" panose="020B0604020202020204" pitchFamily="34" charset="0"/>
              <a:buChar char="​"/>
              <a:defRPr sz="2550">
                <a:solidFill>
                  <a:schemeClr val="bg1"/>
                </a:solidFill>
              </a:defRPr>
            </a:lvl4pPr>
            <a:lvl5pPr marL="0" indent="0">
              <a:lnSpc>
                <a:spcPct val="89000"/>
              </a:lnSpc>
              <a:spcBef>
                <a:spcPts val="900"/>
              </a:spcBef>
              <a:buFont typeface="Microsoft Sans Serif" panose="020B0604020202020204" pitchFamily="34" charset="0"/>
              <a:buNone/>
              <a:defRPr sz="2100">
                <a:solidFill>
                  <a:schemeClr val="bg1"/>
                </a:solidFill>
              </a:defRPr>
            </a:lvl5pPr>
            <a:lvl6pPr>
              <a:lnSpc>
                <a:spcPct val="94000"/>
              </a:lnSpc>
              <a:defRPr sz="1800">
                <a:solidFill>
                  <a:schemeClr val="bg1"/>
                </a:solidFill>
              </a:defRPr>
            </a:lvl6pPr>
            <a:lvl7pPr>
              <a:lnSpc>
                <a:spcPct val="88000"/>
              </a:lnSpc>
              <a:defRPr sz="5100">
                <a:solidFill>
                  <a:schemeClr val="bg1"/>
                </a:solidFill>
              </a:defRPr>
            </a:lvl7pPr>
            <a:lvl8pPr>
              <a:lnSpc>
                <a:spcPct val="84000"/>
              </a:lnSpc>
              <a:defRPr sz="6675">
                <a:solidFill>
                  <a:schemeClr val="bg1"/>
                </a:solidFill>
              </a:defRPr>
            </a:lvl8pPr>
            <a:lvl9pPr>
              <a:lnSpc>
                <a:spcPct val="84000"/>
              </a:lnSpc>
              <a:buNone/>
              <a:defRPr sz="8250">
                <a:solidFill>
                  <a:schemeClr val="bg1"/>
                </a:solidFill>
              </a:defRPr>
            </a:lvl9pPr>
          </a:lstStyle>
          <a:p>
            <a:pPr lvl="0"/>
            <a:r>
              <a:rPr lang="en-US" dirty="0"/>
              <a:t>Large quote</a:t>
            </a:r>
          </a:p>
        </p:txBody>
      </p:sp>
      <p:sp>
        <p:nvSpPr>
          <p:cNvPr id="15" name="Text Placeholder 47">
            <a:extLst>
              <a:ext uri="{FF2B5EF4-FFF2-40B4-BE49-F238E27FC236}">
                <a16:creationId xmlns:a16="http://schemas.microsoft.com/office/drawing/2014/main" id="{9AE4CF49-0447-4357-9EBA-6707E6FCC613}"/>
              </a:ext>
            </a:extLst>
          </p:cNvPr>
          <p:cNvSpPr>
            <a:spLocks noGrp="1"/>
          </p:cNvSpPr>
          <p:nvPr>
            <p:ph type="body" sz="quarter" idx="11" hasCustomPrompt="1"/>
          </p:nvPr>
        </p:nvSpPr>
        <p:spPr bwMode="black">
          <a:xfrm>
            <a:off x="2505076" y="6163388"/>
            <a:ext cx="1959770" cy="236312"/>
          </a:xfrm>
          <a:prstGeom prst="rect">
            <a:avLst/>
          </a:prstGeom>
        </p:spPr>
        <p:txBody>
          <a:bodyPr anchor="b"/>
          <a:lstStyle>
            <a:lvl1pPr marL="0" indent="0">
              <a:lnSpc>
                <a:spcPct val="107000"/>
              </a:lnSpc>
              <a:buNone/>
              <a:defRPr sz="1400">
                <a:solidFill>
                  <a:schemeClr val="bg1"/>
                </a:solidFill>
              </a:defRPr>
            </a:lvl1pPr>
            <a:lvl2pPr marL="0" indent="0">
              <a:lnSpc>
                <a:spcPct val="114000"/>
              </a:lnSpc>
              <a:buNone/>
              <a:defRPr sz="1050">
                <a:solidFill>
                  <a:schemeClr val="bg1"/>
                </a:solidFill>
              </a:defRPr>
            </a:lvl2pPr>
            <a:lvl3pPr marL="0" indent="0">
              <a:lnSpc>
                <a:spcPct val="114000"/>
              </a:lnSpc>
              <a:buNone/>
              <a:defRPr sz="1050">
                <a:solidFill>
                  <a:schemeClr val="bg1"/>
                </a:solidFill>
              </a:defRPr>
            </a:lvl3pPr>
            <a:lvl4pPr marL="0" indent="0">
              <a:lnSpc>
                <a:spcPct val="114000"/>
              </a:lnSpc>
              <a:buNone/>
              <a:defRPr sz="1050">
                <a:solidFill>
                  <a:schemeClr val="bg1"/>
                </a:solidFill>
              </a:defRPr>
            </a:lvl4pPr>
            <a:lvl5pPr marL="0" indent="0">
              <a:lnSpc>
                <a:spcPct val="114000"/>
              </a:lnSpc>
              <a:buNone/>
              <a:defRPr sz="1050">
                <a:solidFill>
                  <a:schemeClr val="bg1"/>
                </a:solidFill>
              </a:defRPr>
            </a:lvl5pPr>
          </a:lstStyle>
          <a:p>
            <a:pPr lvl="0"/>
            <a:r>
              <a:rPr lang="en-US" dirty="0"/>
              <a:t>Title/source</a:t>
            </a:r>
          </a:p>
        </p:txBody>
      </p:sp>
      <p:sp>
        <p:nvSpPr>
          <p:cNvPr id="10"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381000" y="6163388"/>
            <a:ext cx="1967507" cy="236312"/>
          </a:xfrm>
          <a:prstGeom prst="rect">
            <a:avLst/>
          </a:prstGeom>
        </p:spPr>
        <p:txBody>
          <a:bodyPr anchor="b"/>
          <a:lstStyle>
            <a:lvl1pPr marL="0" indent="0">
              <a:lnSpc>
                <a:spcPct val="107000"/>
              </a:lnSpc>
              <a:spcBef>
                <a:spcPts val="0"/>
              </a:spcBef>
              <a:buNone/>
              <a:defRPr sz="1400" b="1">
                <a:solidFill>
                  <a:schemeClr val="bg1"/>
                </a:solidFill>
              </a:defRPr>
            </a:lvl1pPr>
            <a:lvl2pPr marL="0" indent="0">
              <a:lnSpc>
                <a:spcPct val="114000"/>
              </a:lnSpc>
              <a:spcBef>
                <a:spcPts val="0"/>
              </a:spcBef>
              <a:buNone/>
              <a:defRPr sz="1050">
                <a:solidFill>
                  <a:schemeClr val="bg1"/>
                </a:solidFill>
              </a:defRPr>
            </a:lvl2pPr>
            <a:lvl3pPr marL="0" indent="0">
              <a:lnSpc>
                <a:spcPct val="114000"/>
              </a:lnSpc>
              <a:spcBef>
                <a:spcPts val="0"/>
              </a:spcBef>
              <a:buNone/>
              <a:defRPr sz="1050">
                <a:solidFill>
                  <a:schemeClr val="bg1"/>
                </a:solidFill>
              </a:defRPr>
            </a:lvl3pPr>
            <a:lvl4pPr marL="0" indent="0">
              <a:lnSpc>
                <a:spcPct val="114000"/>
              </a:lnSpc>
              <a:spcBef>
                <a:spcPts val="0"/>
              </a:spcBef>
              <a:buNone/>
              <a:defRPr sz="1050">
                <a:solidFill>
                  <a:schemeClr val="bg1"/>
                </a:solidFill>
              </a:defRPr>
            </a:lvl4pPr>
            <a:lvl5pPr marL="0" indent="0">
              <a:lnSpc>
                <a:spcPct val="114000"/>
              </a:lnSpc>
              <a:spcBef>
                <a:spcPts val="0"/>
              </a:spcBef>
              <a:buNone/>
              <a:defRPr sz="1050">
                <a:solidFill>
                  <a:schemeClr val="bg1"/>
                </a:solidFill>
              </a:defRPr>
            </a:lvl5pPr>
          </a:lstStyle>
          <a:p>
            <a:pPr lvl="0"/>
            <a:r>
              <a:rPr lang="en-US" dirty="0"/>
              <a:t>Quote attribution </a:t>
            </a:r>
          </a:p>
        </p:txBody>
      </p:sp>
      <p:sp>
        <p:nvSpPr>
          <p:cNvPr id="7" name="TextBox 6">
            <a:extLst>
              <a:ext uri="{FF2B5EF4-FFF2-40B4-BE49-F238E27FC236}">
                <a16:creationId xmlns:a16="http://schemas.microsoft.com/office/drawing/2014/main" id="{6ADC7200-0A33-4156-88E9-B59300D43A1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solidFill>
                  <a:schemeClr val="accent6">
                    <a:lumMod val="60000"/>
                    <a:lumOff val="40000"/>
                  </a:schemeClr>
                </a:solidFill>
              </a:rPr>
              <a:t>Confidential and Proprietary — Qualcomm Technologies, Inc. and/or its affiliated companies.</a:t>
            </a:r>
          </a:p>
        </p:txBody>
      </p:sp>
      <p:sp>
        <p:nvSpPr>
          <p:cNvPr id="8" name="TextBox 7">
            <a:extLst>
              <a:ext uri="{FF2B5EF4-FFF2-40B4-BE49-F238E27FC236}">
                <a16:creationId xmlns:a16="http://schemas.microsoft.com/office/drawing/2014/main" id="{BCBE6D14-B039-407C-8E14-BC74FA3FF2EF}"/>
              </a:ext>
            </a:extLst>
          </p:cNvPr>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7362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Title 8">
            <a:extLst>
              <a:ext uri="{FF2B5EF4-FFF2-40B4-BE49-F238E27FC236}">
                <a16:creationId xmlns:a16="http://schemas.microsoft.com/office/drawing/2014/main" id="{7CC5A112-9FC3-4AB8-9EDC-6B1C64DE49F2}"/>
              </a:ext>
            </a:extLst>
          </p:cNvPr>
          <p:cNvSpPr>
            <a:spLocks noGrp="1"/>
          </p:cNvSpPr>
          <p:nvPr>
            <p:ph type="title"/>
          </p:nvPr>
        </p:nvSpPr>
        <p:spPr/>
        <p:txBody>
          <a:bodyPr/>
          <a:lstStyle/>
          <a:p>
            <a:r>
              <a:rPr lang="en-US"/>
              <a:t>Click to edit Master title style</a:t>
            </a:r>
          </a:p>
        </p:txBody>
      </p:sp>
      <p:sp>
        <p:nvSpPr>
          <p:cNvPr id="98" name="TextBox 97">
            <a:extLst>
              <a:ext uri="{FF2B5EF4-FFF2-40B4-BE49-F238E27FC236}">
                <a16:creationId xmlns:a16="http://schemas.microsoft.com/office/drawing/2014/main" id="{F0762E35-A9F2-4484-89E0-34F107B23A2B}"/>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
        <p:nvSpPr>
          <p:cNvPr id="4" name="Footer Placeholder 3">
            <a:extLst>
              <a:ext uri="{FF2B5EF4-FFF2-40B4-BE49-F238E27FC236}">
                <a16:creationId xmlns:a16="http://schemas.microsoft.com/office/drawing/2014/main" id="{49F3CFDA-F501-4207-9F49-898CE1F7ADC3}"/>
              </a:ext>
            </a:extLst>
          </p:cNvPr>
          <p:cNvSpPr>
            <a:spLocks noGrp="1"/>
          </p:cNvSpPr>
          <p:nvPr>
            <p:ph type="ftr" sz="quarter" idx="12"/>
          </p:nvPr>
        </p:nvSpPr>
        <p:spPr>
          <a:xfrm>
            <a:off x="381000" y="6534114"/>
            <a:ext cx="3497262"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Tree>
    <p:extLst>
      <p:ext uri="{BB962C8B-B14F-4D97-AF65-F5344CB8AC3E}">
        <p14:creationId xmlns:p14="http://schemas.microsoft.com/office/powerpoint/2010/main" val="369289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15" name="TextBox 14">
            <a:extLst>
              <a:ext uri="{FF2B5EF4-FFF2-40B4-BE49-F238E27FC236}">
                <a16:creationId xmlns:a16="http://schemas.microsoft.com/office/drawing/2014/main" id="{C0AA1D96-AF55-455C-BD66-81143761B201}"/>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3EE12AF3-A7C9-4E4B-A131-C2B7D9CA2AEB}"/>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19" name="TextBox 18">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0" name="TextBox 19">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21"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22" name="Group 21">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23"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24"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26"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27"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5"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28"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29"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3295105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F2ADD9BF-681F-4AE9-98A6-C59077051623}"/>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706DA41B-3964-4FC7-A23F-5F3F16CBE110}"/>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845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p:nvSpPr>
        <p:spPr bwMode="gray">
          <a:xfrm flipV="1">
            <a:off x="1191" y="0"/>
            <a:ext cx="7511233"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p:nvSpPr>
        <p:spPr bwMode="gray">
          <a:xfrm flipV="1">
            <a:off x="-4762" y="1"/>
            <a:ext cx="6091238"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dirty="0" err="1">
              <a:solidFill>
                <a:prstClr val="white"/>
              </a:solidFill>
            </a:endParaRPr>
          </a:p>
        </p:txBody>
      </p:sp>
      <p:sp>
        <p:nvSpPr>
          <p:cNvPr id="22" name="TextBox 21">
            <a:extLst>
              <a:ext uri="{FF2B5EF4-FFF2-40B4-BE49-F238E27FC236}">
                <a16:creationId xmlns:a16="http://schemas.microsoft.com/office/drawing/2014/main" id="{E9E76B7C-F429-4037-8331-C525AB41DD37}"/>
              </a:ext>
            </a:extLst>
          </p:cNvPr>
          <p:cNvSpPr txBox="1"/>
          <p:nvPr userDrawn="1"/>
        </p:nvSpPr>
        <p:spPr bwMode="gray">
          <a:xfrm>
            <a:off x="371232" y="4086844"/>
            <a:ext cx="2728104" cy="1962076"/>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t>
            </a:r>
            <a:b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F405D10A-86EA-4D44-8783-6E552F5E942D}"/>
              </a:ext>
            </a:extLst>
          </p:cNvPr>
          <p:cNvSpPr txBox="1"/>
          <p:nvPr userDrawn="1"/>
        </p:nvSpPr>
        <p:spPr bwMode="gray">
          <a:xfrm>
            <a:off x="3326478" y="4086843"/>
            <a:ext cx="3863594" cy="1923604"/>
          </a:xfrm>
          <a:prstGeom prst="rect">
            <a:avLst/>
          </a:prstGeom>
          <a:noFill/>
        </p:spPr>
        <p:txBody>
          <a:bodyPr wrap="square" lIns="0" tIns="0" rIns="0" bIns="0" rtlCol="0">
            <a:spAutoFit/>
          </a:bodyPr>
          <a:lstStyle/>
          <a:p>
            <a:pPr marL="0" marR="0" lvl="0" indent="0" algn="l" defTabSz="685800" rtl="0" eaLnBrk="1" fontAlgn="auto" latinLnBrk="0" hangingPunct="1">
              <a:lnSpc>
                <a:spcPct val="125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
        <p:nvSpPr>
          <p:cNvPr id="28" name="TextBox 27">
            <a:extLst>
              <a:ext uri="{FF2B5EF4-FFF2-40B4-BE49-F238E27FC236}">
                <a16:creationId xmlns:a16="http://schemas.microsoft.com/office/drawing/2014/main" id="{0C078D3F-27AE-4E4F-A5C5-A25241137A81}"/>
              </a:ext>
            </a:extLst>
          </p:cNvPr>
          <p:cNvSpPr txBox="1"/>
          <p:nvPr userDrawn="1"/>
        </p:nvSpPr>
        <p:spPr bwMode="gray">
          <a:xfrm>
            <a:off x="388051" y="2348891"/>
            <a:ext cx="2939618" cy="623376"/>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105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29" name="TextBox 28">
            <a:extLst>
              <a:ext uri="{FF2B5EF4-FFF2-40B4-BE49-F238E27FC236}">
                <a16:creationId xmlns:a16="http://schemas.microsoft.com/office/drawing/2014/main" id="{1CA64EC1-A159-47CC-BBC8-86849D0369FF}"/>
              </a:ext>
            </a:extLst>
          </p:cNvPr>
          <p:cNvSpPr txBox="1"/>
          <p:nvPr userDrawn="1"/>
        </p:nvSpPr>
        <p:spPr bwMode="gray">
          <a:xfrm>
            <a:off x="388051" y="1119654"/>
            <a:ext cx="2938427" cy="799001"/>
          </a:xfrm>
          <a:prstGeom prst="rect">
            <a:avLst/>
          </a:prstGeom>
          <a:noFill/>
        </p:spPr>
        <p:txBody>
          <a:bodyPr wrap="square" lIns="0" tIns="0" rIns="0" bIns="0" rtlCol="0">
            <a:spAutoFit/>
          </a:bodyPr>
          <a:lstStyle/>
          <a:p>
            <a:pPr marL="0" marR="0" lvl="0" indent="0" algn="l" defTabSz="685800" rtl="0" eaLnBrk="1" fontAlgn="auto" latinLnBrk="0" hangingPunct="1">
              <a:lnSpc>
                <a:spcPct val="118000"/>
              </a:lnSpc>
              <a:spcBef>
                <a:spcPts val="0"/>
              </a:spcBef>
              <a:spcAft>
                <a:spcPts val="150"/>
              </a:spcAft>
              <a:buClrTx/>
              <a:buSzTx/>
              <a:buFontTx/>
              <a:buNone/>
              <a:tabLst/>
              <a:defRPr/>
            </a:pPr>
            <a:r>
              <a:rPr kumimoji="0" lang="en-US" sz="4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Thank you</a:t>
            </a:r>
          </a:p>
        </p:txBody>
      </p:sp>
      <p:sp>
        <p:nvSpPr>
          <p:cNvPr id="30" name="Freeform 5">
            <a:extLst>
              <a:ext uri="{FF2B5EF4-FFF2-40B4-BE49-F238E27FC236}">
                <a16:creationId xmlns:a16="http://schemas.microsoft.com/office/drawing/2014/main" id="{F10D12FF-B8DF-4183-9D22-AFAAE622DB2E}"/>
              </a:ext>
            </a:extLst>
          </p:cNvPr>
          <p:cNvSpPr>
            <a:spLocks noChangeAspect="1" noEditPoints="1"/>
          </p:cNvSpPr>
          <p:nvPr userDrawn="1"/>
        </p:nvSpPr>
        <p:spPr bwMode="gray">
          <a:xfrm>
            <a:off x="388051" y="419823"/>
            <a:ext cx="987552" cy="181008"/>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Microsoft Sans Serif"/>
              <a:ea typeface="+mn-ea"/>
              <a:cs typeface="+mn-cs"/>
            </a:endParaRPr>
          </a:p>
        </p:txBody>
      </p:sp>
      <p:grpSp>
        <p:nvGrpSpPr>
          <p:cNvPr id="31" name="Group 30">
            <a:extLst>
              <a:ext uri="{FF2B5EF4-FFF2-40B4-BE49-F238E27FC236}">
                <a16:creationId xmlns:a16="http://schemas.microsoft.com/office/drawing/2014/main" id="{F21D890C-2ADA-4847-B08F-508830EE95ED}"/>
              </a:ext>
            </a:extLst>
          </p:cNvPr>
          <p:cNvGrpSpPr/>
          <p:nvPr userDrawn="1"/>
        </p:nvGrpSpPr>
        <p:grpSpPr bwMode="gray">
          <a:xfrm>
            <a:off x="1237508" y="2357702"/>
            <a:ext cx="523014" cy="137891"/>
            <a:chOff x="2444506" y="3670918"/>
            <a:chExt cx="398161" cy="104972"/>
          </a:xfrm>
          <a:solidFill>
            <a:schemeClr val="tx1">
              <a:lumMod val="85000"/>
              <a:lumOff val="15000"/>
            </a:schemeClr>
          </a:solidFill>
        </p:grpSpPr>
        <p:sp>
          <p:nvSpPr>
            <p:cNvPr id="32" name="Freeform 12">
              <a:extLst>
                <a:ext uri="{FF2B5EF4-FFF2-40B4-BE49-F238E27FC236}">
                  <a16:creationId xmlns:a16="http://schemas.microsoft.com/office/drawing/2014/main" id="{F8029CF1-366F-42F5-BC47-82680E57D8E1}"/>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33" name="Group 5">
              <a:extLst>
                <a:ext uri="{FF2B5EF4-FFF2-40B4-BE49-F238E27FC236}">
                  <a16:creationId xmlns:a16="http://schemas.microsoft.com/office/drawing/2014/main" id="{4B6E852C-7630-4CD4-B076-E765A3481ACA}"/>
                </a:ext>
              </a:extLst>
            </p:cNvPr>
            <p:cNvGrpSpPr>
              <a:grpSpLocks noChangeAspect="1"/>
            </p:cNvGrpSpPr>
            <p:nvPr/>
          </p:nvGrpSpPr>
          <p:grpSpPr bwMode="gray">
            <a:xfrm>
              <a:off x="2737906" y="3671305"/>
              <a:ext cx="104761" cy="103529"/>
              <a:chOff x="3151" y="1656"/>
              <a:chExt cx="1020" cy="1008"/>
            </a:xfrm>
            <a:grpFill/>
          </p:grpSpPr>
          <p:sp>
            <p:nvSpPr>
              <p:cNvPr id="35" name="Freeform 6">
                <a:extLst>
                  <a:ext uri="{FF2B5EF4-FFF2-40B4-BE49-F238E27FC236}">
                    <a16:creationId xmlns:a16="http://schemas.microsoft.com/office/drawing/2014/main" id="{9D1FD03E-651D-48ED-A6C2-1AD52C46B246}"/>
                  </a:ext>
                </a:extLst>
              </p:cNvPr>
              <p:cNvSpPr>
                <a:spLocks noEditPoints="1"/>
              </p:cNvSpPr>
              <p:nvPr/>
            </p:nvSpPr>
            <p:spPr bwMode="gray">
              <a:xfrm>
                <a:off x="315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36" name="Freeform 7">
                <a:extLst>
                  <a:ext uri="{FF2B5EF4-FFF2-40B4-BE49-F238E27FC236}">
                    <a16:creationId xmlns:a16="http://schemas.microsoft.com/office/drawing/2014/main" id="{F9902ADF-A486-4863-A9A7-6B008B099A0B}"/>
                  </a:ext>
                </a:extLst>
              </p:cNvPr>
              <p:cNvSpPr>
                <a:spLocks/>
              </p:cNvSpPr>
              <p:nvPr/>
            </p:nvSpPr>
            <p:spPr bwMode="gray">
              <a:xfrm>
                <a:off x="350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34" name="Freeform 5">
              <a:extLst>
                <a:ext uri="{FF2B5EF4-FFF2-40B4-BE49-F238E27FC236}">
                  <a16:creationId xmlns:a16="http://schemas.microsoft.com/office/drawing/2014/main" id="{FD1BF62B-C62E-4A2D-9588-872AC27BF749}"/>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grpSp>
        <p:nvGrpSpPr>
          <p:cNvPr id="37" name="Group 4">
            <a:extLst>
              <a:ext uri="{FF2B5EF4-FFF2-40B4-BE49-F238E27FC236}">
                <a16:creationId xmlns:a16="http://schemas.microsoft.com/office/drawing/2014/main" id="{AF3F220A-A436-444B-B9B1-F110E748B6F0}"/>
              </a:ext>
            </a:extLst>
          </p:cNvPr>
          <p:cNvGrpSpPr>
            <a:grpSpLocks noChangeAspect="1"/>
          </p:cNvGrpSpPr>
          <p:nvPr userDrawn="1"/>
        </p:nvGrpSpPr>
        <p:grpSpPr bwMode="auto">
          <a:xfrm>
            <a:off x="1844389" y="2329613"/>
            <a:ext cx="164453" cy="164592"/>
            <a:chOff x="1693" y="972"/>
            <a:chExt cx="2372" cy="2374"/>
          </a:xfrm>
          <a:solidFill>
            <a:schemeClr val="tx1">
              <a:lumMod val="85000"/>
              <a:lumOff val="15000"/>
            </a:schemeClr>
          </a:solidFill>
        </p:grpSpPr>
        <p:sp>
          <p:nvSpPr>
            <p:cNvPr id="38" name="Freeform 5">
              <a:extLst>
                <a:ext uri="{FF2B5EF4-FFF2-40B4-BE49-F238E27FC236}">
                  <a16:creationId xmlns:a16="http://schemas.microsoft.com/office/drawing/2014/main" id="{FA9BF0FE-FEBA-4845-9DD1-8A1BF63F53B5}"/>
                </a:ext>
              </a:extLst>
            </p:cNvPr>
            <p:cNvSpPr>
              <a:spLocks noEditPoints="1"/>
            </p:cNvSpPr>
            <p:nvPr userDrawn="1"/>
          </p:nvSpPr>
          <p:spPr bwMode="auto">
            <a:xfrm>
              <a:off x="169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6">
              <a:extLst>
                <a:ext uri="{FF2B5EF4-FFF2-40B4-BE49-F238E27FC236}">
                  <a16:creationId xmlns:a16="http://schemas.microsoft.com/office/drawing/2014/main" id="{24B229B4-7725-421B-817C-1A37EC145581}"/>
                </a:ext>
              </a:extLst>
            </p:cNvPr>
            <p:cNvSpPr>
              <a:spLocks noEditPoints="1"/>
            </p:cNvSpPr>
            <p:nvPr userDrawn="1"/>
          </p:nvSpPr>
          <p:spPr bwMode="auto">
            <a:xfrm>
              <a:off x="227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Oval 7">
              <a:extLst>
                <a:ext uri="{FF2B5EF4-FFF2-40B4-BE49-F238E27FC236}">
                  <a16:creationId xmlns:a16="http://schemas.microsoft.com/office/drawing/2014/main" id="{1E5B61D3-A8CD-43DE-A6D9-CB4DDC71ECBC}"/>
                </a:ext>
              </a:extLst>
            </p:cNvPr>
            <p:cNvSpPr>
              <a:spLocks noChangeArrowheads="1"/>
            </p:cNvSpPr>
            <p:nvPr userDrawn="1"/>
          </p:nvSpPr>
          <p:spPr bwMode="auto">
            <a:xfrm>
              <a:off x="336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678807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1">
            <a:extLst>
              <a:ext uri="{FF2B5EF4-FFF2-40B4-BE49-F238E27FC236}">
                <a16:creationId xmlns:a16="http://schemas.microsoft.com/office/drawing/2014/main" id="{5A915ECF-B5B2-4AD6-92B9-76C5B4FE76AC}"/>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4" name="TextBox 3">
            <a:extLst>
              <a:ext uri="{FF2B5EF4-FFF2-40B4-BE49-F238E27FC236}">
                <a16:creationId xmlns:a16="http://schemas.microsoft.com/office/drawing/2014/main" id="{A8E25955-DCCF-4EDA-8D13-9658814AE793}"/>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1249020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7" name="Subtitle">
            <a:extLst>
              <a:ext uri="{FF2B5EF4-FFF2-40B4-BE49-F238E27FC236}">
                <a16:creationId xmlns:a16="http://schemas.microsoft.com/office/drawing/2014/main" id="{1490BF41-92FB-4F9A-A5ED-9652FD3C2570}"/>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9" name="Content Placeholder 5"/>
          <p:cNvSpPr>
            <a:spLocks noGrp="1"/>
          </p:cNvSpPr>
          <p:nvPr>
            <p:ph sz="quarter" idx="12"/>
          </p:nvPr>
        </p:nvSpPr>
        <p:spPr>
          <a:xfrm>
            <a:off x="381000" y="1719072"/>
            <a:ext cx="8383524" cy="468172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Footer Placeholder 1">
            <a:extLst>
              <a:ext uri="{FF2B5EF4-FFF2-40B4-BE49-F238E27FC236}">
                <a16:creationId xmlns:a16="http://schemas.microsoft.com/office/drawing/2014/main" id="{48F4FD90-4829-42A9-B247-8D358089973E}"/>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Tree>
    <p:extLst>
      <p:ext uri="{BB962C8B-B14F-4D97-AF65-F5344CB8AC3E}">
        <p14:creationId xmlns:p14="http://schemas.microsoft.com/office/powerpoint/2010/main" val="3823499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37ECE6-C6C2-429E-ACE1-6A68F00F8A55}"/>
              </a:ext>
            </a:extLst>
          </p:cNvPr>
          <p:cNvSpPr>
            <a:spLocks noGrp="1"/>
          </p:cNvSpPr>
          <p:nvPr>
            <p:ph type="title"/>
          </p:nvPr>
        </p:nvSpPr>
        <p:spPr/>
        <p:txBody>
          <a:bodyPr/>
          <a:lstStyle/>
          <a:p>
            <a:r>
              <a:rPr lang="en-US"/>
              <a:t>Click to edit Master title style</a:t>
            </a:r>
          </a:p>
        </p:txBody>
      </p:sp>
      <p:sp>
        <p:nvSpPr>
          <p:cNvPr id="8" name="Subtitle">
            <a:extLst>
              <a:ext uri="{FF2B5EF4-FFF2-40B4-BE49-F238E27FC236}">
                <a16:creationId xmlns:a16="http://schemas.microsoft.com/office/drawing/2014/main" id="{343C7172-B5C7-4AE2-A091-13B37E2265E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0" name="Content Placeholder 10"/>
          <p:cNvSpPr>
            <a:spLocks noGrp="1"/>
          </p:cNvSpPr>
          <p:nvPr>
            <p:ph sz="quarter" idx="14"/>
          </p:nvPr>
        </p:nvSpPr>
        <p:spPr>
          <a:xfrm>
            <a:off x="381000" y="1719072"/>
            <a:ext cx="4087368"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12"/>
          <p:cNvSpPr>
            <a:spLocks noGrp="1"/>
          </p:cNvSpPr>
          <p:nvPr>
            <p:ph sz="quarter" idx="15" hasCustomPrompt="1"/>
          </p:nvPr>
        </p:nvSpPr>
        <p:spPr>
          <a:xfrm>
            <a:off x="4674440" y="1719072"/>
            <a:ext cx="4087368" cy="468172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ooter Placeholder 1">
            <a:extLst>
              <a:ext uri="{FF2B5EF4-FFF2-40B4-BE49-F238E27FC236}">
                <a16:creationId xmlns:a16="http://schemas.microsoft.com/office/drawing/2014/main" id="{2599BB4D-01B5-4CB2-AB58-8C48CF0C6B15}"/>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3" name="TextBox 12">
            <a:extLst>
              <a:ext uri="{FF2B5EF4-FFF2-40B4-BE49-F238E27FC236}">
                <a16:creationId xmlns:a16="http://schemas.microsoft.com/office/drawing/2014/main" id="{8D82A3F8-0C6F-4552-9DF8-24F281F0FA5E}"/>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35425343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0DA23F3-B907-4844-9766-DC5E273C34F5}"/>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7B2248AD-BF52-4699-A339-685D044B0576}"/>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Content Placeholder 11"/>
          <p:cNvSpPr>
            <a:spLocks noGrp="1"/>
          </p:cNvSpPr>
          <p:nvPr>
            <p:ph sz="quarter" idx="15"/>
          </p:nvPr>
        </p:nvSpPr>
        <p:spPr>
          <a:xfrm>
            <a:off x="38100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Content Placeholder 13"/>
          <p:cNvSpPr>
            <a:spLocks noGrp="1"/>
          </p:cNvSpPr>
          <p:nvPr>
            <p:ph sz="quarter" idx="16"/>
          </p:nvPr>
        </p:nvSpPr>
        <p:spPr>
          <a:xfrm>
            <a:off x="3233820"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6"/>
          <p:cNvSpPr>
            <a:spLocks noGrp="1"/>
          </p:cNvSpPr>
          <p:nvPr>
            <p:ph sz="quarter" idx="17"/>
          </p:nvPr>
        </p:nvSpPr>
        <p:spPr>
          <a:xfrm>
            <a:off x="6092812" y="1719072"/>
            <a:ext cx="2660904" cy="468172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5" name="Footer Placeholder 1">
            <a:extLst>
              <a:ext uri="{FF2B5EF4-FFF2-40B4-BE49-F238E27FC236}">
                <a16:creationId xmlns:a16="http://schemas.microsoft.com/office/drawing/2014/main" id="{E7EC0D86-2829-4BFA-AF8D-2F7C883717BD}"/>
              </a:ext>
            </a:extLst>
          </p:cNvPr>
          <p:cNvSpPr>
            <a:spLocks noGrp="1"/>
          </p:cNvSpPr>
          <p:nvPr>
            <p:ph type="ftr" sz="quarter" idx="10"/>
          </p:nvPr>
        </p:nvSpPr>
        <p:spPr>
          <a:xfrm>
            <a:off x="381000" y="6534114"/>
            <a:ext cx="3118033"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6" name="TextBox 15">
            <a:extLst>
              <a:ext uri="{FF2B5EF4-FFF2-40B4-BE49-F238E27FC236}">
                <a16:creationId xmlns:a16="http://schemas.microsoft.com/office/drawing/2014/main" id="{C64ED9C6-A36B-4576-AD3C-3CC016A1DC99}"/>
              </a:ext>
            </a:extLst>
          </p:cNvPr>
          <p:cNvSpPr txBox="1"/>
          <p:nvPr userDrawn="1"/>
        </p:nvSpPr>
        <p:spPr>
          <a:xfrm>
            <a:off x="4061958" y="6532197"/>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r>
              <a:rPr lang="en-US" dirty="0"/>
              <a:t>Confidential and Proprietary — Qualcomm Technologies, Inc. and/or its affiliated companies.</a:t>
            </a:r>
          </a:p>
        </p:txBody>
      </p:sp>
    </p:spTree>
    <p:extLst>
      <p:ext uri="{BB962C8B-B14F-4D97-AF65-F5344CB8AC3E}">
        <p14:creationId xmlns:p14="http://schemas.microsoft.com/office/powerpoint/2010/main" val="2107259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p:nvSpPr>
        <p:spPr bwMode="gray">
          <a:xfrm>
            <a:off x="-1392" y="5312733"/>
            <a:ext cx="9146783" cy="1545260"/>
          </a:xfrm>
          <a:prstGeom prst="rect">
            <a:avLst/>
          </a:prstGeom>
          <a:solidFill>
            <a:schemeClr val="accent1"/>
          </a:solidFill>
          <a:ln w="10795" cap="flat" cmpd="sng" algn="ctr">
            <a:noFill/>
            <a:prstDash val="solid"/>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35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p:nvSpPr>
        <p:spPr bwMode="gray">
          <a:xfrm rot="5400000" flipH="1" flipV="1">
            <a:off x="4325116" y="987624"/>
            <a:ext cx="493775" cy="9143995"/>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lvl="0" algn="ctr"/>
            <a:endParaRPr lang="en-US" sz="1350" b="1" dirty="0" err="1">
              <a:solidFill>
                <a:prstClr val="white"/>
              </a:solidFill>
            </a:endParaRPr>
          </a:p>
        </p:txBody>
      </p:sp>
      <p:sp>
        <p:nvSpPr>
          <p:cNvPr id="4" name="Title 3">
            <a:extLst>
              <a:ext uri="{FF2B5EF4-FFF2-40B4-BE49-F238E27FC236}">
                <a16:creationId xmlns:a16="http://schemas.microsoft.com/office/drawing/2014/main" id="{6F48D882-C6B9-4C84-978F-717ABDFE8F93}"/>
              </a:ext>
            </a:extLst>
          </p:cNvPr>
          <p:cNvSpPr>
            <a:spLocks noGrp="1"/>
          </p:cNvSpPr>
          <p:nvPr>
            <p:ph type="title"/>
          </p:nvPr>
        </p:nvSpPr>
        <p:spPr/>
        <p:txBody>
          <a:bodyPr/>
          <a:lstStyle/>
          <a:p>
            <a:r>
              <a:rPr lang="en-US"/>
              <a:t>Click to edit Master title style</a:t>
            </a:r>
          </a:p>
        </p:txBody>
      </p:sp>
      <p:sp>
        <p:nvSpPr>
          <p:cNvPr id="10" name="Subtitle">
            <a:extLst>
              <a:ext uri="{FF2B5EF4-FFF2-40B4-BE49-F238E27FC236}">
                <a16:creationId xmlns:a16="http://schemas.microsoft.com/office/drawing/2014/main" id="{3FEFC745-D87C-4100-AC37-3447D23B7892}"/>
              </a:ext>
            </a:extLst>
          </p:cNvPr>
          <p:cNvSpPr>
            <a:spLocks noGrp="1"/>
          </p:cNvSpPr>
          <p:nvPr>
            <p:ph type="subTitle" idx="1"/>
          </p:nvPr>
        </p:nvSpPr>
        <p:spPr>
          <a:xfrm>
            <a:off x="380999" y="986836"/>
            <a:ext cx="8380809" cy="431657"/>
          </a:xfrm>
          <a:prstGeom prst="rect">
            <a:avLst/>
          </a:prstGeom>
        </p:spPr>
        <p:txBody>
          <a:bodyPr/>
          <a:lstStyle>
            <a:lvl1pPr marL="0" indent="0" algn="l">
              <a:lnSpc>
                <a:spcPct val="95000"/>
              </a:lnSpc>
              <a:spcBef>
                <a:spcPts val="1200"/>
              </a:spcBef>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11"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381000" y="5607050"/>
            <a:ext cx="8380095" cy="929054"/>
          </a:xfrm>
        </p:spPr>
        <p:txBody>
          <a:bodyPr anchor="ctr"/>
          <a:lstStyle>
            <a:lvl1pPr marL="0" indent="0">
              <a:lnSpc>
                <a:spcPct val="90000"/>
              </a:lnSpc>
              <a:spcBef>
                <a:spcPts val="0"/>
              </a:spcBef>
              <a:spcAft>
                <a:spcPts val="900"/>
              </a:spcAft>
              <a:buNone/>
              <a:defRPr sz="2100">
                <a:solidFill>
                  <a:schemeClr val="bg1"/>
                </a:solidFill>
              </a:defRPr>
            </a:lvl1pPr>
            <a:lvl2pPr marL="0" indent="0">
              <a:lnSpc>
                <a:spcPct val="94000"/>
              </a:lnSpc>
              <a:spcAft>
                <a:spcPts val="900"/>
              </a:spcAft>
              <a:buNone/>
              <a:defRPr sz="1800">
                <a:solidFill>
                  <a:schemeClr val="bg1"/>
                </a:solidFill>
              </a:defRPr>
            </a:lvl2pPr>
            <a:lvl3pPr marL="0" indent="0">
              <a:lnSpc>
                <a:spcPct val="95000"/>
              </a:lnSpc>
              <a:spcAft>
                <a:spcPts val="900"/>
              </a:spcAft>
              <a:buNone/>
              <a:defRPr sz="1575">
                <a:solidFill>
                  <a:schemeClr val="bg1"/>
                </a:solidFill>
              </a:defRPr>
            </a:lvl3pPr>
            <a:lvl4pPr marL="0" indent="0">
              <a:lnSpc>
                <a:spcPct val="98000"/>
              </a:lnSpc>
              <a:spcAft>
                <a:spcPts val="675"/>
              </a:spcAft>
              <a:buNone/>
              <a:defRPr sz="1350">
                <a:solidFill>
                  <a:schemeClr val="bg1"/>
                </a:solidFill>
              </a:defRPr>
            </a:lvl4pPr>
            <a:lvl5pPr marL="0" indent="0">
              <a:lnSpc>
                <a:spcPct val="94000"/>
              </a:lnSpc>
              <a:spcBef>
                <a:spcPts val="0"/>
              </a:spcBef>
              <a:spcAft>
                <a:spcPts val="675"/>
              </a:spcAft>
              <a:buNone/>
              <a:defRPr sz="1200">
                <a:solidFill>
                  <a:schemeClr val="bg1"/>
                </a:solidFill>
              </a:defRPr>
            </a:lvl5pPr>
          </a:lstStyle>
          <a:p>
            <a:pPr lvl="0"/>
            <a:r>
              <a:rPr lang="en-US"/>
              <a:t>Edit Master text styles</a:t>
            </a:r>
          </a:p>
        </p:txBody>
      </p:sp>
      <p:sp>
        <p:nvSpPr>
          <p:cNvPr id="15"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381000" y="1719072"/>
            <a:ext cx="8382581" cy="309067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8" name="TextBox 17"/>
          <p:cNvSpPr txBox="1"/>
          <p:nvPr userDrawn="1"/>
        </p:nvSpPr>
        <p:spPr>
          <a:xfrm>
            <a:off x="8637184"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2" name="TextBox 11">
            <a:extLst>
              <a:ext uri="{FF2B5EF4-FFF2-40B4-BE49-F238E27FC236}">
                <a16:creationId xmlns:a16="http://schemas.microsoft.com/office/drawing/2014/main" id="{325A5708-6A17-41F7-BB29-D90687DF4848}"/>
              </a:ext>
            </a:extLst>
          </p:cNvPr>
          <p:cNvSpPr txBox="1"/>
          <p:nvPr userDrawn="1"/>
        </p:nvSpPr>
        <p:spPr>
          <a:xfrm>
            <a:off x="4573572" y="5140048"/>
            <a:ext cx="4188646" cy="118872"/>
          </a:xfrm>
          <a:prstGeom prst="rect">
            <a:avLst/>
          </a:prstGeom>
        </p:spPr>
        <p:txBody>
          <a:bodyPr vert="horz" wrap="square" lIns="0" tIns="0" rIns="0" bIns="0" rtlCol="0" anchor="b">
            <a:spAutoFit/>
          </a:bodyPr>
          <a:lstStyle>
            <a:defPPr>
              <a:defRPr lang="en-US"/>
            </a:defPPr>
            <a:lvl1pPr defTabSz="685800">
              <a:lnSpc>
                <a:spcPct val="95000"/>
              </a:lnSpc>
              <a:spcBef>
                <a:spcPts val="1200"/>
              </a:spcBef>
              <a:buClr>
                <a:srgbClr val="3253DC"/>
              </a:buClr>
              <a:buFont typeface="Arial" panose="020B0604020202020204" pitchFamily="34" charset="0"/>
              <a:buNone/>
              <a:defRPr lang="en-US" sz="800" baseline="0">
                <a:solidFill>
                  <a:schemeClr val="tx1">
                    <a:lumMod val="50000"/>
                    <a:lumOff val="50000"/>
                  </a:schemeClr>
                </a:solidFill>
              </a:defRPr>
            </a:lvl1pPr>
          </a:lstStyle>
          <a:p>
            <a:pPr lvl="0" algn="r"/>
            <a:r>
              <a:rPr lang="en-US" sz="800" kern="1200" baseline="0" dirty="0">
                <a:solidFill>
                  <a:schemeClr val="tx1">
                    <a:lumMod val="50000"/>
                    <a:lumOff val="50000"/>
                  </a:schemeClr>
                </a:solidFill>
                <a:latin typeface="+mn-lt"/>
                <a:ea typeface="+mn-ea"/>
                <a:cs typeface="+mn-cs"/>
              </a:rPr>
              <a:t>Confidential and Proprietary — Qualcomm Technologies, Inc. and/or its affiliated companies.</a:t>
            </a:r>
          </a:p>
        </p:txBody>
      </p:sp>
      <p:sp>
        <p:nvSpPr>
          <p:cNvPr id="13" name="Footer Placeholder 1">
            <a:extLst>
              <a:ext uri="{FF2B5EF4-FFF2-40B4-BE49-F238E27FC236}">
                <a16:creationId xmlns:a16="http://schemas.microsoft.com/office/drawing/2014/main" id="{A4A4E72F-FB98-4EAD-BC06-3607359C05F7}"/>
              </a:ext>
            </a:extLst>
          </p:cNvPr>
          <p:cNvSpPr>
            <a:spLocks noGrp="1"/>
          </p:cNvSpPr>
          <p:nvPr>
            <p:ph type="ftr" sz="quarter" idx="10"/>
          </p:nvPr>
        </p:nvSpPr>
        <p:spPr>
          <a:xfrm>
            <a:off x="380999" y="5141965"/>
            <a:ext cx="4151314"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Tree>
    <p:extLst>
      <p:ext uri="{BB962C8B-B14F-4D97-AF65-F5344CB8AC3E}">
        <p14:creationId xmlns:p14="http://schemas.microsoft.com/office/powerpoint/2010/main" val="33002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81000" y="514918"/>
            <a:ext cx="838080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5" name="Text Placeholder 11"/>
          <p:cNvSpPr>
            <a:spLocks noGrp="1"/>
          </p:cNvSpPr>
          <p:nvPr>
            <p:ph type="body" idx="1"/>
          </p:nvPr>
        </p:nvSpPr>
        <p:spPr>
          <a:xfrm>
            <a:off x="381000" y="1719072"/>
            <a:ext cx="8383524" cy="468172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
        <p:nvSpPr>
          <p:cNvPr id="6" name="TextBox 5"/>
          <p:cNvSpPr txBox="1"/>
          <p:nvPr userDrawn="1"/>
        </p:nvSpPr>
        <p:spPr>
          <a:xfrm>
            <a:off x="8637184" y="6498186"/>
            <a:ext cx="125034" cy="153888"/>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7" name="Footer Placeholder 2">
            <a:extLst>
              <a:ext uri="{FF2B5EF4-FFF2-40B4-BE49-F238E27FC236}">
                <a16:creationId xmlns:a16="http://schemas.microsoft.com/office/drawing/2014/main" id="{A5073AEF-0F5A-48A3-BA22-84576571C4B4}"/>
              </a:ext>
            </a:extLst>
          </p:cNvPr>
          <p:cNvSpPr>
            <a:spLocks noGrp="1"/>
          </p:cNvSpPr>
          <p:nvPr>
            <p:ph type="ftr" sz="quarter" idx="3"/>
          </p:nvPr>
        </p:nvSpPr>
        <p:spPr>
          <a:xfrm>
            <a:off x="381000" y="6534114"/>
            <a:ext cx="7680960" cy="116955"/>
          </a:xfrm>
          <a:prstGeom prst="rect">
            <a:avLst/>
          </a:prstGeom>
        </p:spPr>
        <p:txBody>
          <a:bodyPr vert="horz" wrap="square" lIns="0" tIns="0" rIns="0" bIns="0" rtlCol="0" anchor="b">
            <a:spAutoFit/>
          </a:bodyPr>
          <a:lstStyle>
            <a:lvl1pPr>
              <a:defRPr lang="en-US" sz="800" baseline="0">
                <a:solidFill>
                  <a:schemeClr val="tx1">
                    <a:lumMod val="50000"/>
                    <a:lumOff val="50000"/>
                  </a:schemeClr>
                </a:solidFill>
              </a:defRPr>
            </a:lvl1p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Tree>
    <p:extLst>
      <p:ext uri="{BB962C8B-B14F-4D97-AF65-F5344CB8AC3E}">
        <p14:creationId xmlns:p14="http://schemas.microsoft.com/office/powerpoint/2010/main" val="326411280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8" r:id="rId13"/>
    <p:sldLayoutId id="2147483689" r:id="rId14"/>
    <p:sldLayoutId id="2147483690" r:id="rId15"/>
    <p:sldLayoutId id="2147483691" r:id="rId16"/>
    <p:sldLayoutId id="2147483693" r:id="rId17"/>
    <p:sldLayoutId id="2147483694" r:id="rId18"/>
    <p:sldLayoutId id="2147483695" r:id="rId19"/>
    <p:sldLayoutId id="2147483696" r:id="rId20"/>
    <p:sldLayoutId id="2147483698" r:id="rId21"/>
    <p:sldLayoutId id="2147483699" r:id="rId22"/>
    <p:sldLayoutId id="2147483700" r:id="rId23"/>
    <p:sldLayoutId id="2147483701" r:id="rId24"/>
    <p:sldLayoutId id="2147483703" r:id="rId25"/>
    <p:sldLayoutId id="2147483704" r:id="rId26"/>
    <p:sldLayoutId id="2147483705" r:id="rId27"/>
    <p:sldLayoutId id="2147483706" r:id="rId28"/>
    <p:sldLayoutId id="2147483708" r:id="rId29"/>
    <p:sldLayoutId id="2147483709" r:id="rId30"/>
    <p:sldLayoutId id="2147483710" r:id="rId31"/>
    <p:sldLayoutId id="2147483711" r:id="rId32"/>
    <p:sldLayoutId id="2147483723" r:id="rId33"/>
    <p:sldLayoutId id="2147483724" r:id="rId34"/>
    <p:sldLayoutId id="2147483725" r:id="rId35"/>
    <p:sldLayoutId id="2147483727" r:id="rId36"/>
    <p:sldLayoutId id="2147483728" r:id="rId37"/>
    <p:sldLayoutId id="2147483729" r:id="rId38"/>
    <p:sldLayoutId id="2147483730" r:id="rId39"/>
    <p:sldLayoutId id="2147483732" r:id="rId40"/>
    <p:sldLayoutId id="2147483736" r:id="rId41"/>
    <p:sldLayoutId id="2147483737"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89000"/>
        </a:lnSpc>
        <a:spcBef>
          <a:spcPct val="0"/>
        </a:spcBef>
        <a:buNone/>
        <a:defRPr sz="2800" kern="1200" baseline="0">
          <a:solidFill>
            <a:schemeClr val="tx1">
              <a:lumMod val="85000"/>
              <a:lumOff val="15000"/>
            </a:schemeClr>
          </a:solidFill>
          <a:latin typeface="+mj-lt"/>
          <a:ea typeface="+mj-ea"/>
          <a:cs typeface="+mj-cs"/>
        </a:defRPr>
      </a:lvl1pPr>
    </p:titleStyle>
    <p:bodyStyle>
      <a:lvl1pPr marL="130302" indent="-130302" algn="l" defTabSz="685800" rtl="0" eaLnBrk="1" latinLnBrk="0" hangingPunct="1">
        <a:lnSpc>
          <a:spcPct val="95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253746" indent="-130969" algn="l"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382191" indent="-121444"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514350" indent="-130302" algn="l"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685800" rtl="0" eaLnBrk="1" latinLnBrk="0" hangingPunct="1">
        <a:lnSpc>
          <a:spcPct val="89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685800" rtl="0" eaLnBrk="1" latinLnBrk="0" hangingPunct="1">
        <a:lnSpc>
          <a:spcPct val="89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685800" rtl="0" eaLnBrk="1" latinLnBrk="0" hangingPunct="1">
        <a:lnSpc>
          <a:spcPct val="95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685800" rtl="0" eaLnBrk="1" latinLnBrk="0" hangingPunct="1">
        <a:lnSpc>
          <a:spcPct val="89000"/>
        </a:lnSpc>
        <a:spcBef>
          <a:spcPts val="1200"/>
        </a:spcBef>
        <a:buSzPct val="100000"/>
        <a:buFont typeface="Microsoft Sans Serif" panose="020B0604020202020204" pitchFamily="34" charset="0"/>
        <a:buChar char="​"/>
        <a:defRPr lang="en-US" sz="4400" kern="1200" baseline="0" dirty="0" smtClean="0">
          <a:solidFill>
            <a:schemeClr val="tx1">
              <a:lumMod val="85000"/>
              <a:lumOff val="15000"/>
            </a:schemeClr>
          </a:solidFill>
          <a:latin typeface="+mn-lt"/>
          <a:ea typeface="+mn-ea"/>
          <a:cs typeface="+mn-cs"/>
        </a:defRPr>
      </a:lvl8pPr>
      <a:lvl9pPr marL="0" indent="0" algn="l" defTabSz="685800" rtl="0" eaLnBrk="1" latinLnBrk="0" hangingPunct="1">
        <a:lnSpc>
          <a:spcPct val="86000"/>
        </a:lnSpc>
        <a:spcBef>
          <a:spcPts val="1200"/>
        </a:spcBef>
        <a:buFont typeface="Microsoft Sans Serif" panose="020B0604020202020204" pitchFamily="34" charset="0"/>
        <a:buChar char="​"/>
        <a:defRPr sz="5500" kern="1200" baseline="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32" userDrawn="1">
          <p15:clr>
            <a:srgbClr val="F26B43"/>
          </p15:clr>
        </p15:guide>
        <p15:guide id="2" pos="240" userDrawn="1">
          <p15:clr>
            <a:srgbClr val="F26B43"/>
          </p15:clr>
        </p15:guide>
        <p15:guide id="3" orient="horz" pos="1080" userDrawn="1">
          <p15:clr>
            <a:srgbClr val="F26B43"/>
          </p15:clr>
        </p15:guide>
        <p15:guide id="4" orient="horz" pos="360" userDrawn="1">
          <p15:clr>
            <a:srgbClr val="F26B43"/>
          </p15:clr>
        </p15:guide>
        <p15:guide id="7" orient="horz" pos="4176" userDrawn="1">
          <p15:clr>
            <a:srgbClr val="F26B43"/>
          </p15:clr>
        </p15:guide>
        <p15:guide id="8" orient="horz" pos="545" userDrawn="1">
          <p15:clr>
            <a:srgbClr val="F26B43"/>
          </p15:clr>
        </p15:guide>
        <p15:guide id="9" pos="2880" userDrawn="1">
          <p15:clr>
            <a:srgbClr val="F26B43"/>
          </p15:clr>
        </p15:guide>
        <p15:guide id="10" pos="552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a:xfrm>
            <a:off x="380999" y="2353537"/>
            <a:ext cx="5808785" cy="1461939"/>
          </a:xfrm>
        </p:spPr>
        <p:txBody>
          <a:bodyPr/>
          <a:lstStyle/>
          <a:p>
            <a:r>
              <a:rPr lang="en-CA" sz="3200" b="1" dirty="0"/>
              <a:t>CE8-related: Block Size Limitation for IBC Mode</a:t>
            </a:r>
            <a:endParaRPr lang="en-US" sz="3200" b="1"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p:txBody>
          <a:bodyPr/>
          <a:lstStyle/>
          <a:p>
            <a:r>
              <a:rPr lang="en-CA" sz="1600" dirty="0"/>
              <a:t>Yu Han, Wei-Jung Chien, Marta Karczewicz</a:t>
            </a:r>
            <a:endParaRPr lang="en-US" sz="1600" dirty="0"/>
          </a:p>
        </p:txBody>
      </p:sp>
      <p:grpSp>
        <p:nvGrpSpPr>
          <p:cNvPr id="10" name="Group 9">
            <a:extLst>
              <a:ext uri="{FF2B5EF4-FFF2-40B4-BE49-F238E27FC236}">
                <a16:creationId xmlns:a16="http://schemas.microsoft.com/office/drawing/2014/main" id="{20FC3259-56EE-48A8-9740-AC042993AA93}"/>
              </a:ext>
            </a:extLst>
          </p:cNvPr>
          <p:cNvGrpSpPr>
            <a:grpSpLocks noChangeAspect="1"/>
          </p:cNvGrpSpPr>
          <p:nvPr/>
        </p:nvGrpSpPr>
        <p:grpSpPr>
          <a:xfrm>
            <a:off x="8010518" y="5550408"/>
            <a:ext cx="752482" cy="850392"/>
            <a:chOff x="6398827" y="1835394"/>
            <a:chExt cx="628176" cy="709911"/>
          </a:xfrm>
          <a:solidFill>
            <a:schemeClr val="accent1"/>
          </a:solidFill>
        </p:grpSpPr>
        <p:grpSp>
          <p:nvGrpSpPr>
            <p:cNvPr id="11" name="Group 10">
              <a:extLst>
                <a:ext uri="{FF2B5EF4-FFF2-40B4-BE49-F238E27FC236}">
                  <a16:creationId xmlns:a16="http://schemas.microsoft.com/office/drawing/2014/main" id="{7D1051D2-5450-4364-B314-C634AEA67705}"/>
                </a:ext>
              </a:extLst>
            </p:cNvPr>
            <p:cNvGrpSpPr/>
            <p:nvPr/>
          </p:nvGrpSpPr>
          <p:grpSpPr>
            <a:xfrm>
              <a:off x="6398827" y="1835394"/>
              <a:ext cx="241270" cy="237296"/>
              <a:chOff x="6867716" y="2333578"/>
              <a:chExt cx="159287" cy="156665"/>
            </a:xfrm>
            <a:grpFill/>
          </p:grpSpPr>
          <p:sp>
            <p:nvSpPr>
              <p:cNvPr id="19" name="Freeform: Shape 18">
                <a:extLst>
                  <a:ext uri="{FF2B5EF4-FFF2-40B4-BE49-F238E27FC236}">
                    <a16:creationId xmlns:a16="http://schemas.microsoft.com/office/drawing/2014/main" id="{8A62FAB9-B919-4CF9-A55B-9F274D8B42D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20" name="Oval 11">
                <a:extLst>
                  <a:ext uri="{FF2B5EF4-FFF2-40B4-BE49-F238E27FC236}">
                    <a16:creationId xmlns:a16="http://schemas.microsoft.com/office/drawing/2014/main" id="{DECC0FE5-1BE2-4D5F-A5A2-9182FFA71751}"/>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21" name="Oval 12">
                <a:extLst>
                  <a:ext uri="{FF2B5EF4-FFF2-40B4-BE49-F238E27FC236}">
                    <a16:creationId xmlns:a16="http://schemas.microsoft.com/office/drawing/2014/main" id="{9AB9D44D-0FAC-4037-99FD-44B2A26A89CD}"/>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12" name="Freeform 8">
              <a:extLst>
                <a:ext uri="{FF2B5EF4-FFF2-40B4-BE49-F238E27FC236}">
                  <a16:creationId xmlns:a16="http://schemas.microsoft.com/office/drawing/2014/main" id="{C19B800C-2335-40E0-B10E-5325F18941AA}"/>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3" name="Group 12">
              <a:extLst>
                <a:ext uri="{FF2B5EF4-FFF2-40B4-BE49-F238E27FC236}">
                  <a16:creationId xmlns:a16="http://schemas.microsoft.com/office/drawing/2014/main" id="{C45BCBCF-1780-4EFC-A457-C01C67218900}"/>
                </a:ext>
              </a:extLst>
            </p:cNvPr>
            <p:cNvGrpSpPr/>
            <p:nvPr/>
          </p:nvGrpSpPr>
          <p:grpSpPr>
            <a:xfrm>
              <a:off x="6867716" y="2333578"/>
              <a:ext cx="159287" cy="156665"/>
              <a:chOff x="6867716" y="2333578"/>
              <a:chExt cx="159287" cy="156665"/>
            </a:xfrm>
            <a:grpFill/>
          </p:grpSpPr>
          <p:sp>
            <p:nvSpPr>
              <p:cNvPr id="14" name="Freeform: Shape 13">
                <a:extLst>
                  <a:ext uri="{FF2B5EF4-FFF2-40B4-BE49-F238E27FC236}">
                    <a16:creationId xmlns:a16="http://schemas.microsoft.com/office/drawing/2014/main" id="{A37A3B5B-5F86-41D1-821A-A2DC91D3CCE3}"/>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5" name="Oval 11">
                <a:extLst>
                  <a:ext uri="{FF2B5EF4-FFF2-40B4-BE49-F238E27FC236}">
                    <a16:creationId xmlns:a16="http://schemas.microsoft.com/office/drawing/2014/main" id="{175548CA-2B0F-4127-837D-A4CECB5A8E7C}"/>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8" name="Oval 12">
                <a:extLst>
                  <a:ext uri="{FF2B5EF4-FFF2-40B4-BE49-F238E27FC236}">
                    <a16:creationId xmlns:a16="http://schemas.microsoft.com/office/drawing/2014/main" id="{62EFFFA1-3B09-48C2-858F-ED015AF700EB}"/>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2662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E12202-057B-411A-8A07-0BB7D63E24B4}"/>
              </a:ext>
            </a:extLst>
          </p:cNvPr>
          <p:cNvSpPr>
            <a:spLocks noGrp="1"/>
          </p:cNvSpPr>
          <p:nvPr>
            <p:ph type="title"/>
          </p:nvPr>
        </p:nvSpPr>
        <p:spPr/>
        <p:txBody>
          <a:bodyPr/>
          <a:lstStyle/>
          <a:p>
            <a:r>
              <a:rPr lang="en-US" dirty="0"/>
              <a:t>Abstract </a:t>
            </a:r>
          </a:p>
        </p:txBody>
      </p:sp>
      <p:sp>
        <p:nvSpPr>
          <p:cNvPr id="4" name="Content Placeholder 3">
            <a:extLst>
              <a:ext uri="{FF2B5EF4-FFF2-40B4-BE49-F238E27FC236}">
                <a16:creationId xmlns:a16="http://schemas.microsoft.com/office/drawing/2014/main" id="{58474F8C-8D8F-49EF-BB10-50C39199C00E}"/>
              </a:ext>
            </a:extLst>
          </p:cNvPr>
          <p:cNvSpPr>
            <a:spLocks noGrp="1"/>
          </p:cNvSpPr>
          <p:nvPr>
            <p:ph sz="quarter" idx="12"/>
          </p:nvPr>
        </p:nvSpPr>
        <p:spPr/>
        <p:txBody>
          <a:bodyPr/>
          <a:lstStyle/>
          <a:p>
            <a:r>
              <a:rPr lang="en-CA" sz="1800" dirty="0"/>
              <a:t>This contribution</a:t>
            </a:r>
            <a:r>
              <a:rPr lang="en-US" sz="1800" dirty="0"/>
              <a:t> presents 6 tests to evaluate the performance and complexity of IBC mode with different thresholds of block size. </a:t>
            </a:r>
          </a:p>
          <a:p>
            <a:r>
              <a:rPr lang="en-US" sz="1800" dirty="0"/>
              <a:t>The thresholds defined by </a:t>
            </a:r>
            <a:r>
              <a:rPr lang="en-US" sz="1800" dirty="0" err="1"/>
              <a:t>MxN</a:t>
            </a:r>
            <a:r>
              <a:rPr lang="en-US" sz="1800" dirty="0"/>
              <a:t> means that the width and height of the IBC block must be both equal to or smaller than M and N. In these tests, the IBC mode is only enabled for the blocks whose size is under the threshold. </a:t>
            </a:r>
          </a:p>
          <a:p>
            <a:r>
              <a:rPr lang="en-CA" sz="1800" dirty="0"/>
              <a:t>“</a:t>
            </a:r>
            <a:r>
              <a:rPr lang="en-US" sz="1800" dirty="0"/>
              <a:t>Test 3: </a:t>
            </a:r>
            <a:r>
              <a:rPr lang="en-CA" sz="1800" dirty="0"/>
              <a:t>Threshold 64x64 in both encoder side and decoder side” achieves 0.79% </a:t>
            </a:r>
            <a:r>
              <a:rPr lang="en-US" sz="1800" dirty="0"/>
              <a:t>gain</a:t>
            </a:r>
            <a:r>
              <a:rPr lang="en-CA" sz="1800" dirty="0"/>
              <a:t> in AI case, 0.87% gain in RA case and 0.80% gain in LB case. </a:t>
            </a:r>
          </a:p>
          <a:p>
            <a:r>
              <a:rPr lang="en-CA" sz="1800" dirty="0"/>
              <a:t>“</a:t>
            </a:r>
            <a:r>
              <a:rPr lang="en-US" sz="1800" dirty="0"/>
              <a:t>Test 6: </a:t>
            </a:r>
            <a:r>
              <a:rPr lang="en-CA" sz="1800" dirty="0"/>
              <a:t>Threshold 16x16 in encoder side, 64x64 in decoder side” shows no run time increase.</a:t>
            </a:r>
          </a:p>
          <a:p>
            <a:pPr marL="260747" lvl="2" indent="0">
              <a:buNone/>
            </a:pPr>
            <a:endParaRPr lang="en-CA" dirty="0"/>
          </a:p>
          <a:p>
            <a:pPr lvl="2"/>
            <a:endParaRPr lang="en-CA" dirty="0"/>
          </a:p>
        </p:txBody>
      </p:sp>
      <p:sp>
        <p:nvSpPr>
          <p:cNvPr id="5" name="Footer Placeholder 4">
            <a:extLst>
              <a:ext uri="{FF2B5EF4-FFF2-40B4-BE49-F238E27FC236}">
                <a16:creationId xmlns:a16="http://schemas.microsoft.com/office/drawing/2014/main" id="{5EC6CEDC-A3BE-4ECC-BC56-6764A97CEC37}"/>
              </a:ext>
            </a:extLst>
          </p:cNvPr>
          <p:cNvSpPr>
            <a:spLocks noGrp="1"/>
          </p:cNvSpPr>
          <p:nvPr>
            <p:ph type="ftr" sz="quarter" idx="10"/>
          </p:nvPr>
        </p:nvSpPr>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Tree>
    <p:extLst>
      <p:ext uri="{BB962C8B-B14F-4D97-AF65-F5344CB8AC3E}">
        <p14:creationId xmlns:p14="http://schemas.microsoft.com/office/powerpoint/2010/main" val="648481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C3E6B09-51F7-47A8-9A55-E37C59EEEB2B}"/>
              </a:ext>
            </a:extLst>
          </p:cNvPr>
          <p:cNvSpPr>
            <a:spLocks noGrp="1"/>
          </p:cNvSpPr>
          <p:nvPr>
            <p:ph type="title"/>
          </p:nvPr>
        </p:nvSpPr>
        <p:spPr/>
        <p:txBody>
          <a:bodyPr/>
          <a:lstStyle/>
          <a:p>
            <a:r>
              <a:rPr lang="en-CA" dirty="0"/>
              <a:t>Technical description</a:t>
            </a:r>
            <a:endParaRPr lang="en-US" dirty="0"/>
          </a:p>
        </p:txBody>
      </p:sp>
      <p:sp>
        <p:nvSpPr>
          <p:cNvPr id="5" name="Content Placeholder 4">
            <a:extLst>
              <a:ext uri="{FF2B5EF4-FFF2-40B4-BE49-F238E27FC236}">
                <a16:creationId xmlns:a16="http://schemas.microsoft.com/office/drawing/2014/main" id="{336799F8-05AF-4D22-82AC-4F8252A5761F}"/>
              </a:ext>
            </a:extLst>
          </p:cNvPr>
          <p:cNvSpPr>
            <a:spLocks noGrp="1"/>
          </p:cNvSpPr>
          <p:nvPr>
            <p:ph sz="quarter" idx="12"/>
          </p:nvPr>
        </p:nvSpPr>
        <p:spPr>
          <a:xfrm>
            <a:off x="381000" y="1719071"/>
            <a:ext cx="8380809" cy="2883073"/>
          </a:xfrm>
        </p:spPr>
        <p:txBody>
          <a:bodyPr/>
          <a:lstStyle/>
          <a:p>
            <a:pPr hangingPunct="0"/>
            <a:r>
              <a:rPr lang="en-US" dirty="0"/>
              <a:t>The specification of thresholds of IBC mode is shown in the table below:</a:t>
            </a:r>
          </a:p>
          <a:p>
            <a:pPr lvl="1" hangingPunct="0"/>
            <a:endParaRPr lang="en-US" sz="1600" dirty="0"/>
          </a:p>
          <a:p>
            <a:pPr lvl="1" hangingPunct="0"/>
            <a:endParaRPr lang="en-US" sz="1600" dirty="0"/>
          </a:p>
          <a:p>
            <a:pPr lvl="1" hangingPunct="0"/>
            <a:endParaRPr lang="en-US" sz="1600" dirty="0"/>
          </a:p>
          <a:p>
            <a:pPr lvl="1" hangingPunct="0"/>
            <a:endParaRPr lang="en-US" sz="1600" dirty="0"/>
          </a:p>
          <a:p>
            <a:pPr lvl="1" hangingPunct="0"/>
            <a:r>
              <a:rPr lang="en-US" sz="1600" dirty="0"/>
              <a:t>In test 1, to 4, the IBC mode is only enabled for the blocks whose size is under the threshold and encoder are not constrained. </a:t>
            </a:r>
          </a:p>
          <a:p>
            <a:pPr lvl="1" hangingPunct="0"/>
            <a:r>
              <a:rPr lang="en-US" sz="1600" dirty="0"/>
              <a:t>For test 5 and 6, the IBC mode is enabled for the blocks whose size is under the threshold and encoder are constrained to test IBC mode only if block size is under 16x16.</a:t>
            </a:r>
          </a:p>
        </p:txBody>
      </p:sp>
      <p:sp>
        <p:nvSpPr>
          <p:cNvPr id="2" name="Footer Placeholder 1">
            <a:extLst>
              <a:ext uri="{FF2B5EF4-FFF2-40B4-BE49-F238E27FC236}">
                <a16:creationId xmlns:a16="http://schemas.microsoft.com/office/drawing/2014/main" id="{2514C340-5F3B-4364-8BCD-F76E737B941D}"/>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4" name="Rectangle 2">
            <a:extLst>
              <a:ext uri="{FF2B5EF4-FFF2-40B4-BE49-F238E27FC236}">
                <a16:creationId xmlns:a16="http://schemas.microsoft.com/office/drawing/2014/main" id="{25E860ED-C854-4C12-8D45-27FF9518AAAD}"/>
              </a:ext>
            </a:extLst>
          </p:cNvPr>
          <p:cNvSpPr>
            <a:spLocks noChangeArrowheads="1"/>
          </p:cNvSpPr>
          <p:nvPr/>
        </p:nvSpPr>
        <p:spPr bwMode="auto">
          <a:xfrm>
            <a:off x="2357306" y="291936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Table 6">
            <a:extLst>
              <a:ext uri="{FF2B5EF4-FFF2-40B4-BE49-F238E27FC236}">
                <a16:creationId xmlns:a16="http://schemas.microsoft.com/office/drawing/2014/main" id="{D87194E1-3ECD-453A-98D4-679FA1537B6D}"/>
              </a:ext>
            </a:extLst>
          </p:cNvPr>
          <p:cNvGraphicFramePr>
            <a:graphicFrameLocks noGrp="1"/>
          </p:cNvGraphicFramePr>
          <p:nvPr>
            <p:extLst>
              <p:ext uri="{D42A27DB-BD31-4B8C-83A1-F6EECF244321}">
                <p14:modId xmlns:p14="http://schemas.microsoft.com/office/powerpoint/2010/main" val="1493412386"/>
              </p:ext>
            </p:extLst>
          </p:nvPr>
        </p:nvGraphicFramePr>
        <p:xfrm>
          <a:off x="2049325" y="2449585"/>
          <a:ext cx="5045350" cy="716106"/>
        </p:xfrm>
        <a:graphic>
          <a:graphicData uri="http://schemas.openxmlformats.org/drawingml/2006/table">
            <a:tbl>
              <a:tblPr firstRow="1" firstCol="1" bandRow="1">
                <a:tableStyleId>{5C22544A-7EE6-4342-B048-85BDC9FD1C3A}</a:tableStyleId>
              </a:tblPr>
              <a:tblGrid>
                <a:gridCol w="1426824">
                  <a:extLst>
                    <a:ext uri="{9D8B030D-6E8A-4147-A177-3AD203B41FA5}">
                      <a16:colId xmlns:a16="http://schemas.microsoft.com/office/drawing/2014/main" val="929504865"/>
                    </a:ext>
                  </a:extLst>
                </a:gridCol>
                <a:gridCol w="575538">
                  <a:extLst>
                    <a:ext uri="{9D8B030D-6E8A-4147-A177-3AD203B41FA5}">
                      <a16:colId xmlns:a16="http://schemas.microsoft.com/office/drawing/2014/main" val="1713906702"/>
                    </a:ext>
                  </a:extLst>
                </a:gridCol>
                <a:gridCol w="575538">
                  <a:extLst>
                    <a:ext uri="{9D8B030D-6E8A-4147-A177-3AD203B41FA5}">
                      <a16:colId xmlns:a16="http://schemas.microsoft.com/office/drawing/2014/main" val="1395932122"/>
                    </a:ext>
                  </a:extLst>
                </a:gridCol>
                <a:gridCol w="575538">
                  <a:extLst>
                    <a:ext uri="{9D8B030D-6E8A-4147-A177-3AD203B41FA5}">
                      <a16:colId xmlns:a16="http://schemas.microsoft.com/office/drawing/2014/main" val="3388245116"/>
                    </a:ext>
                  </a:extLst>
                </a:gridCol>
                <a:gridCol w="740836">
                  <a:extLst>
                    <a:ext uri="{9D8B030D-6E8A-4147-A177-3AD203B41FA5}">
                      <a16:colId xmlns:a16="http://schemas.microsoft.com/office/drawing/2014/main" val="4055758648"/>
                    </a:ext>
                  </a:extLst>
                </a:gridCol>
                <a:gridCol w="575538">
                  <a:extLst>
                    <a:ext uri="{9D8B030D-6E8A-4147-A177-3AD203B41FA5}">
                      <a16:colId xmlns:a16="http://schemas.microsoft.com/office/drawing/2014/main" val="2733411203"/>
                    </a:ext>
                  </a:extLst>
                </a:gridCol>
                <a:gridCol w="575538">
                  <a:extLst>
                    <a:ext uri="{9D8B030D-6E8A-4147-A177-3AD203B41FA5}">
                      <a16:colId xmlns:a16="http://schemas.microsoft.com/office/drawing/2014/main" val="1513508087"/>
                    </a:ext>
                  </a:extLst>
                </a:gridCol>
              </a:tblGrid>
              <a:tr h="238702">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 </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Test 1</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Test 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Test 3</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Test 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Test 5</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Test 6</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916571031"/>
                  </a:ext>
                </a:extLst>
              </a:tr>
              <a:tr h="238702">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Decoder constraint</a:t>
                      </a:r>
                      <a:endParaRPr lang="en-US" sz="11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16x16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32x32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64x64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128x128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32x32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64x64</a:t>
                      </a:r>
                      <a:endParaRPr lang="en-US" sz="110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83677126"/>
                  </a:ext>
                </a:extLst>
              </a:tr>
              <a:tr h="238702">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Encoder constraint</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16x16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32x32</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64x64</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128x128</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a:effectLst/>
                        </a:rPr>
                        <a:t>16x16</a:t>
                      </a:r>
                      <a:endParaRPr lang="en-US" sz="1100">
                        <a:effectLst/>
                        <a:latin typeface="Times New Roman" panose="02020603050405020304" pitchFamily="18" charset="0"/>
                        <a:ea typeface="SimSun" panose="02010600030101010101" pitchFamily="2" charset="-122"/>
                      </a:endParaRPr>
                    </a:p>
                  </a:txBody>
                  <a:tcPr marL="68580" marR="68580" marT="0" marB="0"/>
                </a:tc>
                <a:tc>
                  <a:txBody>
                    <a:bodyPr/>
                    <a:lstStyle/>
                    <a:p>
                      <a:pPr marL="0" marR="0" algn="ctr" hangingPunct="0">
                        <a:spcBef>
                          <a:spcPts val="68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US" sz="1100" dirty="0">
                          <a:effectLst/>
                        </a:rPr>
                        <a:t>16x16</a:t>
                      </a:r>
                      <a:endParaRPr lang="en-US" sz="11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015154510"/>
                  </a:ext>
                </a:extLst>
              </a:tr>
            </a:tbl>
          </a:graphicData>
        </a:graphic>
      </p:graphicFrame>
    </p:spTree>
    <p:extLst>
      <p:ext uri="{BB962C8B-B14F-4D97-AF65-F5344CB8AC3E}">
        <p14:creationId xmlns:p14="http://schemas.microsoft.com/office/powerpoint/2010/main" val="2886956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8">
            <a:extLst>
              <a:ext uri="{FF2B5EF4-FFF2-40B4-BE49-F238E27FC236}">
                <a16:creationId xmlns:a16="http://schemas.microsoft.com/office/drawing/2014/main" id="{1CFD68EB-303F-4E9F-9455-0043382C386F}"/>
              </a:ext>
            </a:extLst>
          </p:cNvPr>
          <p:cNvGraphicFramePr>
            <a:graphicFrameLocks noGrp="1"/>
          </p:cNvGraphicFramePr>
          <p:nvPr>
            <p:extLst>
              <p:ext uri="{D42A27DB-BD31-4B8C-83A1-F6EECF244321}">
                <p14:modId xmlns:p14="http://schemas.microsoft.com/office/powerpoint/2010/main" val="1128661895"/>
              </p:ext>
            </p:extLst>
          </p:nvPr>
        </p:nvGraphicFramePr>
        <p:xfrm>
          <a:off x="5443723" y="4799524"/>
          <a:ext cx="3255261" cy="922020"/>
        </p:xfrm>
        <a:graphic>
          <a:graphicData uri="http://schemas.openxmlformats.org/drawingml/2006/table">
            <a:tbl>
              <a:tblPr firstRow="1" firstCol="1" bandRow="1">
                <a:tableStyleId>{5C22544A-7EE6-4342-B048-85BDC9FD1C3A}</a:tableStyleId>
              </a:tblPr>
              <a:tblGrid>
                <a:gridCol w="769255">
                  <a:extLst>
                    <a:ext uri="{9D8B030D-6E8A-4147-A177-3AD203B41FA5}">
                      <a16:colId xmlns:a16="http://schemas.microsoft.com/office/drawing/2014/main" val="3438991080"/>
                    </a:ext>
                  </a:extLst>
                </a:gridCol>
                <a:gridCol w="536602">
                  <a:extLst>
                    <a:ext uri="{9D8B030D-6E8A-4147-A177-3AD203B41FA5}">
                      <a16:colId xmlns:a16="http://schemas.microsoft.com/office/drawing/2014/main" val="2683336157"/>
                    </a:ext>
                  </a:extLst>
                </a:gridCol>
                <a:gridCol w="536602">
                  <a:extLst>
                    <a:ext uri="{9D8B030D-6E8A-4147-A177-3AD203B41FA5}">
                      <a16:colId xmlns:a16="http://schemas.microsoft.com/office/drawing/2014/main" val="2514366360"/>
                    </a:ext>
                  </a:extLst>
                </a:gridCol>
                <a:gridCol w="536602">
                  <a:extLst>
                    <a:ext uri="{9D8B030D-6E8A-4147-A177-3AD203B41FA5}">
                      <a16:colId xmlns:a16="http://schemas.microsoft.com/office/drawing/2014/main" val="1519982419"/>
                    </a:ext>
                  </a:extLst>
                </a:gridCol>
                <a:gridCol w="438100">
                  <a:extLst>
                    <a:ext uri="{9D8B030D-6E8A-4147-A177-3AD203B41FA5}">
                      <a16:colId xmlns:a16="http://schemas.microsoft.com/office/drawing/2014/main" val="3834242752"/>
                    </a:ext>
                  </a:extLst>
                </a:gridCol>
                <a:gridCol w="438100">
                  <a:extLst>
                    <a:ext uri="{9D8B030D-6E8A-4147-A177-3AD203B41FA5}">
                      <a16:colId xmlns:a16="http://schemas.microsoft.com/office/drawing/2014/main" val="1474973595"/>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27991794"/>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58688832"/>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5791516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-0.40%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13161745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-1.03%</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98%</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937209925"/>
                  </a:ext>
                </a:extLst>
              </a:tr>
            </a:tbl>
          </a:graphicData>
        </a:graphic>
      </p:graphicFrame>
      <p:graphicFrame>
        <p:nvGraphicFramePr>
          <p:cNvPr id="18" name="Table 17">
            <a:extLst>
              <a:ext uri="{FF2B5EF4-FFF2-40B4-BE49-F238E27FC236}">
                <a16:creationId xmlns:a16="http://schemas.microsoft.com/office/drawing/2014/main" id="{4B3DB499-6100-4B28-9F72-BB0956F77047}"/>
              </a:ext>
            </a:extLst>
          </p:cNvPr>
          <p:cNvGraphicFramePr>
            <a:graphicFrameLocks noGrp="1"/>
          </p:cNvGraphicFramePr>
          <p:nvPr>
            <p:extLst>
              <p:ext uri="{D42A27DB-BD31-4B8C-83A1-F6EECF244321}">
                <p14:modId xmlns:p14="http://schemas.microsoft.com/office/powerpoint/2010/main" val="679704108"/>
              </p:ext>
            </p:extLst>
          </p:nvPr>
        </p:nvGraphicFramePr>
        <p:xfrm>
          <a:off x="5443723" y="3651983"/>
          <a:ext cx="3255261" cy="922020"/>
        </p:xfrm>
        <a:graphic>
          <a:graphicData uri="http://schemas.openxmlformats.org/drawingml/2006/table">
            <a:tbl>
              <a:tblPr firstRow="1" firstCol="1" bandRow="1">
                <a:tableStyleId>{5C22544A-7EE6-4342-B048-85BDC9FD1C3A}</a:tableStyleId>
              </a:tblPr>
              <a:tblGrid>
                <a:gridCol w="769255">
                  <a:extLst>
                    <a:ext uri="{9D8B030D-6E8A-4147-A177-3AD203B41FA5}">
                      <a16:colId xmlns:a16="http://schemas.microsoft.com/office/drawing/2014/main" val="849100527"/>
                    </a:ext>
                  </a:extLst>
                </a:gridCol>
                <a:gridCol w="536602">
                  <a:extLst>
                    <a:ext uri="{9D8B030D-6E8A-4147-A177-3AD203B41FA5}">
                      <a16:colId xmlns:a16="http://schemas.microsoft.com/office/drawing/2014/main" val="3285778548"/>
                    </a:ext>
                  </a:extLst>
                </a:gridCol>
                <a:gridCol w="536602">
                  <a:extLst>
                    <a:ext uri="{9D8B030D-6E8A-4147-A177-3AD203B41FA5}">
                      <a16:colId xmlns:a16="http://schemas.microsoft.com/office/drawing/2014/main" val="3794205110"/>
                    </a:ext>
                  </a:extLst>
                </a:gridCol>
                <a:gridCol w="536602">
                  <a:extLst>
                    <a:ext uri="{9D8B030D-6E8A-4147-A177-3AD203B41FA5}">
                      <a16:colId xmlns:a16="http://schemas.microsoft.com/office/drawing/2014/main" val="1448008658"/>
                    </a:ext>
                  </a:extLst>
                </a:gridCol>
                <a:gridCol w="438100">
                  <a:extLst>
                    <a:ext uri="{9D8B030D-6E8A-4147-A177-3AD203B41FA5}">
                      <a16:colId xmlns:a16="http://schemas.microsoft.com/office/drawing/2014/main" val="857896748"/>
                    </a:ext>
                  </a:extLst>
                </a:gridCol>
                <a:gridCol w="438100">
                  <a:extLst>
                    <a:ext uri="{9D8B030D-6E8A-4147-A177-3AD203B41FA5}">
                      <a16:colId xmlns:a16="http://schemas.microsoft.com/office/drawing/2014/main" val="1120595165"/>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77307728"/>
                  </a:ext>
                </a:extLst>
              </a:tr>
              <a:tr h="161925">
                <a:tc>
                  <a:txBody>
                    <a:bodyPr/>
                    <a:lstStyle/>
                    <a:p>
                      <a:endParaRPr lang="en-US" sz="10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45744824"/>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9487187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1109634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-1.10%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9254302"/>
                  </a:ext>
                </a:extLst>
              </a:tr>
            </a:tbl>
          </a:graphicData>
        </a:graphic>
      </p:graphicFrame>
      <p:graphicFrame>
        <p:nvGraphicFramePr>
          <p:cNvPr id="17" name="Table 16">
            <a:extLst>
              <a:ext uri="{FF2B5EF4-FFF2-40B4-BE49-F238E27FC236}">
                <a16:creationId xmlns:a16="http://schemas.microsoft.com/office/drawing/2014/main" id="{7EE5581F-5DC7-43E8-B213-7E2F3D220BEE}"/>
              </a:ext>
            </a:extLst>
          </p:cNvPr>
          <p:cNvGraphicFramePr>
            <a:graphicFrameLocks noGrp="1"/>
          </p:cNvGraphicFramePr>
          <p:nvPr>
            <p:extLst>
              <p:ext uri="{D42A27DB-BD31-4B8C-83A1-F6EECF244321}">
                <p14:modId xmlns:p14="http://schemas.microsoft.com/office/powerpoint/2010/main" val="3918051246"/>
              </p:ext>
            </p:extLst>
          </p:nvPr>
        </p:nvGraphicFramePr>
        <p:xfrm>
          <a:off x="5443723" y="2513650"/>
          <a:ext cx="3255261" cy="917575"/>
        </p:xfrm>
        <a:graphic>
          <a:graphicData uri="http://schemas.openxmlformats.org/drawingml/2006/table">
            <a:tbl>
              <a:tblPr firstRow="1" firstCol="1" bandRow="1">
                <a:tableStyleId>{5C22544A-7EE6-4342-B048-85BDC9FD1C3A}</a:tableStyleId>
              </a:tblPr>
              <a:tblGrid>
                <a:gridCol w="769255">
                  <a:extLst>
                    <a:ext uri="{9D8B030D-6E8A-4147-A177-3AD203B41FA5}">
                      <a16:colId xmlns:a16="http://schemas.microsoft.com/office/drawing/2014/main" val="551500404"/>
                    </a:ext>
                  </a:extLst>
                </a:gridCol>
                <a:gridCol w="536602">
                  <a:extLst>
                    <a:ext uri="{9D8B030D-6E8A-4147-A177-3AD203B41FA5}">
                      <a16:colId xmlns:a16="http://schemas.microsoft.com/office/drawing/2014/main" val="1740812274"/>
                    </a:ext>
                  </a:extLst>
                </a:gridCol>
                <a:gridCol w="536602">
                  <a:extLst>
                    <a:ext uri="{9D8B030D-6E8A-4147-A177-3AD203B41FA5}">
                      <a16:colId xmlns:a16="http://schemas.microsoft.com/office/drawing/2014/main" val="4205543481"/>
                    </a:ext>
                  </a:extLst>
                </a:gridCol>
                <a:gridCol w="536602">
                  <a:extLst>
                    <a:ext uri="{9D8B030D-6E8A-4147-A177-3AD203B41FA5}">
                      <a16:colId xmlns:a16="http://schemas.microsoft.com/office/drawing/2014/main" val="1065949460"/>
                    </a:ext>
                  </a:extLst>
                </a:gridCol>
                <a:gridCol w="438100">
                  <a:extLst>
                    <a:ext uri="{9D8B030D-6E8A-4147-A177-3AD203B41FA5}">
                      <a16:colId xmlns:a16="http://schemas.microsoft.com/office/drawing/2014/main" val="1235283731"/>
                    </a:ext>
                  </a:extLst>
                </a:gridCol>
                <a:gridCol w="438100">
                  <a:extLst>
                    <a:ext uri="{9D8B030D-6E8A-4147-A177-3AD203B41FA5}">
                      <a16:colId xmlns:a16="http://schemas.microsoft.com/office/drawing/2014/main" val="3147264918"/>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All Intra Main10 -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901837501"/>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133069090"/>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63759285"/>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85570766"/>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422478018"/>
                  </a:ext>
                </a:extLst>
              </a:tr>
            </a:tbl>
          </a:graphicData>
        </a:graphic>
      </p:graphicFrame>
      <p:graphicFrame>
        <p:nvGraphicFramePr>
          <p:cNvPr id="16" name="Table 15">
            <a:extLst>
              <a:ext uri="{FF2B5EF4-FFF2-40B4-BE49-F238E27FC236}">
                <a16:creationId xmlns:a16="http://schemas.microsoft.com/office/drawing/2014/main" id="{024DDE73-3D25-472F-B576-F0E9D931374E}"/>
              </a:ext>
            </a:extLst>
          </p:cNvPr>
          <p:cNvGraphicFramePr>
            <a:graphicFrameLocks noGrp="1"/>
          </p:cNvGraphicFramePr>
          <p:nvPr>
            <p:extLst>
              <p:ext uri="{D42A27DB-BD31-4B8C-83A1-F6EECF244321}">
                <p14:modId xmlns:p14="http://schemas.microsoft.com/office/powerpoint/2010/main" val="4073040268"/>
              </p:ext>
            </p:extLst>
          </p:nvPr>
        </p:nvGraphicFramePr>
        <p:xfrm>
          <a:off x="2930340" y="4801473"/>
          <a:ext cx="3255261" cy="922020"/>
        </p:xfrm>
        <a:graphic>
          <a:graphicData uri="http://schemas.openxmlformats.org/drawingml/2006/table">
            <a:tbl>
              <a:tblPr firstRow="1" firstCol="1" bandRow="1">
                <a:tableStyleId>{5C22544A-7EE6-4342-B048-85BDC9FD1C3A}</a:tableStyleId>
              </a:tblPr>
              <a:tblGrid>
                <a:gridCol w="769255">
                  <a:extLst>
                    <a:ext uri="{9D8B030D-6E8A-4147-A177-3AD203B41FA5}">
                      <a16:colId xmlns:a16="http://schemas.microsoft.com/office/drawing/2014/main" val="1576441130"/>
                    </a:ext>
                  </a:extLst>
                </a:gridCol>
                <a:gridCol w="542231">
                  <a:extLst>
                    <a:ext uri="{9D8B030D-6E8A-4147-A177-3AD203B41FA5}">
                      <a16:colId xmlns:a16="http://schemas.microsoft.com/office/drawing/2014/main" val="1767461505"/>
                    </a:ext>
                  </a:extLst>
                </a:gridCol>
                <a:gridCol w="542231">
                  <a:extLst>
                    <a:ext uri="{9D8B030D-6E8A-4147-A177-3AD203B41FA5}">
                      <a16:colId xmlns:a16="http://schemas.microsoft.com/office/drawing/2014/main" val="2179504879"/>
                    </a:ext>
                  </a:extLst>
                </a:gridCol>
                <a:gridCol w="542231">
                  <a:extLst>
                    <a:ext uri="{9D8B030D-6E8A-4147-A177-3AD203B41FA5}">
                      <a16:colId xmlns:a16="http://schemas.microsoft.com/office/drawing/2014/main" val="1098232191"/>
                    </a:ext>
                  </a:extLst>
                </a:gridCol>
                <a:gridCol w="443259">
                  <a:extLst>
                    <a:ext uri="{9D8B030D-6E8A-4147-A177-3AD203B41FA5}">
                      <a16:colId xmlns:a16="http://schemas.microsoft.com/office/drawing/2014/main" val="2655840881"/>
                    </a:ext>
                  </a:extLst>
                </a:gridCol>
                <a:gridCol w="416054">
                  <a:extLst>
                    <a:ext uri="{9D8B030D-6E8A-4147-A177-3AD203B41FA5}">
                      <a16:colId xmlns:a16="http://schemas.microsoft.com/office/drawing/2014/main" val="1310345360"/>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29640688"/>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34817880"/>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28101492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1503993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11743790"/>
                  </a:ext>
                </a:extLst>
              </a:tr>
            </a:tbl>
          </a:graphicData>
        </a:graphic>
      </p:graphicFrame>
      <p:graphicFrame>
        <p:nvGraphicFramePr>
          <p:cNvPr id="15" name="Table 14">
            <a:extLst>
              <a:ext uri="{FF2B5EF4-FFF2-40B4-BE49-F238E27FC236}">
                <a16:creationId xmlns:a16="http://schemas.microsoft.com/office/drawing/2014/main" id="{723C71EC-4169-4809-9081-5A94E0A25955}"/>
              </a:ext>
            </a:extLst>
          </p:cNvPr>
          <p:cNvGraphicFramePr>
            <a:graphicFrameLocks noGrp="1"/>
          </p:cNvGraphicFramePr>
          <p:nvPr>
            <p:extLst>
              <p:ext uri="{D42A27DB-BD31-4B8C-83A1-F6EECF244321}">
                <p14:modId xmlns:p14="http://schemas.microsoft.com/office/powerpoint/2010/main" val="407695609"/>
              </p:ext>
            </p:extLst>
          </p:nvPr>
        </p:nvGraphicFramePr>
        <p:xfrm>
          <a:off x="2930340" y="3651983"/>
          <a:ext cx="3255265" cy="922020"/>
        </p:xfrm>
        <a:graphic>
          <a:graphicData uri="http://schemas.openxmlformats.org/drawingml/2006/table">
            <a:tbl>
              <a:tblPr firstRow="1" firstCol="1" bandRow="1">
                <a:tableStyleId>{5C22544A-7EE6-4342-B048-85BDC9FD1C3A}</a:tableStyleId>
              </a:tblPr>
              <a:tblGrid>
                <a:gridCol w="769255">
                  <a:extLst>
                    <a:ext uri="{9D8B030D-6E8A-4147-A177-3AD203B41FA5}">
                      <a16:colId xmlns:a16="http://schemas.microsoft.com/office/drawing/2014/main" val="1028918510"/>
                    </a:ext>
                  </a:extLst>
                </a:gridCol>
                <a:gridCol w="542232">
                  <a:extLst>
                    <a:ext uri="{9D8B030D-6E8A-4147-A177-3AD203B41FA5}">
                      <a16:colId xmlns:a16="http://schemas.microsoft.com/office/drawing/2014/main" val="2291751785"/>
                    </a:ext>
                  </a:extLst>
                </a:gridCol>
                <a:gridCol w="542232">
                  <a:extLst>
                    <a:ext uri="{9D8B030D-6E8A-4147-A177-3AD203B41FA5}">
                      <a16:colId xmlns:a16="http://schemas.microsoft.com/office/drawing/2014/main" val="1951210968"/>
                    </a:ext>
                  </a:extLst>
                </a:gridCol>
                <a:gridCol w="542232">
                  <a:extLst>
                    <a:ext uri="{9D8B030D-6E8A-4147-A177-3AD203B41FA5}">
                      <a16:colId xmlns:a16="http://schemas.microsoft.com/office/drawing/2014/main" val="1504273345"/>
                    </a:ext>
                  </a:extLst>
                </a:gridCol>
                <a:gridCol w="443259">
                  <a:extLst>
                    <a:ext uri="{9D8B030D-6E8A-4147-A177-3AD203B41FA5}">
                      <a16:colId xmlns:a16="http://schemas.microsoft.com/office/drawing/2014/main" val="3496998643"/>
                    </a:ext>
                  </a:extLst>
                </a:gridCol>
                <a:gridCol w="416055">
                  <a:extLst>
                    <a:ext uri="{9D8B030D-6E8A-4147-A177-3AD203B41FA5}">
                      <a16:colId xmlns:a16="http://schemas.microsoft.com/office/drawing/2014/main" val="936526314"/>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28637512"/>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VTM-4 + IBC</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95935343"/>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7352657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-0.21%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71235865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98%</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94280006"/>
                  </a:ext>
                </a:extLst>
              </a:tr>
            </a:tbl>
          </a:graphicData>
        </a:graphic>
      </p:graphicFrame>
      <p:graphicFrame>
        <p:nvGraphicFramePr>
          <p:cNvPr id="9" name="Table 8">
            <a:extLst>
              <a:ext uri="{FF2B5EF4-FFF2-40B4-BE49-F238E27FC236}">
                <a16:creationId xmlns:a16="http://schemas.microsoft.com/office/drawing/2014/main" id="{0F881766-8670-450E-BA9E-7290A2C912B9}"/>
              </a:ext>
            </a:extLst>
          </p:cNvPr>
          <p:cNvGraphicFramePr>
            <a:graphicFrameLocks noGrp="1"/>
          </p:cNvGraphicFramePr>
          <p:nvPr>
            <p:extLst>
              <p:ext uri="{D42A27DB-BD31-4B8C-83A1-F6EECF244321}">
                <p14:modId xmlns:p14="http://schemas.microsoft.com/office/powerpoint/2010/main" val="1822644255"/>
              </p:ext>
            </p:extLst>
          </p:nvPr>
        </p:nvGraphicFramePr>
        <p:xfrm>
          <a:off x="2930340" y="2518046"/>
          <a:ext cx="3255260" cy="917575"/>
        </p:xfrm>
        <a:graphic>
          <a:graphicData uri="http://schemas.openxmlformats.org/drawingml/2006/table">
            <a:tbl>
              <a:tblPr firstRow="1" firstCol="1" bandRow="1">
                <a:tableStyleId>{5C22544A-7EE6-4342-B048-85BDC9FD1C3A}</a:tableStyleId>
              </a:tblPr>
              <a:tblGrid>
                <a:gridCol w="769254">
                  <a:extLst>
                    <a:ext uri="{9D8B030D-6E8A-4147-A177-3AD203B41FA5}">
                      <a16:colId xmlns:a16="http://schemas.microsoft.com/office/drawing/2014/main" val="1577881370"/>
                    </a:ext>
                  </a:extLst>
                </a:gridCol>
                <a:gridCol w="536602">
                  <a:extLst>
                    <a:ext uri="{9D8B030D-6E8A-4147-A177-3AD203B41FA5}">
                      <a16:colId xmlns:a16="http://schemas.microsoft.com/office/drawing/2014/main" val="2495446291"/>
                    </a:ext>
                  </a:extLst>
                </a:gridCol>
                <a:gridCol w="536602">
                  <a:extLst>
                    <a:ext uri="{9D8B030D-6E8A-4147-A177-3AD203B41FA5}">
                      <a16:colId xmlns:a16="http://schemas.microsoft.com/office/drawing/2014/main" val="2618759816"/>
                    </a:ext>
                  </a:extLst>
                </a:gridCol>
                <a:gridCol w="536602">
                  <a:extLst>
                    <a:ext uri="{9D8B030D-6E8A-4147-A177-3AD203B41FA5}">
                      <a16:colId xmlns:a16="http://schemas.microsoft.com/office/drawing/2014/main" val="3305022496"/>
                    </a:ext>
                  </a:extLst>
                </a:gridCol>
                <a:gridCol w="438100">
                  <a:extLst>
                    <a:ext uri="{9D8B030D-6E8A-4147-A177-3AD203B41FA5}">
                      <a16:colId xmlns:a16="http://schemas.microsoft.com/office/drawing/2014/main" val="2231323099"/>
                    </a:ext>
                  </a:extLst>
                </a:gridCol>
                <a:gridCol w="438100">
                  <a:extLst>
                    <a:ext uri="{9D8B030D-6E8A-4147-A177-3AD203B41FA5}">
                      <a16:colId xmlns:a16="http://schemas.microsoft.com/office/drawing/2014/main" val="2289113955"/>
                    </a:ext>
                  </a:extLst>
                </a:gridCol>
              </a:tblGrid>
              <a:tr h="161925">
                <a:tc>
                  <a:txBody>
                    <a:bodyPr/>
                    <a:lstStyle/>
                    <a:p>
                      <a:endParaRPr lang="en-US" sz="10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All Intra Main10 -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10233806"/>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Over VTM-4 + IBC</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37709246"/>
                  </a:ext>
                </a:extLst>
              </a:tr>
              <a:tr h="161925">
                <a:tc>
                  <a:txBody>
                    <a:bodyPr/>
                    <a:lstStyle/>
                    <a:p>
                      <a:endParaRPr lang="en-US" sz="1000" dirty="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52397530"/>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-0.06%</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663265298"/>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-0.77%</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-0.88%</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196484949"/>
                  </a:ext>
                </a:extLst>
              </a:tr>
            </a:tbl>
          </a:graphicData>
        </a:graphic>
      </p:graphicFrame>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Thanks </a:t>
            </a:r>
            <a:r>
              <a:rPr lang="en-US" sz="1600" dirty="0"/>
              <a:t>MediaTek</a:t>
            </a:r>
            <a:r>
              <a:rPr lang="en-CA" sz="1600" dirty="0"/>
              <a:t>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220638" y="1837653"/>
            <a:ext cx="2918767"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500" dirty="0"/>
              <a:t>Test 1: </a:t>
            </a:r>
            <a:r>
              <a:rPr lang="en-CA" sz="1500" dirty="0"/>
              <a:t>Threshold 16x16 in both encoder side and decoder side</a:t>
            </a:r>
            <a:endParaRPr lang="en-US" sz="1500" dirty="0"/>
          </a:p>
          <a:p>
            <a:endParaRPr lang="en-US" dirty="0"/>
          </a:p>
        </p:txBody>
      </p:sp>
      <p:graphicFrame>
        <p:nvGraphicFramePr>
          <p:cNvPr id="4" name="Table 3">
            <a:extLst>
              <a:ext uri="{FF2B5EF4-FFF2-40B4-BE49-F238E27FC236}">
                <a16:creationId xmlns:a16="http://schemas.microsoft.com/office/drawing/2014/main" id="{79C30B02-F14A-45F8-A1DC-204DD2D470D5}"/>
              </a:ext>
            </a:extLst>
          </p:cNvPr>
          <p:cNvGraphicFramePr>
            <a:graphicFrameLocks noGrp="1"/>
          </p:cNvGraphicFramePr>
          <p:nvPr>
            <p:extLst>
              <p:ext uri="{D42A27DB-BD31-4B8C-83A1-F6EECF244321}">
                <p14:modId xmlns:p14="http://schemas.microsoft.com/office/powerpoint/2010/main" val="1003184512"/>
              </p:ext>
            </p:extLst>
          </p:nvPr>
        </p:nvGraphicFramePr>
        <p:xfrm>
          <a:off x="416956" y="2518332"/>
          <a:ext cx="3255261" cy="917575"/>
        </p:xfrm>
        <a:graphic>
          <a:graphicData uri="http://schemas.openxmlformats.org/drawingml/2006/table">
            <a:tbl>
              <a:tblPr firstRow="1" firstCol="1" bandRow="1">
                <a:tableStyleId>{5C22544A-7EE6-4342-B048-85BDC9FD1C3A}</a:tableStyleId>
              </a:tblPr>
              <a:tblGrid>
                <a:gridCol w="769255">
                  <a:extLst>
                    <a:ext uri="{9D8B030D-6E8A-4147-A177-3AD203B41FA5}">
                      <a16:colId xmlns:a16="http://schemas.microsoft.com/office/drawing/2014/main" val="2775531778"/>
                    </a:ext>
                  </a:extLst>
                </a:gridCol>
                <a:gridCol w="536602">
                  <a:extLst>
                    <a:ext uri="{9D8B030D-6E8A-4147-A177-3AD203B41FA5}">
                      <a16:colId xmlns:a16="http://schemas.microsoft.com/office/drawing/2014/main" val="2339888103"/>
                    </a:ext>
                  </a:extLst>
                </a:gridCol>
                <a:gridCol w="536602">
                  <a:extLst>
                    <a:ext uri="{9D8B030D-6E8A-4147-A177-3AD203B41FA5}">
                      <a16:colId xmlns:a16="http://schemas.microsoft.com/office/drawing/2014/main" val="3094710462"/>
                    </a:ext>
                  </a:extLst>
                </a:gridCol>
                <a:gridCol w="536602">
                  <a:extLst>
                    <a:ext uri="{9D8B030D-6E8A-4147-A177-3AD203B41FA5}">
                      <a16:colId xmlns:a16="http://schemas.microsoft.com/office/drawing/2014/main" val="2302281772"/>
                    </a:ext>
                  </a:extLst>
                </a:gridCol>
                <a:gridCol w="438100">
                  <a:extLst>
                    <a:ext uri="{9D8B030D-6E8A-4147-A177-3AD203B41FA5}">
                      <a16:colId xmlns:a16="http://schemas.microsoft.com/office/drawing/2014/main" val="2320111975"/>
                    </a:ext>
                  </a:extLst>
                </a:gridCol>
                <a:gridCol w="438100">
                  <a:extLst>
                    <a:ext uri="{9D8B030D-6E8A-4147-A177-3AD203B41FA5}">
                      <a16:colId xmlns:a16="http://schemas.microsoft.com/office/drawing/2014/main" val="3277810608"/>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27814692"/>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901209500"/>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976656759"/>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-0.05%</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-0.05%</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99%</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543452115"/>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81258111"/>
                  </a:ext>
                </a:extLst>
              </a:tr>
            </a:tbl>
          </a:graphicData>
        </a:graphic>
      </p:graphicFrame>
      <p:graphicFrame>
        <p:nvGraphicFramePr>
          <p:cNvPr id="5" name="Table 4">
            <a:extLst>
              <a:ext uri="{FF2B5EF4-FFF2-40B4-BE49-F238E27FC236}">
                <a16:creationId xmlns:a16="http://schemas.microsoft.com/office/drawing/2014/main" id="{94BFD4E8-5571-40DF-B6ED-53C556F43688}"/>
              </a:ext>
            </a:extLst>
          </p:cNvPr>
          <p:cNvGraphicFramePr>
            <a:graphicFrameLocks noGrp="1"/>
          </p:cNvGraphicFramePr>
          <p:nvPr>
            <p:extLst>
              <p:ext uri="{D42A27DB-BD31-4B8C-83A1-F6EECF244321}">
                <p14:modId xmlns:p14="http://schemas.microsoft.com/office/powerpoint/2010/main" val="1537445938"/>
              </p:ext>
            </p:extLst>
          </p:nvPr>
        </p:nvGraphicFramePr>
        <p:xfrm>
          <a:off x="416956" y="3655942"/>
          <a:ext cx="3255261" cy="922020"/>
        </p:xfrm>
        <a:graphic>
          <a:graphicData uri="http://schemas.openxmlformats.org/drawingml/2006/table">
            <a:tbl>
              <a:tblPr firstRow="1" firstCol="1" bandRow="1">
                <a:tableStyleId>{5C22544A-7EE6-4342-B048-85BDC9FD1C3A}</a:tableStyleId>
              </a:tblPr>
              <a:tblGrid>
                <a:gridCol w="769255">
                  <a:extLst>
                    <a:ext uri="{9D8B030D-6E8A-4147-A177-3AD203B41FA5}">
                      <a16:colId xmlns:a16="http://schemas.microsoft.com/office/drawing/2014/main" val="922670934"/>
                    </a:ext>
                  </a:extLst>
                </a:gridCol>
                <a:gridCol w="536602">
                  <a:extLst>
                    <a:ext uri="{9D8B030D-6E8A-4147-A177-3AD203B41FA5}">
                      <a16:colId xmlns:a16="http://schemas.microsoft.com/office/drawing/2014/main" val="979452473"/>
                    </a:ext>
                  </a:extLst>
                </a:gridCol>
                <a:gridCol w="536602">
                  <a:extLst>
                    <a:ext uri="{9D8B030D-6E8A-4147-A177-3AD203B41FA5}">
                      <a16:colId xmlns:a16="http://schemas.microsoft.com/office/drawing/2014/main" val="3403633636"/>
                    </a:ext>
                  </a:extLst>
                </a:gridCol>
                <a:gridCol w="536602">
                  <a:extLst>
                    <a:ext uri="{9D8B030D-6E8A-4147-A177-3AD203B41FA5}">
                      <a16:colId xmlns:a16="http://schemas.microsoft.com/office/drawing/2014/main" val="745109751"/>
                    </a:ext>
                  </a:extLst>
                </a:gridCol>
                <a:gridCol w="438100">
                  <a:extLst>
                    <a:ext uri="{9D8B030D-6E8A-4147-A177-3AD203B41FA5}">
                      <a16:colId xmlns:a16="http://schemas.microsoft.com/office/drawing/2014/main" val="3350462675"/>
                    </a:ext>
                  </a:extLst>
                </a:gridCol>
                <a:gridCol w="438100">
                  <a:extLst>
                    <a:ext uri="{9D8B030D-6E8A-4147-A177-3AD203B41FA5}">
                      <a16:colId xmlns:a16="http://schemas.microsoft.com/office/drawing/2014/main" val="170322868"/>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317678732"/>
                  </a:ext>
                </a:extLst>
              </a:tr>
              <a:tr h="161925">
                <a:tc>
                  <a:txBody>
                    <a:bodyPr/>
                    <a:lstStyle/>
                    <a:p>
                      <a:endParaRPr lang="en-US" sz="1000" dirty="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69607258"/>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536563152"/>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534186330"/>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-0.14%</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583172113"/>
                  </a:ext>
                </a:extLst>
              </a:tr>
            </a:tbl>
          </a:graphicData>
        </a:graphic>
      </p:graphicFrame>
      <p:graphicFrame>
        <p:nvGraphicFramePr>
          <p:cNvPr id="8" name="Table 7">
            <a:extLst>
              <a:ext uri="{FF2B5EF4-FFF2-40B4-BE49-F238E27FC236}">
                <a16:creationId xmlns:a16="http://schemas.microsoft.com/office/drawing/2014/main" id="{B82750EB-8F66-4289-9E89-3B687C23992E}"/>
              </a:ext>
            </a:extLst>
          </p:cNvPr>
          <p:cNvGraphicFramePr>
            <a:graphicFrameLocks noGrp="1"/>
          </p:cNvGraphicFramePr>
          <p:nvPr>
            <p:extLst>
              <p:ext uri="{D42A27DB-BD31-4B8C-83A1-F6EECF244321}">
                <p14:modId xmlns:p14="http://schemas.microsoft.com/office/powerpoint/2010/main" val="1856462090"/>
              </p:ext>
            </p:extLst>
          </p:nvPr>
        </p:nvGraphicFramePr>
        <p:xfrm>
          <a:off x="416956" y="4799248"/>
          <a:ext cx="3255262" cy="922020"/>
        </p:xfrm>
        <a:graphic>
          <a:graphicData uri="http://schemas.openxmlformats.org/drawingml/2006/table">
            <a:tbl>
              <a:tblPr firstRow="1" firstCol="1" bandRow="1">
                <a:tableStyleId>{5C22544A-7EE6-4342-B048-85BDC9FD1C3A}</a:tableStyleId>
              </a:tblPr>
              <a:tblGrid>
                <a:gridCol w="769256">
                  <a:extLst>
                    <a:ext uri="{9D8B030D-6E8A-4147-A177-3AD203B41FA5}">
                      <a16:colId xmlns:a16="http://schemas.microsoft.com/office/drawing/2014/main" val="2867029441"/>
                    </a:ext>
                  </a:extLst>
                </a:gridCol>
                <a:gridCol w="536602">
                  <a:extLst>
                    <a:ext uri="{9D8B030D-6E8A-4147-A177-3AD203B41FA5}">
                      <a16:colId xmlns:a16="http://schemas.microsoft.com/office/drawing/2014/main" val="1851198026"/>
                    </a:ext>
                  </a:extLst>
                </a:gridCol>
                <a:gridCol w="536602">
                  <a:extLst>
                    <a:ext uri="{9D8B030D-6E8A-4147-A177-3AD203B41FA5}">
                      <a16:colId xmlns:a16="http://schemas.microsoft.com/office/drawing/2014/main" val="2581290873"/>
                    </a:ext>
                  </a:extLst>
                </a:gridCol>
                <a:gridCol w="536602">
                  <a:extLst>
                    <a:ext uri="{9D8B030D-6E8A-4147-A177-3AD203B41FA5}">
                      <a16:colId xmlns:a16="http://schemas.microsoft.com/office/drawing/2014/main" val="1321588793"/>
                    </a:ext>
                  </a:extLst>
                </a:gridCol>
                <a:gridCol w="438100">
                  <a:extLst>
                    <a:ext uri="{9D8B030D-6E8A-4147-A177-3AD203B41FA5}">
                      <a16:colId xmlns:a16="http://schemas.microsoft.com/office/drawing/2014/main" val="630352067"/>
                    </a:ext>
                  </a:extLst>
                </a:gridCol>
                <a:gridCol w="438100">
                  <a:extLst>
                    <a:ext uri="{9D8B030D-6E8A-4147-A177-3AD203B41FA5}">
                      <a16:colId xmlns:a16="http://schemas.microsoft.com/office/drawing/2014/main" val="1995678191"/>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71739078"/>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58668173"/>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89879079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Class F</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-0.63%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1164482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061044818"/>
                  </a:ext>
                </a:extLst>
              </a:tr>
            </a:tbl>
          </a:graphicData>
        </a:graphic>
      </p:graphicFrame>
      <p:sp>
        <p:nvSpPr>
          <p:cNvPr id="13" name="Subtitle 5">
            <a:extLst>
              <a:ext uri="{FF2B5EF4-FFF2-40B4-BE49-F238E27FC236}">
                <a16:creationId xmlns:a16="http://schemas.microsoft.com/office/drawing/2014/main" id="{418152D9-3639-4496-95A1-344D48EBE21B}"/>
              </a:ext>
            </a:extLst>
          </p:cNvPr>
          <p:cNvSpPr txBox="1">
            <a:spLocks/>
          </p:cNvSpPr>
          <p:nvPr/>
        </p:nvSpPr>
        <p:spPr>
          <a:xfrm>
            <a:off x="3279577" y="1829739"/>
            <a:ext cx="2898343"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500" dirty="0"/>
              <a:t>Test 2: </a:t>
            </a:r>
            <a:r>
              <a:rPr lang="en-CA" sz="1500" dirty="0"/>
              <a:t>Threshold 32x32 in both encoder side and decoder side</a:t>
            </a:r>
            <a:endParaRPr lang="en-US" sz="1500" dirty="0"/>
          </a:p>
          <a:p>
            <a:endParaRPr lang="en-US" dirty="0"/>
          </a:p>
        </p:txBody>
      </p:sp>
      <p:sp>
        <p:nvSpPr>
          <p:cNvPr id="14" name="Subtitle 5">
            <a:extLst>
              <a:ext uri="{FF2B5EF4-FFF2-40B4-BE49-F238E27FC236}">
                <a16:creationId xmlns:a16="http://schemas.microsoft.com/office/drawing/2014/main" id="{DC2FB71A-E356-4106-8374-010106B6E779}"/>
              </a:ext>
            </a:extLst>
          </p:cNvPr>
          <p:cNvSpPr txBox="1">
            <a:spLocks/>
          </p:cNvSpPr>
          <p:nvPr/>
        </p:nvSpPr>
        <p:spPr>
          <a:xfrm>
            <a:off x="6245656" y="1829739"/>
            <a:ext cx="2898344"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500" dirty="0"/>
              <a:t>Test 3: </a:t>
            </a:r>
            <a:r>
              <a:rPr lang="en-CA" sz="1500" dirty="0"/>
              <a:t>Threshold 64x64 in both encoder side and decoder side</a:t>
            </a:r>
            <a:endParaRPr lang="en-US" sz="1500" dirty="0"/>
          </a:p>
          <a:p>
            <a:endParaRPr lang="en-US" dirty="0"/>
          </a:p>
        </p:txBody>
      </p:sp>
    </p:spTree>
    <p:extLst>
      <p:ext uri="{BB962C8B-B14F-4D97-AF65-F5344CB8AC3E}">
        <p14:creationId xmlns:p14="http://schemas.microsoft.com/office/powerpoint/2010/main" val="131581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5" name="Table 24">
            <a:extLst>
              <a:ext uri="{FF2B5EF4-FFF2-40B4-BE49-F238E27FC236}">
                <a16:creationId xmlns:a16="http://schemas.microsoft.com/office/drawing/2014/main" id="{471B9F26-942A-401E-A07B-E9E1970C7367}"/>
              </a:ext>
            </a:extLst>
          </p:cNvPr>
          <p:cNvGraphicFramePr>
            <a:graphicFrameLocks noGrp="1"/>
          </p:cNvGraphicFramePr>
          <p:nvPr>
            <p:extLst>
              <p:ext uri="{D42A27DB-BD31-4B8C-83A1-F6EECF244321}">
                <p14:modId xmlns:p14="http://schemas.microsoft.com/office/powerpoint/2010/main" val="1641386955"/>
              </p:ext>
            </p:extLst>
          </p:nvPr>
        </p:nvGraphicFramePr>
        <p:xfrm>
          <a:off x="5434635" y="4941771"/>
          <a:ext cx="3239390" cy="922020"/>
        </p:xfrm>
        <a:graphic>
          <a:graphicData uri="http://schemas.openxmlformats.org/drawingml/2006/table">
            <a:tbl>
              <a:tblPr firstRow="1" firstCol="1" bandRow="1">
                <a:tableStyleId>{5C22544A-7EE6-4342-B048-85BDC9FD1C3A}</a:tableStyleId>
              </a:tblPr>
              <a:tblGrid>
                <a:gridCol w="765504">
                  <a:extLst>
                    <a:ext uri="{9D8B030D-6E8A-4147-A177-3AD203B41FA5}">
                      <a16:colId xmlns:a16="http://schemas.microsoft.com/office/drawing/2014/main" val="4154305760"/>
                    </a:ext>
                  </a:extLst>
                </a:gridCol>
                <a:gridCol w="533986">
                  <a:extLst>
                    <a:ext uri="{9D8B030D-6E8A-4147-A177-3AD203B41FA5}">
                      <a16:colId xmlns:a16="http://schemas.microsoft.com/office/drawing/2014/main" val="2293928566"/>
                    </a:ext>
                  </a:extLst>
                </a:gridCol>
                <a:gridCol w="533986">
                  <a:extLst>
                    <a:ext uri="{9D8B030D-6E8A-4147-A177-3AD203B41FA5}">
                      <a16:colId xmlns:a16="http://schemas.microsoft.com/office/drawing/2014/main" val="2662657034"/>
                    </a:ext>
                  </a:extLst>
                </a:gridCol>
                <a:gridCol w="533986">
                  <a:extLst>
                    <a:ext uri="{9D8B030D-6E8A-4147-A177-3AD203B41FA5}">
                      <a16:colId xmlns:a16="http://schemas.microsoft.com/office/drawing/2014/main" val="291559518"/>
                    </a:ext>
                  </a:extLst>
                </a:gridCol>
                <a:gridCol w="435964">
                  <a:extLst>
                    <a:ext uri="{9D8B030D-6E8A-4147-A177-3AD203B41FA5}">
                      <a16:colId xmlns:a16="http://schemas.microsoft.com/office/drawing/2014/main" val="4048496797"/>
                    </a:ext>
                  </a:extLst>
                </a:gridCol>
                <a:gridCol w="435964">
                  <a:extLst>
                    <a:ext uri="{9D8B030D-6E8A-4147-A177-3AD203B41FA5}">
                      <a16:colId xmlns:a16="http://schemas.microsoft.com/office/drawing/2014/main" val="3470020234"/>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Low delay B Main10 -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87131101"/>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60106164"/>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64308315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-0.47%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9554189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39162325"/>
                  </a:ext>
                </a:extLst>
              </a:tr>
            </a:tbl>
          </a:graphicData>
        </a:graphic>
      </p:graphicFrame>
      <p:graphicFrame>
        <p:nvGraphicFramePr>
          <p:cNvPr id="24" name="Table 23">
            <a:extLst>
              <a:ext uri="{FF2B5EF4-FFF2-40B4-BE49-F238E27FC236}">
                <a16:creationId xmlns:a16="http://schemas.microsoft.com/office/drawing/2014/main" id="{C986AB8A-F624-4C09-8CBA-D055B9E41A53}"/>
              </a:ext>
            </a:extLst>
          </p:cNvPr>
          <p:cNvGraphicFramePr>
            <a:graphicFrameLocks noGrp="1"/>
          </p:cNvGraphicFramePr>
          <p:nvPr>
            <p:extLst>
              <p:ext uri="{D42A27DB-BD31-4B8C-83A1-F6EECF244321}">
                <p14:modId xmlns:p14="http://schemas.microsoft.com/office/powerpoint/2010/main" val="4008509407"/>
              </p:ext>
            </p:extLst>
          </p:nvPr>
        </p:nvGraphicFramePr>
        <p:xfrm>
          <a:off x="5434635" y="3707413"/>
          <a:ext cx="3239390" cy="922020"/>
        </p:xfrm>
        <a:graphic>
          <a:graphicData uri="http://schemas.openxmlformats.org/drawingml/2006/table">
            <a:tbl>
              <a:tblPr firstRow="1" firstCol="1" bandRow="1">
                <a:tableStyleId>{5C22544A-7EE6-4342-B048-85BDC9FD1C3A}</a:tableStyleId>
              </a:tblPr>
              <a:tblGrid>
                <a:gridCol w="765504">
                  <a:extLst>
                    <a:ext uri="{9D8B030D-6E8A-4147-A177-3AD203B41FA5}">
                      <a16:colId xmlns:a16="http://schemas.microsoft.com/office/drawing/2014/main" val="2511895906"/>
                    </a:ext>
                  </a:extLst>
                </a:gridCol>
                <a:gridCol w="533986">
                  <a:extLst>
                    <a:ext uri="{9D8B030D-6E8A-4147-A177-3AD203B41FA5}">
                      <a16:colId xmlns:a16="http://schemas.microsoft.com/office/drawing/2014/main" val="3779019845"/>
                    </a:ext>
                  </a:extLst>
                </a:gridCol>
                <a:gridCol w="533986">
                  <a:extLst>
                    <a:ext uri="{9D8B030D-6E8A-4147-A177-3AD203B41FA5}">
                      <a16:colId xmlns:a16="http://schemas.microsoft.com/office/drawing/2014/main" val="3258528260"/>
                    </a:ext>
                  </a:extLst>
                </a:gridCol>
                <a:gridCol w="533986">
                  <a:extLst>
                    <a:ext uri="{9D8B030D-6E8A-4147-A177-3AD203B41FA5}">
                      <a16:colId xmlns:a16="http://schemas.microsoft.com/office/drawing/2014/main" val="234021916"/>
                    </a:ext>
                  </a:extLst>
                </a:gridCol>
                <a:gridCol w="435964">
                  <a:extLst>
                    <a:ext uri="{9D8B030D-6E8A-4147-A177-3AD203B41FA5}">
                      <a16:colId xmlns:a16="http://schemas.microsoft.com/office/drawing/2014/main" val="890749384"/>
                    </a:ext>
                  </a:extLst>
                </a:gridCol>
                <a:gridCol w="435964">
                  <a:extLst>
                    <a:ext uri="{9D8B030D-6E8A-4147-A177-3AD203B41FA5}">
                      <a16:colId xmlns:a16="http://schemas.microsoft.com/office/drawing/2014/main" val="3686976236"/>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Random Access Main 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11061110"/>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492991990"/>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37521413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263617188"/>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101%</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38408259"/>
                  </a:ext>
                </a:extLst>
              </a:tr>
            </a:tbl>
          </a:graphicData>
        </a:graphic>
      </p:graphicFrame>
      <p:graphicFrame>
        <p:nvGraphicFramePr>
          <p:cNvPr id="23" name="Table 22">
            <a:extLst>
              <a:ext uri="{FF2B5EF4-FFF2-40B4-BE49-F238E27FC236}">
                <a16:creationId xmlns:a16="http://schemas.microsoft.com/office/drawing/2014/main" id="{7DA087FA-635A-4AA6-B727-2FC2DBDA2D16}"/>
              </a:ext>
            </a:extLst>
          </p:cNvPr>
          <p:cNvGraphicFramePr>
            <a:graphicFrameLocks noGrp="1"/>
          </p:cNvGraphicFramePr>
          <p:nvPr>
            <p:extLst>
              <p:ext uri="{D42A27DB-BD31-4B8C-83A1-F6EECF244321}">
                <p14:modId xmlns:p14="http://schemas.microsoft.com/office/powerpoint/2010/main" val="1269217633"/>
              </p:ext>
            </p:extLst>
          </p:nvPr>
        </p:nvGraphicFramePr>
        <p:xfrm>
          <a:off x="5435252" y="2522748"/>
          <a:ext cx="3239391" cy="917575"/>
        </p:xfrm>
        <a:graphic>
          <a:graphicData uri="http://schemas.openxmlformats.org/drawingml/2006/table">
            <a:tbl>
              <a:tblPr firstRow="1" firstCol="1" bandRow="1">
                <a:tableStyleId>{5C22544A-7EE6-4342-B048-85BDC9FD1C3A}</a:tableStyleId>
              </a:tblPr>
              <a:tblGrid>
                <a:gridCol w="765394">
                  <a:extLst>
                    <a:ext uri="{9D8B030D-6E8A-4147-A177-3AD203B41FA5}">
                      <a16:colId xmlns:a16="http://schemas.microsoft.com/office/drawing/2014/main" val="3870909502"/>
                    </a:ext>
                  </a:extLst>
                </a:gridCol>
                <a:gridCol w="513841">
                  <a:extLst>
                    <a:ext uri="{9D8B030D-6E8A-4147-A177-3AD203B41FA5}">
                      <a16:colId xmlns:a16="http://schemas.microsoft.com/office/drawing/2014/main" val="2241859199"/>
                    </a:ext>
                  </a:extLst>
                </a:gridCol>
                <a:gridCol w="513841">
                  <a:extLst>
                    <a:ext uri="{9D8B030D-6E8A-4147-A177-3AD203B41FA5}">
                      <a16:colId xmlns:a16="http://schemas.microsoft.com/office/drawing/2014/main" val="698851742"/>
                    </a:ext>
                  </a:extLst>
                </a:gridCol>
                <a:gridCol w="513841">
                  <a:extLst>
                    <a:ext uri="{9D8B030D-6E8A-4147-A177-3AD203B41FA5}">
                      <a16:colId xmlns:a16="http://schemas.microsoft.com/office/drawing/2014/main" val="1079460947"/>
                    </a:ext>
                  </a:extLst>
                </a:gridCol>
                <a:gridCol w="466237">
                  <a:extLst>
                    <a:ext uri="{9D8B030D-6E8A-4147-A177-3AD203B41FA5}">
                      <a16:colId xmlns:a16="http://schemas.microsoft.com/office/drawing/2014/main" val="3567885310"/>
                    </a:ext>
                  </a:extLst>
                </a:gridCol>
                <a:gridCol w="466237">
                  <a:extLst>
                    <a:ext uri="{9D8B030D-6E8A-4147-A177-3AD203B41FA5}">
                      <a16:colId xmlns:a16="http://schemas.microsoft.com/office/drawing/2014/main" val="3008372547"/>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All Intra Main10 - VTM configuration</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906793690"/>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994496900"/>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V</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78899432"/>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004308447"/>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102%</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452487504"/>
                  </a:ext>
                </a:extLst>
              </a:tr>
            </a:tbl>
          </a:graphicData>
        </a:graphic>
      </p:graphicFrame>
      <p:graphicFrame>
        <p:nvGraphicFramePr>
          <p:cNvPr id="22" name="Table 21">
            <a:extLst>
              <a:ext uri="{FF2B5EF4-FFF2-40B4-BE49-F238E27FC236}">
                <a16:creationId xmlns:a16="http://schemas.microsoft.com/office/drawing/2014/main" id="{A48EEFFC-A3CF-4F3C-B5B8-5D9F500CDB37}"/>
              </a:ext>
            </a:extLst>
          </p:cNvPr>
          <p:cNvGraphicFramePr>
            <a:graphicFrameLocks noGrp="1"/>
          </p:cNvGraphicFramePr>
          <p:nvPr>
            <p:extLst>
              <p:ext uri="{D42A27DB-BD31-4B8C-83A1-F6EECF244321}">
                <p14:modId xmlns:p14="http://schemas.microsoft.com/office/powerpoint/2010/main" val="3922180387"/>
              </p:ext>
            </p:extLst>
          </p:nvPr>
        </p:nvGraphicFramePr>
        <p:xfrm>
          <a:off x="2929762" y="4934456"/>
          <a:ext cx="3239390" cy="922020"/>
        </p:xfrm>
        <a:graphic>
          <a:graphicData uri="http://schemas.openxmlformats.org/drawingml/2006/table">
            <a:tbl>
              <a:tblPr firstRow="1" firstCol="1" bandRow="1">
                <a:tableStyleId>{5C22544A-7EE6-4342-B048-85BDC9FD1C3A}</a:tableStyleId>
              </a:tblPr>
              <a:tblGrid>
                <a:gridCol w="765504">
                  <a:extLst>
                    <a:ext uri="{9D8B030D-6E8A-4147-A177-3AD203B41FA5}">
                      <a16:colId xmlns:a16="http://schemas.microsoft.com/office/drawing/2014/main" val="1879759002"/>
                    </a:ext>
                  </a:extLst>
                </a:gridCol>
                <a:gridCol w="533986">
                  <a:extLst>
                    <a:ext uri="{9D8B030D-6E8A-4147-A177-3AD203B41FA5}">
                      <a16:colId xmlns:a16="http://schemas.microsoft.com/office/drawing/2014/main" val="2264075693"/>
                    </a:ext>
                  </a:extLst>
                </a:gridCol>
                <a:gridCol w="533986">
                  <a:extLst>
                    <a:ext uri="{9D8B030D-6E8A-4147-A177-3AD203B41FA5}">
                      <a16:colId xmlns:a16="http://schemas.microsoft.com/office/drawing/2014/main" val="1413587523"/>
                    </a:ext>
                  </a:extLst>
                </a:gridCol>
                <a:gridCol w="533986">
                  <a:extLst>
                    <a:ext uri="{9D8B030D-6E8A-4147-A177-3AD203B41FA5}">
                      <a16:colId xmlns:a16="http://schemas.microsoft.com/office/drawing/2014/main" val="1386235392"/>
                    </a:ext>
                  </a:extLst>
                </a:gridCol>
                <a:gridCol w="435964">
                  <a:extLst>
                    <a:ext uri="{9D8B030D-6E8A-4147-A177-3AD203B41FA5}">
                      <a16:colId xmlns:a16="http://schemas.microsoft.com/office/drawing/2014/main" val="856418796"/>
                    </a:ext>
                  </a:extLst>
                </a:gridCol>
                <a:gridCol w="435964">
                  <a:extLst>
                    <a:ext uri="{9D8B030D-6E8A-4147-A177-3AD203B41FA5}">
                      <a16:colId xmlns:a16="http://schemas.microsoft.com/office/drawing/2014/main" val="3307824234"/>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754310981"/>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73341321"/>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87449746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-0.10%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0.06%</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98%</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08582876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-0.06%</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925691936"/>
                  </a:ext>
                </a:extLst>
              </a:tr>
            </a:tbl>
          </a:graphicData>
        </a:graphic>
      </p:graphicFrame>
      <p:graphicFrame>
        <p:nvGraphicFramePr>
          <p:cNvPr id="21" name="Table 20">
            <a:extLst>
              <a:ext uri="{FF2B5EF4-FFF2-40B4-BE49-F238E27FC236}">
                <a16:creationId xmlns:a16="http://schemas.microsoft.com/office/drawing/2014/main" id="{570DAC33-3471-46C3-B991-4D20C635D60A}"/>
              </a:ext>
            </a:extLst>
          </p:cNvPr>
          <p:cNvGraphicFramePr>
            <a:graphicFrameLocks noGrp="1"/>
          </p:cNvGraphicFramePr>
          <p:nvPr>
            <p:extLst>
              <p:ext uri="{D42A27DB-BD31-4B8C-83A1-F6EECF244321}">
                <p14:modId xmlns:p14="http://schemas.microsoft.com/office/powerpoint/2010/main" val="3712883019"/>
              </p:ext>
            </p:extLst>
          </p:nvPr>
        </p:nvGraphicFramePr>
        <p:xfrm>
          <a:off x="2929762" y="3709476"/>
          <a:ext cx="3239390" cy="922020"/>
        </p:xfrm>
        <a:graphic>
          <a:graphicData uri="http://schemas.openxmlformats.org/drawingml/2006/table">
            <a:tbl>
              <a:tblPr firstRow="1" firstCol="1" bandRow="1">
                <a:tableStyleId>{5C22544A-7EE6-4342-B048-85BDC9FD1C3A}</a:tableStyleId>
              </a:tblPr>
              <a:tblGrid>
                <a:gridCol w="765504">
                  <a:extLst>
                    <a:ext uri="{9D8B030D-6E8A-4147-A177-3AD203B41FA5}">
                      <a16:colId xmlns:a16="http://schemas.microsoft.com/office/drawing/2014/main" val="279346058"/>
                    </a:ext>
                  </a:extLst>
                </a:gridCol>
                <a:gridCol w="533986">
                  <a:extLst>
                    <a:ext uri="{9D8B030D-6E8A-4147-A177-3AD203B41FA5}">
                      <a16:colId xmlns:a16="http://schemas.microsoft.com/office/drawing/2014/main" val="1567664085"/>
                    </a:ext>
                  </a:extLst>
                </a:gridCol>
                <a:gridCol w="533986">
                  <a:extLst>
                    <a:ext uri="{9D8B030D-6E8A-4147-A177-3AD203B41FA5}">
                      <a16:colId xmlns:a16="http://schemas.microsoft.com/office/drawing/2014/main" val="18376754"/>
                    </a:ext>
                  </a:extLst>
                </a:gridCol>
                <a:gridCol w="533986">
                  <a:extLst>
                    <a:ext uri="{9D8B030D-6E8A-4147-A177-3AD203B41FA5}">
                      <a16:colId xmlns:a16="http://schemas.microsoft.com/office/drawing/2014/main" val="1101817180"/>
                    </a:ext>
                  </a:extLst>
                </a:gridCol>
                <a:gridCol w="435964">
                  <a:extLst>
                    <a:ext uri="{9D8B030D-6E8A-4147-A177-3AD203B41FA5}">
                      <a16:colId xmlns:a16="http://schemas.microsoft.com/office/drawing/2014/main" val="4242241358"/>
                    </a:ext>
                  </a:extLst>
                </a:gridCol>
                <a:gridCol w="435964">
                  <a:extLst>
                    <a:ext uri="{9D8B030D-6E8A-4147-A177-3AD203B41FA5}">
                      <a16:colId xmlns:a16="http://schemas.microsoft.com/office/drawing/2014/main" val="3939635233"/>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003174927"/>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40880167"/>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6847843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192025166"/>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-0.04%</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56646616"/>
                  </a:ext>
                </a:extLst>
              </a:tr>
            </a:tbl>
          </a:graphicData>
        </a:graphic>
      </p:graphicFrame>
      <p:graphicFrame>
        <p:nvGraphicFramePr>
          <p:cNvPr id="20" name="Table 19">
            <a:extLst>
              <a:ext uri="{FF2B5EF4-FFF2-40B4-BE49-F238E27FC236}">
                <a16:creationId xmlns:a16="http://schemas.microsoft.com/office/drawing/2014/main" id="{8622E32C-6AFF-48B7-BE29-CA0A76396851}"/>
              </a:ext>
            </a:extLst>
          </p:cNvPr>
          <p:cNvGraphicFramePr>
            <a:graphicFrameLocks noGrp="1"/>
          </p:cNvGraphicFramePr>
          <p:nvPr>
            <p:extLst>
              <p:ext uri="{D42A27DB-BD31-4B8C-83A1-F6EECF244321}">
                <p14:modId xmlns:p14="http://schemas.microsoft.com/office/powerpoint/2010/main" val="3531747205"/>
              </p:ext>
            </p:extLst>
          </p:nvPr>
        </p:nvGraphicFramePr>
        <p:xfrm>
          <a:off x="2929762" y="2521618"/>
          <a:ext cx="3239390" cy="917575"/>
        </p:xfrm>
        <a:graphic>
          <a:graphicData uri="http://schemas.openxmlformats.org/drawingml/2006/table">
            <a:tbl>
              <a:tblPr firstRow="1" firstCol="1" bandRow="1">
                <a:tableStyleId>{5C22544A-7EE6-4342-B048-85BDC9FD1C3A}</a:tableStyleId>
              </a:tblPr>
              <a:tblGrid>
                <a:gridCol w="765505">
                  <a:extLst>
                    <a:ext uri="{9D8B030D-6E8A-4147-A177-3AD203B41FA5}">
                      <a16:colId xmlns:a16="http://schemas.microsoft.com/office/drawing/2014/main" val="949730278"/>
                    </a:ext>
                  </a:extLst>
                </a:gridCol>
                <a:gridCol w="545655">
                  <a:extLst>
                    <a:ext uri="{9D8B030D-6E8A-4147-A177-3AD203B41FA5}">
                      <a16:colId xmlns:a16="http://schemas.microsoft.com/office/drawing/2014/main" val="2091719230"/>
                    </a:ext>
                  </a:extLst>
                </a:gridCol>
                <a:gridCol w="491043">
                  <a:extLst>
                    <a:ext uri="{9D8B030D-6E8A-4147-A177-3AD203B41FA5}">
                      <a16:colId xmlns:a16="http://schemas.microsoft.com/office/drawing/2014/main" val="1662733804"/>
                    </a:ext>
                  </a:extLst>
                </a:gridCol>
                <a:gridCol w="545655">
                  <a:extLst>
                    <a:ext uri="{9D8B030D-6E8A-4147-A177-3AD203B41FA5}">
                      <a16:colId xmlns:a16="http://schemas.microsoft.com/office/drawing/2014/main" val="2861688239"/>
                    </a:ext>
                  </a:extLst>
                </a:gridCol>
                <a:gridCol w="445766">
                  <a:extLst>
                    <a:ext uri="{9D8B030D-6E8A-4147-A177-3AD203B41FA5}">
                      <a16:colId xmlns:a16="http://schemas.microsoft.com/office/drawing/2014/main" val="959700851"/>
                    </a:ext>
                  </a:extLst>
                </a:gridCol>
                <a:gridCol w="445766">
                  <a:extLst>
                    <a:ext uri="{9D8B030D-6E8A-4147-A177-3AD203B41FA5}">
                      <a16:colId xmlns:a16="http://schemas.microsoft.com/office/drawing/2014/main" val="3326436750"/>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796029026"/>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88528506"/>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185514678"/>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102%</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948834837"/>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101%</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103%</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744080842"/>
                  </a:ext>
                </a:extLst>
              </a:tr>
            </a:tbl>
          </a:graphicData>
        </a:graphic>
      </p:graphicFrame>
      <p:sp>
        <p:nvSpPr>
          <p:cNvPr id="2" name="Footer Placeholder 1">
            <a:extLst>
              <a:ext uri="{FF2B5EF4-FFF2-40B4-BE49-F238E27FC236}">
                <a16:creationId xmlns:a16="http://schemas.microsoft.com/office/drawing/2014/main" id="{2A6066DB-DEC0-4B6F-87B5-DF97B7DD0EAB}"/>
              </a:ext>
            </a:extLst>
          </p:cNvPr>
          <p:cNvSpPr>
            <a:spLocks noGrp="1"/>
          </p:cNvSpPr>
          <p:nvPr>
            <p:ph type="ftr" sz="quarter" idx="10"/>
          </p:nvPr>
        </p:nvSpPr>
        <p:spPr>
          <a:xfrm>
            <a:off x="381000" y="6534114"/>
            <a:ext cx="7680960" cy="116955"/>
          </a:xfrm>
        </p:spPr>
        <p:txBody>
          <a:bodyPr/>
          <a:lstStyle/>
          <a:p>
            <a:pPr defTabSz="685800">
              <a:lnSpc>
                <a:spcPct val="95000"/>
              </a:lnSpc>
              <a:spcBef>
                <a:spcPts val="1200"/>
              </a:spcBef>
              <a:buClr>
                <a:srgbClr val="3253DC"/>
              </a:buClr>
              <a:buFont typeface="Arial" panose="020B0604020202020204" pitchFamily="34" charset="0"/>
              <a:buNone/>
            </a:pPr>
            <a:r>
              <a:rPr lang="en-US"/>
              <a:t>JVET-N0318</a:t>
            </a:r>
            <a:endParaRPr lang="en-US" dirty="0"/>
          </a:p>
        </p:txBody>
      </p:sp>
      <p:sp>
        <p:nvSpPr>
          <p:cNvPr id="10" name="Subtitle 5">
            <a:extLst>
              <a:ext uri="{FF2B5EF4-FFF2-40B4-BE49-F238E27FC236}">
                <a16:creationId xmlns:a16="http://schemas.microsoft.com/office/drawing/2014/main" id="{89013C16-386D-48FE-BC92-9733ED49102B}"/>
              </a:ext>
            </a:extLst>
          </p:cNvPr>
          <p:cNvSpPr>
            <a:spLocks noGrp="1"/>
          </p:cNvSpPr>
          <p:nvPr>
            <p:ph type="subTitle" idx="1"/>
          </p:nvPr>
        </p:nvSpPr>
        <p:spPr>
          <a:xfrm>
            <a:off x="380999" y="986836"/>
            <a:ext cx="8380809" cy="820023"/>
          </a:xfrm>
        </p:spPr>
        <p:txBody>
          <a:bodyPr/>
          <a:lstStyle/>
          <a:p>
            <a:r>
              <a:rPr lang="en-CA" sz="1600" dirty="0"/>
              <a:t>Thanks </a:t>
            </a:r>
            <a:r>
              <a:rPr lang="en-US" sz="1600" dirty="0"/>
              <a:t>MediaTek</a:t>
            </a:r>
            <a:r>
              <a:rPr lang="en-CA" sz="1600" dirty="0"/>
              <a:t> for crosschecking.</a:t>
            </a:r>
            <a:endParaRPr lang="en-US" sz="1600" dirty="0"/>
          </a:p>
        </p:txBody>
      </p:sp>
      <p:sp>
        <p:nvSpPr>
          <p:cNvPr id="11" name="Title 2">
            <a:extLst>
              <a:ext uri="{FF2B5EF4-FFF2-40B4-BE49-F238E27FC236}">
                <a16:creationId xmlns:a16="http://schemas.microsoft.com/office/drawing/2014/main" id="{7A4FFFBA-BB6B-4D91-9A1B-951C9E8383B6}"/>
              </a:ext>
            </a:extLst>
          </p:cNvPr>
          <p:cNvSpPr>
            <a:spLocks noGrp="1"/>
          </p:cNvSpPr>
          <p:nvPr>
            <p:ph type="title"/>
          </p:nvPr>
        </p:nvSpPr>
        <p:spPr>
          <a:xfrm>
            <a:off x="381000" y="514918"/>
            <a:ext cx="8380809" cy="429028"/>
          </a:xfrm>
        </p:spPr>
        <p:txBody>
          <a:bodyPr/>
          <a:lstStyle/>
          <a:p>
            <a:r>
              <a:rPr lang="en-CA" dirty="0"/>
              <a:t>Simulation results</a:t>
            </a:r>
            <a:endParaRPr lang="en-US" dirty="0"/>
          </a:p>
        </p:txBody>
      </p:sp>
      <p:sp>
        <p:nvSpPr>
          <p:cNvPr id="12" name="Subtitle 5">
            <a:extLst>
              <a:ext uri="{FF2B5EF4-FFF2-40B4-BE49-F238E27FC236}">
                <a16:creationId xmlns:a16="http://schemas.microsoft.com/office/drawing/2014/main" id="{61FA5E0A-92FB-4FEF-B6D7-6BED35B9F57C}"/>
              </a:ext>
            </a:extLst>
          </p:cNvPr>
          <p:cNvSpPr txBox="1">
            <a:spLocks/>
          </p:cNvSpPr>
          <p:nvPr/>
        </p:nvSpPr>
        <p:spPr>
          <a:xfrm>
            <a:off x="220638" y="1837653"/>
            <a:ext cx="2918767"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500" dirty="0"/>
              <a:t>Test 4: </a:t>
            </a:r>
            <a:r>
              <a:rPr lang="en-CA" sz="1500" dirty="0"/>
              <a:t>Threshold 128x128 in both encoder side and decoder side</a:t>
            </a:r>
            <a:endParaRPr lang="en-US" sz="1500" dirty="0"/>
          </a:p>
          <a:p>
            <a:endParaRPr lang="en-US" dirty="0"/>
          </a:p>
        </p:txBody>
      </p:sp>
      <p:sp>
        <p:nvSpPr>
          <p:cNvPr id="13" name="Subtitle 5">
            <a:extLst>
              <a:ext uri="{FF2B5EF4-FFF2-40B4-BE49-F238E27FC236}">
                <a16:creationId xmlns:a16="http://schemas.microsoft.com/office/drawing/2014/main" id="{418152D9-3639-4496-95A1-344D48EBE21B}"/>
              </a:ext>
            </a:extLst>
          </p:cNvPr>
          <p:cNvSpPr txBox="1">
            <a:spLocks/>
          </p:cNvSpPr>
          <p:nvPr/>
        </p:nvSpPr>
        <p:spPr>
          <a:xfrm>
            <a:off x="3279577" y="1829739"/>
            <a:ext cx="2898343"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500" dirty="0"/>
              <a:t>Test 5: Threshold 16x16 in encoder side, 32x32 in decoder side</a:t>
            </a:r>
          </a:p>
          <a:p>
            <a:endParaRPr lang="en-US" dirty="0"/>
          </a:p>
        </p:txBody>
      </p:sp>
      <p:sp>
        <p:nvSpPr>
          <p:cNvPr id="14" name="Subtitle 5">
            <a:extLst>
              <a:ext uri="{FF2B5EF4-FFF2-40B4-BE49-F238E27FC236}">
                <a16:creationId xmlns:a16="http://schemas.microsoft.com/office/drawing/2014/main" id="{DC2FB71A-E356-4106-8374-010106B6E779}"/>
              </a:ext>
            </a:extLst>
          </p:cNvPr>
          <p:cNvSpPr txBox="1">
            <a:spLocks/>
          </p:cNvSpPr>
          <p:nvPr/>
        </p:nvSpPr>
        <p:spPr>
          <a:xfrm>
            <a:off x="6245656" y="1829739"/>
            <a:ext cx="2898344" cy="581969"/>
          </a:xfrm>
          <a:prstGeom prst="rect">
            <a:avLst/>
          </a:prstGeom>
        </p:spPr>
        <p:txBody>
          <a:bodyPr vert="horz" lIns="0" tIns="0" rIns="0" bIns="0" rtlCol="0">
            <a:noAutofit/>
          </a:bodyPr>
          <a:lstStyle>
            <a:lvl1pPr marL="0" indent="0" algn="l" defTabSz="685800" rtl="0" eaLnBrk="1" latinLnBrk="0" hangingPunct="1">
              <a:lnSpc>
                <a:spcPct val="95000"/>
              </a:lnSpc>
              <a:spcBef>
                <a:spcPts val="1200"/>
              </a:spcBef>
              <a:buClr>
                <a:srgbClr val="3253DC"/>
              </a:buClr>
              <a:buFont typeface="Arial" panose="020B0604020202020204" pitchFamily="34" charset="0"/>
              <a:buNone/>
              <a:defRPr sz="1800" kern="1200" baseline="0">
                <a:solidFill>
                  <a:schemeClr val="tx1">
                    <a:lumMod val="85000"/>
                    <a:lumOff val="15000"/>
                  </a:schemeClr>
                </a:solidFill>
                <a:latin typeface="+mn-lt"/>
                <a:ea typeface="+mn-ea"/>
                <a:cs typeface="+mn-cs"/>
              </a:defRPr>
            </a:lvl1pPr>
            <a:lvl2pPr marL="342900" indent="0" algn="ctr" defTabSz="685800" rtl="0" eaLnBrk="1" latinLnBrk="0" hangingPunct="1">
              <a:lnSpc>
                <a:spcPct val="95000"/>
              </a:lnSpc>
              <a:spcBef>
                <a:spcPts val="0"/>
              </a:spcBef>
              <a:buClr>
                <a:schemeClr val="tx1">
                  <a:lumMod val="85000"/>
                  <a:lumOff val="15000"/>
                </a:schemeClr>
              </a:buClr>
              <a:buFont typeface="Microsoft Sans Serif" panose="020B0604020202020204" pitchFamily="34" charset="0"/>
              <a:buNone/>
              <a:defRPr sz="1500" kern="1200" baseline="0">
                <a:solidFill>
                  <a:schemeClr val="tx1">
                    <a:lumMod val="85000"/>
                    <a:lumOff val="15000"/>
                  </a:schemeClr>
                </a:solidFill>
                <a:latin typeface="+mn-lt"/>
                <a:ea typeface="+mn-ea"/>
                <a:cs typeface="+mn-cs"/>
              </a:defRPr>
            </a:lvl2pPr>
            <a:lvl3pPr marL="6858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lang="en-US" sz="1350" kern="1200">
                <a:solidFill>
                  <a:schemeClr val="tx1">
                    <a:lumMod val="85000"/>
                    <a:lumOff val="15000"/>
                  </a:schemeClr>
                </a:solidFill>
                <a:latin typeface="+mn-lt"/>
                <a:ea typeface="+mn-ea"/>
                <a:cs typeface="+mn-cs"/>
              </a:defRPr>
            </a:lvl3pPr>
            <a:lvl4pPr marL="1028700" indent="0" algn="ctr" defTabSz="685800" rtl="0" eaLnBrk="1" latinLnBrk="0" hangingPunct="1">
              <a:lnSpc>
                <a:spcPct val="98000"/>
              </a:lnSpc>
              <a:spcBef>
                <a:spcPts val="0"/>
              </a:spcBef>
              <a:buClr>
                <a:schemeClr val="tx1">
                  <a:lumMod val="85000"/>
                  <a:lumOff val="15000"/>
                </a:schemeClr>
              </a:buClr>
              <a:buFont typeface="Microsoft Sans Serif" panose="020B0604020202020204" pitchFamily="34" charset="0"/>
              <a:buNone/>
              <a:defRPr sz="1200" kern="1200">
                <a:solidFill>
                  <a:schemeClr val="tx1">
                    <a:lumMod val="85000"/>
                    <a:lumOff val="15000"/>
                  </a:schemeClr>
                </a:solidFill>
                <a:latin typeface="+mn-lt"/>
                <a:ea typeface="+mn-ea"/>
                <a:cs typeface="+mn-cs"/>
              </a:defRPr>
            </a:lvl4pPr>
            <a:lvl5pPr marL="1371600" indent="0" algn="ctr" defTabSz="685800" rtl="0" eaLnBrk="1" latinLnBrk="0" hangingPunct="1">
              <a:lnSpc>
                <a:spcPct val="89000"/>
              </a:lnSpc>
              <a:spcBef>
                <a:spcPts val="1800"/>
              </a:spcBef>
              <a:buClr>
                <a:srgbClr val="595959"/>
              </a:buClr>
              <a:buFont typeface="Microsoft Sans Serif" panose="020B0604020202020204" pitchFamily="34" charset="0"/>
              <a:buNone/>
              <a:tabLst/>
              <a:defRPr sz="1200" kern="1200" baseline="0">
                <a:solidFill>
                  <a:schemeClr val="tx1">
                    <a:lumMod val="85000"/>
                    <a:lumOff val="15000"/>
                  </a:schemeClr>
                </a:solidFill>
                <a:latin typeface="+mn-lt"/>
                <a:ea typeface="+mn-ea"/>
                <a:cs typeface="+mn-cs"/>
              </a:defRPr>
            </a:lvl5pPr>
            <a:lvl6pPr marL="1714500" indent="0" algn="ctr" defTabSz="685800" rtl="0" eaLnBrk="1" latinLnBrk="0" hangingPunct="1">
              <a:lnSpc>
                <a:spcPct val="89000"/>
              </a:lnSpc>
              <a:spcBef>
                <a:spcPts val="0"/>
              </a:spcBef>
              <a:buFont typeface="Microsoft Sans Serif" panose="020B0604020202020204" pitchFamily="34" charset="0"/>
              <a:buNone/>
              <a:defRPr sz="1200" kern="1200">
                <a:solidFill>
                  <a:schemeClr val="tx1">
                    <a:lumMod val="85000"/>
                    <a:lumOff val="15000"/>
                  </a:schemeClr>
                </a:solidFill>
                <a:latin typeface="+mn-lt"/>
                <a:ea typeface="+mn-ea"/>
                <a:cs typeface="+mn-cs"/>
              </a:defRPr>
            </a:lvl6pPr>
            <a:lvl7pPr marL="2057400" indent="0" algn="ctr" defTabSz="685800" rtl="0" eaLnBrk="1" latinLnBrk="0" hangingPunct="1">
              <a:lnSpc>
                <a:spcPct val="95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7pPr>
            <a:lvl8pPr marL="2400300" indent="0" algn="ctr" defTabSz="685800" rtl="0" eaLnBrk="1" latinLnBrk="0" hangingPunct="1">
              <a:lnSpc>
                <a:spcPct val="89000"/>
              </a:lnSpc>
              <a:spcBef>
                <a:spcPts val="1200"/>
              </a:spcBef>
              <a:buSzPct val="100000"/>
              <a:buFont typeface="Microsoft Sans Serif" panose="020B0604020202020204" pitchFamily="34" charset="0"/>
              <a:buNone/>
              <a:defRPr lang="en-US" sz="1200" kern="1200" baseline="0">
                <a:solidFill>
                  <a:schemeClr val="tx1">
                    <a:lumMod val="85000"/>
                    <a:lumOff val="15000"/>
                  </a:schemeClr>
                </a:solidFill>
                <a:latin typeface="+mn-lt"/>
                <a:ea typeface="+mn-ea"/>
                <a:cs typeface="+mn-cs"/>
              </a:defRPr>
            </a:lvl8pPr>
            <a:lvl9pPr marL="2743200" indent="0" algn="ctr" defTabSz="685800" rtl="0" eaLnBrk="1" latinLnBrk="0" hangingPunct="1">
              <a:lnSpc>
                <a:spcPct val="86000"/>
              </a:lnSpc>
              <a:spcBef>
                <a:spcPts val="1200"/>
              </a:spcBef>
              <a:buFont typeface="Microsoft Sans Serif" panose="020B0604020202020204" pitchFamily="34" charset="0"/>
              <a:buNone/>
              <a:defRPr sz="1200" kern="1200" baseline="0">
                <a:solidFill>
                  <a:schemeClr val="tx1">
                    <a:lumMod val="85000"/>
                    <a:lumOff val="15000"/>
                  </a:schemeClr>
                </a:solidFill>
                <a:latin typeface="+mn-lt"/>
                <a:ea typeface="+mn-ea"/>
                <a:cs typeface="+mn-cs"/>
              </a:defRPr>
            </a:lvl9pPr>
          </a:lstStyle>
          <a:p>
            <a:r>
              <a:rPr lang="en-US" sz="1500" dirty="0"/>
              <a:t>Test 6: Threshold 16x16 in encoder side, 64x64 in decoder side</a:t>
            </a:r>
          </a:p>
          <a:p>
            <a:endParaRPr lang="en-US" dirty="0"/>
          </a:p>
        </p:txBody>
      </p:sp>
      <p:graphicFrame>
        <p:nvGraphicFramePr>
          <p:cNvPr id="3" name="Table 2">
            <a:extLst>
              <a:ext uri="{FF2B5EF4-FFF2-40B4-BE49-F238E27FC236}">
                <a16:creationId xmlns:a16="http://schemas.microsoft.com/office/drawing/2014/main" id="{60A271CB-D21C-464F-89AA-4AC5185E7F0C}"/>
              </a:ext>
            </a:extLst>
          </p:cNvPr>
          <p:cNvGraphicFramePr>
            <a:graphicFrameLocks noGrp="1"/>
          </p:cNvGraphicFramePr>
          <p:nvPr>
            <p:extLst>
              <p:ext uri="{D42A27DB-BD31-4B8C-83A1-F6EECF244321}">
                <p14:modId xmlns:p14="http://schemas.microsoft.com/office/powerpoint/2010/main" val="3344209107"/>
              </p:ext>
            </p:extLst>
          </p:nvPr>
        </p:nvGraphicFramePr>
        <p:xfrm>
          <a:off x="416956" y="2521618"/>
          <a:ext cx="3247326" cy="917575"/>
        </p:xfrm>
        <a:graphic>
          <a:graphicData uri="http://schemas.openxmlformats.org/drawingml/2006/table">
            <a:tbl>
              <a:tblPr firstRow="1" firstCol="1" bandRow="1">
                <a:tableStyleId>{5C22544A-7EE6-4342-B048-85BDC9FD1C3A}</a:tableStyleId>
              </a:tblPr>
              <a:tblGrid>
                <a:gridCol w="767380">
                  <a:extLst>
                    <a:ext uri="{9D8B030D-6E8A-4147-A177-3AD203B41FA5}">
                      <a16:colId xmlns:a16="http://schemas.microsoft.com/office/drawing/2014/main" val="1392696784"/>
                    </a:ext>
                  </a:extLst>
                </a:gridCol>
                <a:gridCol w="535294">
                  <a:extLst>
                    <a:ext uri="{9D8B030D-6E8A-4147-A177-3AD203B41FA5}">
                      <a16:colId xmlns:a16="http://schemas.microsoft.com/office/drawing/2014/main" val="192862972"/>
                    </a:ext>
                  </a:extLst>
                </a:gridCol>
                <a:gridCol w="535294">
                  <a:extLst>
                    <a:ext uri="{9D8B030D-6E8A-4147-A177-3AD203B41FA5}">
                      <a16:colId xmlns:a16="http://schemas.microsoft.com/office/drawing/2014/main" val="3911766161"/>
                    </a:ext>
                  </a:extLst>
                </a:gridCol>
                <a:gridCol w="535294">
                  <a:extLst>
                    <a:ext uri="{9D8B030D-6E8A-4147-A177-3AD203B41FA5}">
                      <a16:colId xmlns:a16="http://schemas.microsoft.com/office/drawing/2014/main" val="1518646382"/>
                    </a:ext>
                  </a:extLst>
                </a:gridCol>
                <a:gridCol w="437032">
                  <a:extLst>
                    <a:ext uri="{9D8B030D-6E8A-4147-A177-3AD203B41FA5}">
                      <a16:colId xmlns:a16="http://schemas.microsoft.com/office/drawing/2014/main" val="2960763783"/>
                    </a:ext>
                  </a:extLst>
                </a:gridCol>
                <a:gridCol w="437032">
                  <a:extLst>
                    <a:ext uri="{9D8B030D-6E8A-4147-A177-3AD203B41FA5}">
                      <a16:colId xmlns:a16="http://schemas.microsoft.com/office/drawing/2014/main" val="701408182"/>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All Intra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437557056"/>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365330482"/>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Y</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U</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256395174"/>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-0.08%</a:t>
                      </a:r>
                      <a:endParaRPr lang="en-US" sz="11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91084349"/>
                  </a:ext>
                </a:extLst>
              </a:tr>
              <a:tr h="157480">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-0.79%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100%</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4218940062"/>
                  </a:ext>
                </a:extLst>
              </a:tr>
            </a:tbl>
          </a:graphicData>
        </a:graphic>
      </p:graphicFrame>
      <p:graphicFrame>
        <p:nvGraphicFramePr>
          <p:cNvPr id="6" name="Table 5">
            <a:extLst>
              <a:ext uri="{FF2B5EF4-FFF2-40B4-BE49-F238E27FC236}">
                <a16:creationId xmlns:a16="http://schemas.microsoft.com/office/drawing/2014/main" id="{257AE3D4-CB6D-46F8-B250-8B74F00FDE00}"/>
              </a:ext>
            </a:extLst>
          </p:cNvPr>
          <p:cNvGraphicFramePr>
            <a:graphicFrameLocks noGrp="1"/>
          </p:cNvGraphicFramePr>
          <p:nvPr>
            <p:extLst>
              <p:ext uri="{D42A27DB-BD31-4B8C-83A1-F6EECF244321}">
                <p14:modId xmlns:p14="http://schemas.microsoft.com/office/powerpoint/2010/main" val="1378720183"/>
              </p:ext>
            </p:extLst>
          </p:nvPr>
        </p:nvGraphicFramePr>
        <p:xfrm>
          <a:off x="424889" y="3709476"/>
          <a:ext cx="3239391" cy="922020"/>
        </p:xfrm>
        <a:graphic>
          <a:graphicData uri="http://schemas.openxmlformats.org/drawingml/2006/table">
            <a:tbl>
              <a:tblPr firstRow="1" firstCol="1" bandRow="1">
                <a:tableStyleId>{5C22544A-7EE6-4342-B048-85BDC9FD1C3A}</a:tableStyleId>
              </a:tblPr>
              <a:tblGrid>
                <a:gridCol w="765505">
                  <a:extLst>
                    <a:ext uri="{9D8B030D-6E8A-4147-A177-3AD203B41FA5}">
                      <a16:colId xmlns:a16="http://schemas.microsoft.com/office/drawing/2014/main" val="2790462488"/>
                    </a:ext>
                  </a:extLst>
                </a:gridCol>
                <a:gridCol w="533986">
                  <a:extLst>
                    <a:ext uri="{9D8B030D-6E8A-4147-A177-3AD203B41FA5}">
                      <a16:colId xmlns:a16="http://schemas.microsoft.com/office/drawing/2014/main" val="779844759"/>
                    </a:ext>
                  </a:extLst>
                </a:gridCol>
                <a:gridCol w="533986">
                  <a:extLst>
                    <a:ext uri="{9D8B030D-6E8A-4147-A177-3AD203B41FA5}">
                      <a16:colId xmlns:a16="http://schemas.microsoft.com/office/drawing/2014/main" val="425354191"/>
                    </a:ext>
                  </a:extLst>
                </a:gridCol>
                <a:gridCol w="533986">
                  <a:extLst>
                    <a:ext uri="{9D8B030D-6E8A-4147-A177-3AD203B41FA5}">
                      <a16:colId xmlns:a16="http://schemas.microsoft.com/office/drawing/2014/main" val="886186187"/>
                    </a:ext>
                  </a:extLst>
                </a:gridCol>
                <a:gridCol w="435964">
                  <a:extLst>
                    <a:ext uri="{9D8B030D-6E8A-4147-A177-3AD203B41FA5}">
                      <a16:colId xmlns:a16="http://schemas.microsoft.com/office/drawing/2014/main" val="2918084682"/>
                    </a:ext>
                  </a:extLst>
                </a:gridCol>
                <a:gridCol w="435964">
                  <a:extLst>
                    <a:ext uri="{9D8B030D-6E8A-4147-A177-3AD203B41FA5}">
                      <a16:colId xmlns:a16="http://schemas.microsoft.com/office/drawing/2014/main" val="394570891"/>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Random Access Main 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160078174"/>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56944411"/>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988192613"/>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-0.23%</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638350307"/>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-0.85%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99%</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544099497"/>
                  </a:ext>
                </a:extLst>
              </a:tr>
            </a:tbl>
          </a:graphicData>
        </a:graphic>
      </p:graphicFrame>
      <p:graphicFrame>
        <p:nvGraphicFramePr>
          <p:cNvPr id="7" name="Table 6">
            <a:extLst>
              <a:ext uri="{FF2B5EF4-FFF2-40B4-BE49-F238E27FC236}">
                <a16:creationId xmlns:a16="http://schemas.microsoft.com/office/drawing/2014/main" id="{5FB36224-126E-4AFC-AB2D-961050442111}"/>
              </a:ext>
            </a:extLst>
          </p:cNvPr>
          <p:cNvGraphicFramePr>
            <a:graphicFrameLocks noGrp="1"/>
          </p:cNvGraphicFramePr>
          <p:nvPr>
            <p:extLst>
              <p:ext uri="{D42A27DB-BD31-4B8C-83A1-F6EECF244321}">
                <p14:modId xmlns:p14="http://schemas.microsoft.com/office/powerpoint/2010/main" val="3748969391"/>
              </p:ext>
            </p:extLst>
          </p:nvPr>
        </p:nvGraphicFramePr>
        <p:xfrm>
          <a:off x="424889" y="4941771"/>
          <a:ext cx="3239391" cy="922020"/>
        </p:xfrm>
        <a:graphic>
          <a:graphicData uri="http://schemas.openxmlformats.org/drawingml/2006/table">
            <a:tbl>
              <a:tblPr firstRow="1" firstCol="1" bandRow="1">
                <a:tableStyleId>{5C22544A-7EE6-4342-B048-85BDC9FD1C3A}</a:tableStyleId>
              </a:tblPr>
              <a:tblGrid>
                <a:gridCol w="765505">
                  <a:extLst>
                    <a:ext uri="{9D8B030D-6E8A-4147-A177-3AD203B41FA5}">
                      <a16:colId xmlns:a16="http://schemas.microsoft.com/office/drawing/2014/main" val="2835310744"/>
                    </a:ext>
                  </a:extLst>
                </a:gridCol>
                <a:gridCol w="533986">
                  <a:extLst>
                    <a:ext uri="{9D8B030D-6E8A-4147-A177-3AD203B41FA5}">
                      <a16:colId xmlns:a16="http://schemas.microsoft.com/office/drawing/2014/main" val="810774441"/>
                    </a:ext>
                  </a:extLst>
                </a:gridCol>
                <a:gridCol w="533986">
                  <a:extLst>
                    <a:ext uri="{9D8B030D-6E8A-4147-A177-3AD203B41FA5}">
                      <a16:colId xmlns:a16="http://schemas.microsoft.com/office/drawing/2014/main" val="2764619016"/>
                    </a:ext>
                  </a:extLst>
                </a:gridCol>
                <a:gridCol w="533986">
                  <a:extLst>
                    <a:ext uri="{9D8B030D-6E8A-4147-A177-3AD203B41FA5}">
                      <a16:colId xmlns:a16="http://schemas.microsoft.com/office/drawing/2014/main" val="604779920"/>
                    </a:ext>
                  </a:extLst>
                </a:gridCol>
                <a:gridCol w="435964">
                  <a:extLst>
                    <a:ext uri="{9D8B030D-6E8A-4147-A177-3AD203B41FA5}">
                      <a16:colId xmlns:a16="http://schemas.microsoft.com/office/drawing/2014/main" val="3889941813"/>
                    </a:ext>
                  </a:extLst>
                </a:gridCol>
                <a:gridCol w="435964">
                  <a:extLst>
                    <a:ext uri="{9D8B030D-6E8A-4147-A177-3AD203B41FA5}">
                      <a16:colId xmlns:a16="http://schemas.microsoft.com/office/drawing/2014/main" val="632944105"/>
                    </a:ext>
                  </a:extLst>
                </a:gridCol>
              </a:tblGrid>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Low delay B Main10 - VTM configuration</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13860243"/>
                  </a:ext>
                </a:extLst>
              </a:tr>
              <a:tr h="161925">
                <a:tc>
                  <a:txBody>
                    <a:bodyPr/>
                    <a:lstStyle/>
                    <a:p>
                      <a:endParaRPr lang="en-US" sz="1000">
                        <a:effectLst/>
                        <a:latin typeface="Times New Roman" panose="02020603050405020304" pitchFamily="18" charset="0"/>
                      </a:endParaRPr>
                    </a:p>
                  </a:txBody>
                  <a:tcPr marL="68580" marR="68580" marT="0" marB="0" anchor="ctr"/>
                </a:tc>
                <a:tc gridSpan="5">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Over VTM-4 + IBC</a:t>
                      </a:r>
                      <a:endParaRPr lang="en-US" sz="1100">
                        <a:effectLst/>
                        <a:latin typeface="Times New Roman" panose="02020603050405020304" pitchFamily="18" charset="0"/>
                        <a:ea typeface="SimSun" panose="02010600030101010101" pitchFamily="2" charset="-122"/>
                      </a:endParaRPr>
                    </a:p>
                  </a:txBody>
                  <a:tcPr marL="68580" marR="6858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63009206"/>
                  </a:ext>
                </a:extLst>
              </a:tr>
              <a:tr h="161925">
                <a:tc>
                  <a:txBody>
                    <a:bodyPr/>
                    <a:lstStyle/>
                    <a:p>
                      <a:endParaRPr lang="en-US" sz="1000">
                        <a:effectLst/>
                        <a:latin typeface="Times New Roman" panose="02020603050405020304" pitchFamily="18" charset="0"/>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Y</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U</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V</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EncT</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DecT</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300712274"/>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F</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-0.12%</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0.37%</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-0.18%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105%</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100%</a:t>
                      </a:r>
                      <a:endParaRPr lang="en-US" sz="110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3789247449"/>
                  </a:ext>
                </a:extLst>
              </a:tr>
              <a:tr h="161925">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Class SCC 1080p</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-0.90%</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-1.14%</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-1.29%</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rPr>
                        <a:t>108%</a:t>
                      </a:r>
                      <a:endParaRPr lang="en-US" sz="110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effectLst/>
                        </a:rPr>
                        <a:t>102%</a:t>
                      </a:r>
                      <a:endParaRPr lang="en-US" sz="1100" dirty="0">
                        <a:effectLst/>
                        <a:latin typeface="Times New Roman" panose="02020603050405020304" pitchFamily="18" charset="0"/>
                        <a:ea typeface="SimSun" panose="02010600030101010101" pitchFamily="2" charset="-122"/>
                      </a:endParaRPr>
                    </a:p>
                  </a:txBody>
                  <a:tcPr marL="68580" marR="68580" marT="0" marB="0" anchor="ctr"/>
                </a:tc>
                <a:extLst>
                  <a:ext uri="{0D108BD9-81ED-4DB2-BD59-A6C34878D82A}">
                    <a16:rowId xmlns:a16="http://schemas.microsoft.com/office/drawing/2014/main" val="132027805"/>
                  </a:ext>
                </a:extLst>
              </a:tr>
            </a:tbl>
          </a:graphicData>
        </a:graphic>
      </p:graphicFrame>
    </p:spTree>
    <p:extLst>
      <p:ext uri="{BB962C8B-B14F-4D97-AF65-F5344CB8AC3E}">
        <p14:creationId xmlns:p14="http://schemas.microsoft.com/office/powerpoint/2010/main" val="3646219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858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SP_AGENDA" val="SectionNumber SlideNumber"/>
</p:tagLst>
</file>

<file path=ppt/theme/theme1.xml><?xml version="1.0" encoding="utf-8"?>
<a:theme xmlns:a="http://schemas.openxmlformats.org/drawingml/2006/main" name="Qualcomm_2018">
  <a:themeElements>
    <a:clrScheme name="2017 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2015">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none" lIns="0" tIns="0" rIns="0" bIns="0" rtlCol="0">
        <a:spAutoFit/>
      </a:bodyPr>
      <a:lstStyle>
        <a:defPPr algn="l">
          <a:lnSpc>
            <a:spcPct val="95000"/>
          </a:lnSpc>
          <a:spcBef>
            <a:spcPts val="1200"/>
          </a:spcBef>
          <a:defRPr sz="1600" dirty="0">
            <a:solidFill>
              <a:schemeClr val="tx1">
                <a:lumMod val="85000"/>
                <a:lumOff val="15000"/>
              </a:schemeClr>
            </a:solidFill>
          </a:defRPr>
        </a:defPPr>
      </a:lstStyle>
    </a:txDef>
  </a:objectDefaults>
  <a:extraClrSchemeLst/>
  <a:extLst>
    <a:ext uri="{05A4C25C-085E-4340-85A3-A5531E510DB2}">
      <thm15:themeFamily xmlns:thm15="http://schemas.microsoft.com/office/thememl/2012/main" name="Qualcomm_4x3_Corporate_Internal_Template_06.26.2018_BCW" id="{05F2DBF4-E245-4E77-A903-C55621FC407A}" vid="{9F048FD4-A70F-4282-9F5C-911DF4306AD0}"/>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JVET-K0337</Template>
  <TotalTime>2015</TotalTime>
  <Words>1170</Words>
  <Application>Microsoft Office PowerPoint</Application>
  <PresentationFormat>On-screen Show (4:3)</PresentationFormat>
  <Paragraphs>396</Paragraphs>
  <Slides>6</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SimSun</vt:lpstr>
      <vt:lpstr>Arial</vt:lpstr>
      <vt:lpstr>Century Gothic</vt:lpstr>
      <vt:lpstr>Microsoft Sans Serif</vt:lpstr>
      <vt:lpstr>Times New Roman</vt:lpstr>
      <vt:lpstr>Qualcomm_2018</vt:lpstr>
      <vt:lpstr>CE8-related: Block Size Limitation for IBC Mode</vt:lpstr>
      <vt:lpstr>Abstract </vt:lpstr>
      <vt:lpstr>Technical description</vt:lpstr>
      <vt:lpstr>Simulation results</vt:lpstr>
      <vt:lpstr>Simulation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CE4.1.3: Affine motion compensation prediction</dc:title>
  <dc:creator>Yu Han</dc:creator>
  <cp:lastModifiedBy>Yu Han</cp:lastModifiedBy>
  <cp:revision>125</cp:revision>
  <dcterms:created xsi:type="dcterms:W3CDTF">2018-07-05T06:58:17Z</dcterms:created>
  <dcterms:modified xsi:type="dcterms:W3CDTF">2019-03-16T05:21:33Z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397843289</vt:i4>
  </property>
  <property fmtid="{D5CDD505-2E9C-101B-9397-08002B2CF9AE}" pid="3" name="_NewReviewCycle">
    <vt:lpwstr/>
  </property>
  <property fmtid="{D5CDD505-2E9C-101B-9397-08002B2CF9AE}" pid="4" name="_EmailSubject">
    <vt:lpwstr>Templates coming today?</vt:lpwstr>
  </property>
  <property fmtid="{D5CDD505-2E9C-101B-9397-08002B2CF9AE}" pid="5" name="_AuthorEmail">
    <vt:lpwstr>beverlyc@qti.qualcomm.com</vt:lpwstr>
  </property>
  <property fmtid="{D5CDD505-2E9C-101B-9397-08002B2CF9AE}" pid="6" name="_AuthorEmailDisplayName">
    <vt:lpwstr>Beverly Crawford-Westre</vt:lpwstr>
  </property>
  <property fmtid="{D5CDD505-2E9C-101B-9397-08002B2CF9AE}" pid="7" name="_PreviousAdHocReviewCycleID">
    <vt:i4>-596972832</vt:i4>
  </property>
</Properties>
</file>