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6"/>
  </p:notesMasterIdLst>
  <p:sldIdLst>
    <p:sldId id="263" r:id="rId2"/>
    <p:sldId id="257" r:id="rId3"/>
    <p:sldId id="258" r:id="rId4"/>
    <p:sldId id="264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0"/>
    <p:restoredTop sz="95857"/>
  </p:normalViewPr>
  <p:slideViewPr>
    <p:cSldViewPr snapToGrid="0">
      <p:cViewPr varScale="1">
        <p:scale>
          <a:sx n="116" d="100"/>
          <a:sy n="116" d="100"/>
        </p:scale>
        <p:origin x="19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3/19/19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865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ED1DF4C-70AD-9A40-9D72-02FEB691F931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99C0B-44F2-3740-81E1-B9479FFFB949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E1736-CBF9-4E48-8627-2A45F662D7F9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A8EC5-6E82-A24E-A81F-AA835F1E4162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F16D02-D794-9342-AF15-6998CEDECB68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A8D3-C2B5-A243-BB28-0A87BF642FC3}" type="datetime1">
              <a:rPr lang="en-US" smtClean="0"/>
              <a:t>3/19/19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75F1-9BF6-024D-9CDD-237BDA8D09A7}" type="datetime1">
              <a:rPr lang="en-US" smtClean="0"/>
              <a:t>3/19/19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E1DF-2697-704E-84DD-574FFDEA9387}" type="datetime1">
              <a:rPr lang="en-US" smtClean="0"/>
              <a:t>3/19/19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9879F-DB9C-714F-BEAB-4CEF3A2070BA}" type="datetime1">
              <a:rPr lang="en-US" smtClean="0"/>
              <a:t>3/19/19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493A93-CECE-FE46-BA53-268738B12677}" type="datetime1">
              <a:rPr lang="en-US" smtClean="0"/>
              <a:t>3/19/19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6CD5BC-0622-9542-A45E-4B0A8A9A5D8F}" type="datetime1">
              <a:rPr lang="en-US" smtClean="0"/>
              <a:t>3/19/19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66AB814-C2D3-D444-B8E5-79B4E1B4A461}" type="datetime1">
              <a:rPr lang="en-US" smtClean="0"/>
              <a:t>3/19/19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JVET-N0249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6114-1AEC-364B-A047-E2F4A560D4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cap="none" dirty="0">
                <a:latin typeface="Times" pitchFamily="2" charset="0"/>
              </a:rPr>
              <a:t>Non-CE8: An alternative search area for IBC</a:t>
            </a:r>
            <a:endParaRPr lang="en-US" sz="6000" dirty="0">
              <a:latin typeface="Times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571798-2874-8649-BABF-1A97EEB28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512" y="4000347"/>
            <a:ext cx="7356460" cy="1086237"/>
          </a:xfrm>
        </p:spPr>
        <p:txBody>
          <a:bodyPr/>
          <a:lstStyle/>
          <a:p>
            <a:r>
              <a:rPr lang="en-US" dirty="0" err="1"/>
              <a:t>Jizheng</a:t>
            </a:r>
            <a:r>
              <a:rPr lang="en-US" dirty="0"/>
              <a:t> Xu, Li Zhang, Kai Zhang, Hongbin Liu, Yue Wang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07675-7359-2140-AC78-8E06C2E5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</p:spTree>
    <p:extLst>
      <p:ext uri="{BB962C8B-B14F-4D97-AF65-F5344CB8AC3E}">
        <p14:creationId xmlns:p14="http://schemas.microsoft.com/office/powerpoint/2010/main" val="192732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E1009-A07F-8A4C-81BC-50C36896E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design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0AC24E-2CE0-2944-8C8D-BC62451DA9D1}"/>
              </a:ext>
            </a:extLst>
          </p:cNvPr>
          <p:cNvSpPr/>
          <p:nvPr/>
        </p:nvSpPr>
        <p:spPr>
          <a:xfrm>
            <a:off x="2658359" y="479630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8DB922-D8EB-9B46-92C2-33BC0EC3E72D}"/>
              </a:ext>
            </a:extLst>
          </p:cNvPr>
          <p:cNvSpPr txBox="1"/>
          <p:nvPr/>
        </p:nvSpPr>
        <p:spPr>
          <a:xfrm>
            <a:off x="3442661" y="4967871"/>
            <a:ext cx="151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64x64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9F3786-42B6-654C-99AD-FCC6D08E85C3}"/>
              </a:ext>
            </a:extLst>
          </p:cNvPr>
          <p:cNvSpPr/>
          <p:nvPr/>
        </p:nvSpPr>
        <p:spPr>
          <a:xfrm>
            <a:off x="5518423" y="47963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F6022F-3B82-E843-92BE-EBCEFA16DA5F}"/>
              </a:ext>
            </a:extLst>
          </p:cNvPr>
          <p:cNvSpPr/>
          <p:nvPr/>
        </p:nvSpPr>
        <p:spPr>
          <a:xfrm>
            <a:off x="8378487" y="479630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3A7948-869B-344A-982D-5A4B04B8DEE7}"/>
              </a:ext>
            </a:extLst>
          </p:cNvPr>
          <p:cNvSpPr/>
          <p:nvPr/>
        </p:nvSpPr>
        <p:spPr>
          <a:xfrm>
            <a:off x="6302724" y="4975612"/>
            <a:ext cx="159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Reference area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6FF7C1-FE85-5D47-B07F-3FB3E94DE7AC}"/>
              </a:ext>
            </a:extLst>
          </p:cNvPr>
          <p:cNvSpPr/>
          <p:nvPr/>
        </p:nvSpPr>
        <p:spPr>
          <a:xfrm>
            <a:off x="9162788" y="4975612"/>
            <a:ext cx="1278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Unavailable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509E1A0-8B97-9448-B938-D50D1A2DBC2B}"/>
              </a:ext>
            </a:extLst>
          </p:cNvPr>
          <p:cNvSpPr/>
          <p:nvPr/>
        </p:nvSpPr>
        <p:spPr>
          <a:xfrm>
            <a:off x="1167146" y="2192575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7932474-47C5-BC42-8867-FCE6F75D8A73}"/>
              </a:ext>
            </a:extLst>
          </p:cNvPr>
          <p:cNvSpPr/>
          <p:nvPr/>
        </p:nvSpPr>
        <p:spPr>
          <a:xfrm>
            <a:off x="1713556" y="274121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FA2B18B-1A73-654C-99C5-02EFBF43E17C}"/>
              </a:ext>
            </a:extLst>
          </p:cNvPr>
          <p:cNvSpPr/>
          <p:nvPr/>
        </p:nvSpPr>
        <p:spPr>
          <a:xfrm>
            <a:off x="1713556" y="219257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99C56E4-DA46-6348-8F37-105B7DF209CA}"/>
              </a:ext>
            </a:extLst>
          </p:cNvPr>
          <p:cNvSpPr/>
          <p:nvPr/>
        </p:nvSpPr>
        <p:spPr>
          <a:xfrm>
            <a:off x="1167146" y="274121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F6AB94C-0217-D24C-BE95-D97338B78225}"/>
              </a:ext>
            </a:extLst>
          </p:cNvPr>
          <p:cNvSpPr/>
          <p:nvPr/>
        </p:nvSpPr>
        <p:spPr>
          <a:xfrm>
            <a:off x="2259966" y="2192575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FEBCDC-FFF5-3442-A8D7-61A77C0303A3}"/>
              </a:ext>
            </a:extLst>
          </p:cNvPr>
          <p:cNvSpPr/>
          <p:nvPr/>
        </p:nvSpPr>
        <p:spPr>
          <a:xfrm>
            <a:off x="3610747" y="219496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A8610E2-EA4C-0A4F-893E-8E57957D128D}"/>
              </a:ext>
            </a:extLst>
          </p:cNvPr>
          <p:cNvSpPr/>
          <p:nvPr/>
        </p:nvSpPr>
        <p:spPr>
          <a:xfrm>
            <a:off x="4157157" y="2743607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DAE17C9-078E-E548-AD0D-4CEAF58B6030}"/>
              </a:ext>
            </a:extLst>
          </p:cNvPr>
          <p:cNvSpPr/>
          <p:nvPr/>
        </p:nvSpPr>
        <p:spPr>
          <a:xfrm>
            <a:off x="4157157" y="219496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B0BC23C-0B28-4149-B4B9-942C8260C34A}"/>
              </a:ext>
            </a:extLst>
          </p:cNvPr>
          <p:cNvSpPr/>
          <p:nvPr/>
        </p:nvSpPr>
        <p:spPr>
          <a:xfrm>
            <a:off x="3610747" y="2743607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D878F78-D11B-0646-AE82-75FE19CAD675}"/>
              </a:ext>
            </a:extLst>
          </p:cNvPr>
          <p:cNvSpPr/>
          <p:nvPr/>
        </p:nvSpPr>
        <p:spPr>
          <a:xfrm>
            <a:off x="4703567" y="2194967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444A2C7-18A9-3045-A630-0C01EC57A676}"/>
              </a:ext>
            </a:extLst>
          </p:cNvPr>
          <p:cNvSpPr/>
          <p:nvPr/>
        </p:nvSpPr>
        <p:spPr>
          <a:xfrm>
            <a:off x="5249977" y="2192575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0DA50B9-4C8B-1C40-A084-F6D480BA8819}"/>
              </a:ext>
            </a:extLst>
          </p:cNvPr>
          <p:cNvSpPr/>
          <p:nvPr/>
        </p:nvSpPr>
        <p:spPr>
          <a:xfrm>
            <a:off x="6097469" y="2192575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6C4F83D-5F4B-F842-8AE7-7B2E88D2FA50}"/>
              </a:ext>
            </a:extLst>
          </p:cNvPr>
          <p:cNvSpPr/>
          <p:nvPr/>
        </p:nvSpPr>
        <p:spPr>
          <a:xfrm>
            <a:off x="6643879" y="274121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CD59FD-AD6C-E44A-AA66-6B386A12B3E4}"/>
              </a:ext>
            </a:extLst>
          </p:cNvPr>
          <p:cNvSpPr/>
          <p:nvPr/>
        </p:nvSpPr>
        <p:spPr>
          <a:xfrm>
            <a:off x="6643879" y="2192575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1F93739-0A30-B548-A32C-275C43DCC89A}"/>
              </a:ext>
            </a:extLst>
          </p:cNvPr>
          <p:cNvSpPr/>
          <p:nvPr/>
        </p:nvSpPr>
        <p:spPr>
          <a:xfrm>
            <a:off x="6097469" y="2741215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15F59F6-193B-2E4E-A2CF-69010329695A}"/>
              </a:ext>
            </a:extLst>
          </p:cNvPr>
          <p:cNvSpPr/>
          <p:nvPr/>
        </p:nvSpPr>
        <p:spPr>
          <a:xfrm>
            <a:off x="7190289" y="219257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7C1A912-14EE-4B44-8019-2FEAA8F5ADF7}"/>
              </a:ext>
            </a:extLst>
          </p:cNvPr>
          <p:cNvSpPr/>
          <p:nvPr/>
        </p:nvSpPr>
        <p:spPr>
          <a:xfrm>
            <a:off x="7742274" y="219257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0C4AE0-4AFB-7A4A-8041-DC63CF236B04}"/>
              </a:ext>
            </a:extLst>
          </p:cNvPr>
          <p:cNvSpPr/>
          <p:nvPr/>
        </p:nvSpPr>
        <p:spPr>
          <a:xfrm>
            <a:off x="7190289" y="2741215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15FE304-D5B8-9647-8988-96711089F257}"/>
              </a:ext>
            </a:extLst>
          </p:cNvPr>
          <p:cNvSpPr/>
          <p:nvPr/>
        </p:nvSpPr>
        <p:spPr>
          <a:xfrm>
            <a:off x="8596737" y="218381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4D15DD8-785C-EF4F-B718-1EA4FCC95B13}"/>
              </a:ext>
            </a:extLst>
          </p:cNvPr>
          <p:cNvSpPr/>
          <p:nvPr/>
        </p:nvSpPr>
        <p:spPr>
          <a:xfrm>
            <a:off x="9143147" y="273245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0F64CB0-2111-8D47-8A0A-84C91AA40357}"/>
              </a:ext>
            </a:extLst>
          </p:cNvPr>
          <p:cNvSpPr/>
          <p:nvPr/>
        </p:nvSpPr>
        <p:spPr>
          <a:xfrm>
            <a:off x="9143147" y="218381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B2E43B9-B6F1-5949-A05C-BECAB453A0EA}"/>
              </a:ext>
            </a:extLst>
          </p:cNvPr>
          <p:cNvSpPr/>
          <p:nvPr/>
        </p:nvSpPr>
        <p:spPr>
          <a:xfrm>
            <a:off x="8596737" y="2732457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F5D161A-D723-2449-88E0-622186A0C77D}"/>
              </a:ext>
            </a:extLst>
          </p:cNvPr>
          <p:cNvSpPr/>
          <p:nvPr/>
        </p:nvSpPr>
        <p:spPr>
          <a:xfrm>
            <a:off x="9689557" y="2183817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933E41F-A796-E541-BB11-727A43301D8E}"/>
              </a:ext>
            </a:extLst>
          </p:cNvPr>
          <p:cNvSpPr/>
          <p:nvPr/>
        </p:nvSpPr>
        <p:spPr>
          <a:xfrm>
            <a:off x="10235967" y="2183817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CD3B9E0-2DB0-CC43-8864-21FDE96E6F44}"/>
              </a:ext>
            </a:extLst>
          </p:cNvPr>
          <p:cNvSpPr/>
          <p:nvPr/>
        </p:nvSpPr>
        <p:spPr>
          <a:xfrm>
            <a:off x="10235967" y="2741215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D9F3777-4DAA-E644-8481-2C733A7B39C6}"/>
              </a:ext>
            </a:extLst>
          </p:cNvPr>
          <p:cNvSpPr/>
          <p:nvPr/>
        </p:nvSpPr>
        <p:spPr>
          <a:xfrm>
            <a:off x="9689557" y="2732457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35D3C7A-7E9E-004F-93AD-B2D7C77D5D1D}"/>
              </a:ext>
            </a:extLst>
          </p:cNvPr>
          <p:cNvSpPr/>
          <p:nvPr/>
        </p:nvSpPr>
        <p:spPr>
          <a:xfrm>
            <a:off x="2814163" y="2192575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E32FED2-FA3A-E546-A10A-7ABAC3B6C79C}"/>
              </a:ext>
            </a:extLst>
          </p:cNvPr>
          <p:cNvSpPr/>
          <p:nvPr/>
        </p:nvSpPr>
        <p:spPr>
          <a:xfrm>
            <a:off x="2259966" y="2741215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B468257-2FF7-174A-8E92-435D1448DB74}"/>
              </a:ext>
            </a:extLst>
          </p:cNvPr>
          <p:cNvSpPr/>
          <p:nvPr/>
        </p:nvSpPr>
        <p:spPr>
          <a:xfrm>
            <a:off x="2814163" y="2734039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7416A80-B340-634C-B962-9CB44443363D}"/>
              </a:ext>
            </a:extLst>
          </p:cNvPr>
          <p:cNvSpPr/>
          <p:nvPr/>
        </p:nvSpPr>
        <p:spPr>
          <a:xfrm>
            <a:off x="4691021" y="2734039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69AE015-8B8D-8349-9EFE-1F850AA8F933}"/>
              </a:ext>
            </a:extLst>
          </p:cNvPr>
          <p:cNvSpPr/>
          <p:nvPr/>
        </p:nvSpPr>
        <p:spPr>
          <a:xfrm>
            <a:off x="5245218" y="2726863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A6FF17E-E338-AF40-8D13-0FD5DED50586}"/>
              </a:ext>
            </a:extLst>
          </p:cNvPr>
          <p:cNvSpPr/>
          <p:nvPr/>
        </p:nvSpPr>
        <p:spPr>
          <a:xfrm>
            <a:off x="7735725" y="2744744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B9439-63A8-1048-A1F5-0C1515943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</p:spTree>
    <p:extLst>
      <p:ext uri="{BB962C8B-B14F-4D97-AF65-F5344CB8AC3E}">
        <p14:creationId xmlns:p14="http://schemas.microsoft.com/office/powerpoint/2010/main" val="1443572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89F33-5B76-464F-97D5-F5186D79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578CCC-2C06-E44D-9DA2-381FBFB1515C}"/>
              </a:ext>
            </a:extLst>
          </p:cNvPr>
          <p:cNvSpPr/>
          <p:nvPr/>
        </p:nvSpPr>
        <p:spPr>
          <a:xfrm>
            <a:off x="2291346" y="319796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8B3FDE-5EA3-C741-8011-B1CAC07FC467}"/>
              </a:ext>
            </a:extLst>
          </p:cNvPr>
          <p:cNvSpPr/>
          <p:nvPr/>
        </p:nvSpPr>
        <p:spPr>
          <a:xfrm>
            <a:off x="2837756" y="374660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F1E25F-5383-D14A-B88E-84F3B54339C3}"/>
              </a:ext>
            </a:extLst>
          </p:cNvPr>
          <p:cNvSpPr/>
          <p:nvPr/>
        </p:nvSpPr>
        <p:spPr>
          <a:xfrm>
            <a:off x="2837756" y="319796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ED03F4-BE83-3040-ADDF-1BD236A59EAD}"/>
              </a:ext>
            </a:extLst>
          </p:cNvPr>
          <p:cNvSpPr/>
          <p:nvPr/>
        </p:nvSpPr>
        <p:spPr>
          <a:xfrm>
            <a:off x="2291346" y="3746609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8301A1-4FF1-DA49-880F-A7DEA35796CD}"/>
              </a:ext>
            </a:extLst>
          </p:cNvPr>
          <p:cNvSpPr/>
          <p:nvPr/>
        </p:nvSpPr>
        <p:spPr>
          <a:xfrm>
            <a:off x="3384166" y="319796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E34C90-EFAD-B246-BC40-F0D19032FBF1}"/>
              </a:ext>
            </a:extLst>
          </p:cNvPr>
          <p:cNvSpPr/>
          <p:nvPr/>
        </p:nvSpPr>
        <p:spPr>
          <a:xfrm>
            <a:off x="4734947" y="320036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847AFF-F30A-BB44-B0B0-6CF2B1538AE9}"/>
              </a:ext>
            </a:extLst>
          </p:cNvPr>
          <p:cNvSpPr/>
          <p:nvPr/>
        </p:nvSpPr>
        <p:spPr>
          <a:xfrm>
            <a:off x="5281357" y="374900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7E309D-9B7A-EA4D-87A0-9ACFA0CB2F61}"/>
              </a:ext>
            </a:extLst>
          </p:cNvPr>
          <p:cNvSpPr/>
          <p:nvPr/>
        </p:nvSpPr>
        <p:spPr>
          <a:xfrm>
            <a:off x="5281357" y="320036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58C33F-FFBD-5043-8534-16D5DE46E221}"/>
              </a:ext>
            </a:extLst>
          </p:cNvPr>
          <p:cNvSpPr/>
          <p:nvPr/>
        </p:nvSpPr>
        <p:spPr>
          <a:xfrm>
            <a:off x="4734947" y="374900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92B76F-E889-6A47-B8F9-D66F2FDB5746}"/>
              </a:ext>
            </a:extLst>
          </p:cNvPr>
          <p:cNvSpPr/>
          <p:nvPr/>
        </p:nvSpPr>
        <p:spPr>
          <a:xfrm>
            <a:off x="5827767" y="3200361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D84B2A-59DE-8442-95E1-ABA706E66435}"/>
              </a:ext>
            </a:extLst>
          </p:cNvPr>
          <p:cNvSpPr/>
          <p:nvPr/>
        </p:nvSpPr>
        <p:spPr>
          <a:xfrm>
            <a:off x="6374177" y="319796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061D2F-0969-4640-A607-1FAF8707C609}"/>
              </a:ext>
            </a:extLst>
          </p:cNvPr>
          <p:cNvSpPr/>
          <p:nvPr/>
        </p:nvSpPr>
        <p:spPr>
          <a:xfrm>
            <a:off x="7221669" y="3197969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EAB136-10F7-7E45-8097-EA81B3ED7C2A}"/>
              </a:ext>
            </a:extLst>
          </p:cNvPr>
          <p:cNvSpPr/>
          <p:nvPr/>
        </p:nvSpPr>
        <p:spPr>
          <a:xfrm>
            <a:off x="7768079" y="374660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C84B58-85F6-C248-BB67-14B023E5BF7A}"/>
              </a:ext>
            </a:extLst>
          </p:cNvPr>
          <p:cNvSpPr/>
          <p:nvPr/>
        </p:nvSpPr>
        <p:spPr>
          <a:xfrm>
            <a:off x="7768079" y="3197969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DBFFB6-6257-F04F-A952-F581B6973574}"/>
              </a:ext>
            </a:extLst>
          </p:cNvPr>
          <p:cNvSpPr/>
          <p:nvPr/>
        </p:nvSpPr>
        <p:spPr>
          <a:xfrm>
            <a:off x="7221669" y="3746609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10F9D2-DEC2-884B-9624-620ED87CE805}"/>
              </a:ext>
            </a:extLst>
          </p:cNvPr>
          <p:cNvSpPr/>
          <p:nvPr/>
        </p:nvSpPr>
        <p:spPr>
          <a:xfrm>
            <a:off x="8314489" y="319796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2AFC0CE-E41B-CE42-8F35-72C7F39249BD}"/>
              </a:ext>
            </a:extLst>
          </p:cNvPr>
          <p:cNvSpPr/>
          <p:nvPr/>
        </p:nvSpPr>
        <p:spPr>
          <a:xfrm>
            <a:off x="8866474" y="319796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56734F-B47D-FB45-B458-0C219DDB8277}"/>
              </a:ext>
            </a:extLst>
          </p:cNvPr>
          <p:cNvSpPr/>
          <p:nvPr/>
        </p:nvSpPr>
        <p:spPr>
          <a:xfrm>
            <a:off x="8314489" y="374660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940FB3-580B-6743-883C-38589FA5482A}"/>
              </a:ext>
            </a:extLst>
          </p:cNvPr>
          <p:cNvSpPr/>
          <p:nvPr/>
        </p:nvSpPr>
        <p:spPr>
          <a:xfrm>
            <a:off x="9720937" y="318921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A2B6FC-DF69-AC44-AD57-E98794329DC2}"/>
              </a:ext>
            </a:extLst>
          </p:cNvPr>
          <p:cNvSpPr/>
          <p:nvPr/>
        </p:nvSpPr>
        <p:spPr>
          <a:xfrm>
            <a:off x="10267347" y="373785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B1230F-2599-D240-9D05-E2ADC35689D6}"/>
              </a:ext>
            </a:extLst>
          </p:cNvPr>
          <p:cNvSpPr/>
          <p:nvPr/>
        </p:nvSpPr>
        <p:spPr>
          <a:xfrm>
            <a:off x="10267347" y="318921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15F7A3-565F-1142-AE60-559450447FFA}"/>
              </a:ext>
            </a:extLst>
          </p:cNvPr>
          <p:cNvSpPr/>
          <p:nvPr/>
        </p:nvSpPr>
        <p:spPr>
          <a:xfrm>
            <a:off x="9720937" y="373785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B1CD2E-E968-CD47-809E-52C63D3A0EC1}"/>
              </a:ext>
            </a:extLst>
          </p:cNvPr>
          <p:cNvSpPr/>
          <p:nvPr/>
        </p:nvSpPr>
        <p:spPr>
          <a:xfrm>
            <a:off x="10813757" y="318921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A57062-CB00-ED41-A062-416FBEC83B06}"/>
              </a:ext>
            </a:extLst>
          </p:cNvPr>
          <p:cNvSpPr/>
          <p:nvPr/>
        </p:nvSpPr>
        <p:spPr>
          <a:xfrm>
            <a:off x="11360167" y="318921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FE558FA-CA11-7145-8416-8E0B9F3A8E76}"/>
              </a:ext>
            </a:extLst>
          </p:cNvPr>
          <p:cNvSpPr/>
          <p:nvPr/>
        </p:nvSpPr>
        <p:spPr>
          <a:xfrm>
            <a:off x="11360167" y="374660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63910AF-9091-3D42-8C2D-A5D70D58A257}"/>
              </a:ext>
            </a:extLst>
          </p:cNvPr>
          <p:cNvSpPr/>
          <p:nvPr/>
        </p:nvSpPr>
        <p:spPr>
          <a:xfrm>
            <a:off x="10813757" y="373785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31F53C7-054B-3141-897B-D841CE539430}"/>
              </a:ext>
            </a:extLst>
          </p:cNvPr>
          <p:cNvSpPr/>
          <p:nvPr/>
        </p:nvSpPr>
        <p:spPr>
          <a:xfrm>
            <a:off x="2291346" y="163085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33A8A4-168F-3A4F-85F2-BB4850E2B2DE}"/>
              </a:ext>
            </a:extLst>
          </p:cNvPr>
          <p:cNvSpPr/>
          <p:nvPr/>
        </p:nvSpPr>
        <p:spPr>
          <a:xfrm>
            <a:off x="2837756" y="217949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A954FBE-04F4-3940-9E8A-FE0E1E9791D0}"/>
              </a:ext>
            </a:extLst>
          </p:cNvPr>
          <p:cNvSpPr/>
          <p:nvPr/>
        </p:nvSpPr>
        <p:spPr>
          <a:xfrm>
            <a:off x="2837756" y="163085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C381999-AFE1-354C-BC80-A49F60F16595}"/>
              </a:ext>
            </a:extLst>
          </p:cNvPr>
          <p:cNvSpPr/>
          <p:nvPr/>
        </p:nvSpPr>
        <p:spPr>
          <a:xfrm>
            <a:off x="2291346" y="217949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F1A9930-F834-0646-AE75-250D542367E1}"/>
              </a:ext>
            </a:extLst>
          </p:cNvPr>
          <p:cNvSpPr/>
          <p:nvPr/>
        </p:nvSpPr>
        <p:spPr>
          <a:xfrm>
            <a:off x="3384166" y="163085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8B8DC73-EE1C-8646-9994-B33837355E26}"/>
              </a:ext>
            </a:extLst>
          </p:cNvPr>
          <p:cNvSpPr/>
          <p:nvPr/>
        </p:nvSpPr>
        <p:spPr>
          <a:xfrm>
            <a:off x="4734947" y="163324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8B08630-0361-7040-897D-FBB325E84961}"/>
              </a:ext>
            </a:extLst>
          </p:cNvPr>
          <p:cNvSpPr/>
          <p:nvPr/>
        </p:nvSpPr>
        <p:spPr>
          <a:xfrm>
            <a:off x="5281357" y="218188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65DF666-172B-0342-B35C-930C22E8B2B4}"/>
              </a:ext>
            </a:extLst>
          </p:cNvPr>
          <p:cNvSpPr/>
          <p:nvPr/>
        </p:nvSpPr>
        <p:spPr>
          <a:xfrm>
            <a:off x="5281357" y="163324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556B7FB-A4CC-8B4C-A853-36B450A2871C}"/>
              </a:ext>
            </a:extLst>
          </p:cNvPr>
          <p:cNvSpPr/>
          <p:nvPr/>
        </p:nvSpPr>
        <p:spPr>
          <a:xfrm>
            <a:off x="4734947" y="218188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1D61819-4269-6B45-B933-D7D7F4530E11}"/>
              </a:ext>
            </a:extLst>
          </p:cNvPr>
          <p:cNvSpPr/>
          <p:nvPr/>
        </p:nvSpPr>
        <p:spPr>
          <a:xfrm>
            <a:off x="5827767" y="1633246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7318771-343B-C247-B762-B7AD22C4E55C}"/>
              </a:ext>
            </a:extLst>
          </p:cNvPr>
          <p:cNvSpPr/>
          <p:nvPr/>
        </p:nvSpPr>
        <p:spPr>
          <a:xfrm>
            <a:off x="6374177" y="163085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212C7CD-ACB3-CC45-923D-824861FBF8FB}"/>
              </a:ext>
            </a:extLst>
          </p:cNvPr>
          <p:cNvSpPr/>
          <p:nvPr/>
        </p:nvSpPr>
        <p:spPr>
          <a:xfrm>
            <a:off x="7221669" y="163085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50F63B9-119F-E94E-8836-1091A1758D67}"/>
              </a:ext>
            </a:extLst>
          </p:cNvPr>
          <p:cNvSpPr/>
          <p:nvPr/>
        </p:nvSpPr>
        <p:spPr>
          <a:xfrm>
            <a:off x="7768079" y="217949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763B777-F897-F14F-B345-026F555EF74A}"/>
              </a:ext>
            </a:extLst>
          </p:cNvPr>
          <p:cNvSpPr/>
          <p:nvPr/>
        </p:nvSpPr>
        <p:spPr>
          <a:xfrm>
            <a:off x="7768079" y="163085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6F008AB-4128-D24A-9477-78F34A9C1CDC}"/>
              </a:ext>
            </a:extLst>
          </p:cNvPr>
          <p:cNvSpPr/>
          <p:nvPr/>
        </p:nvSpPr>
        <p:spPr>
          <a:xfrm>
            <a:off x="7221669" y="217949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616492F-3450-114D-B46B-CACCB02C8EFD}"/>
              </a:ext>
            </a:extLst>
          </p:cNvPr>
          <p:cNvSpPr/>
          <p:nvPr/>
        </p:nvSpPr>
        <p:spPr>
          <a:xfrm>
            <a:off x="8314489" y="163085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D41265C-C31A-304D-8E60-202DDC275139}"/>
              </a:ext>
            </a:extLst>
          </p:cNvPr>
          <p:cNvSpPr/>
          <p:nvPr/>
        </p:nvSpPr>
        <p:spPr>
          <a:xfrm>
            <a:off x="8866474" y="163085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D9D7B9A-C54E-9143-9F26-15A2DEBEDA5B}"/>
              </a:ext>
            </a:extLst>
          </p:cNvPr>
          <p:cNvSpPr/>
          <p:nvPr/>
        </p:nvSpPr>
        <p:spPr>
          <a:xfrm>
            <a:off x="8314489" y="217949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AA0A2E3-5F9C-6A45-8412-CE9A3ED3D8A0}"/>
              </a:ext>
            </a:extLst>
          </p:cNvPr>
          <p:cNvSpPr/>
          <p:nvPr/>
        </p:nvSpPr>
        <p:spPr>
          <a:xfrm>
            <a:off x="9720937" y="162209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9648B88-C22F-AA48-BFC5-7B95A3AFF5A6}"/>
              </a:ext>
            </a:extLst>
          </p:cNvPr>
          <p:cNvSpPr/>
          <p:nvPr/>
        </p:nvSpPr>
        <p:spPr>
          <a:xfrm>
            <a:off x="10267347" y="217073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384010B-4B97-9843-9B74-78E5B81E6FF3}"/>
              </a:ext>
            </a:extLst>
          </p:cNvPr>
          <p:cNvSpPr/>
          <p:nvPr/>
        </p:nvSpPr>
        <p:spPr>
          <a:xfrm>
            <a:off x="10267347" y="162209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4583C94-D47A-3A4F-9EE0-109D845C5D8E}"/>
              </a:ext>
            </a:extLst>
          </p:cNvPr>
          <p:cNvSpPr/>
          <p:nvPr/>
        </p:nvSpPr>
        <p:spPr>
          <a:xfrm>
            <a:off x="9720937" y="217073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841C375-9E7A-694A-8CC0-B6A6AB65FE40}"/>
              </a:ext>
            </a:extLst>
          </p:cNvPr>
          <p:cNvSpPr/>
          <p:nvPr/>
        </p:nvSpPr>
        <p:spPr>
          <a:xfrm>
            <a:off x="10813757" y="162209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DABDB0-612F-2C4D-94A1-E205831A345E}"/>
              </a:ext>
            </a:extLst>
          </p:cNvPr>
          <p:cNvSpPr/>
          <p:nvPr/>
        </p:nvSpPr>
        <p:spPr>
          <a:xfrm>
            <a:off x="11360167" y="162209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59BB552-761F-1147-9C1C-F0B43F033DCB}"/>
              </a:ext>
            </a:extLst>
          </p:cNvPr>
          <p:cNvSpPr/>
          <p:nvPr/>
        </p:nvSpPr>
        <p:spPr>
          <a:xfrm>
            <a:off x="11360167" y="217949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4491F9F1-7515-3F47-A250-1DEAED2298C2}"/>
              </a:ext>
            </a:extLst>
          </p:cNvPr>
          <p:cNvSpPr/>
          <p:nvPr/>
        </p:nvSpPr>
        <p:spPr>
          <a:xfrm>
            <a:off x="10813757" y="217073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335B650-2495-5A4E-8743-D04457568EE3}"/>
              </a:ext>
            </a:extLst>
          </p:cNvPr>
          <p:cNvSpPr/>
          <p:nvPr/>
        </p:nvSpPr>
        <p:spPr>
          <a:xfrm>
            <a:off x="740797" y="1886427"/>
            <a:ext cx="55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VVC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B4464E4-45AF-1643-B205-027D8E0686FF}"/>
              </a:ext>
            </a:extLst>
          </p:cNvPr>
          <p:cNvSpPr/>
          <p:nvPr/>
        </p:nvSpPr>
        <p:spPr>
          <a:xfrm>
            <a:off x="3938363" y="1630854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B844E89-D782-2246-A4BB-2726968ADA0F}"/>
              </a:ext>
            </a:extLst>
          </p:cNvPr>
          <p:cNvSpPr/>
          <p:nvPr/>
        </p:nvSpPr>
        <p:spPr>
          <a:xfrm>
            <a:off x="3384166" y="2179494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5869749E-79D9-2546-8277-F6EA2DA14031}"/>
              </a:ext>
            </a:extLst>
          </p:cNvPr>
          <p:cNvSpPr/>
          <p:nvPr/>
        </p:nvSpPr>
        <p:spPr>
          <a:xfrm>
            <a:off x="3938363" y="2172318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8B8B72E-B66A-434A-A229-4FA3BA48BBF6}"/>
              </a:ext>
            </a:extLst>
          </p:cNvPr>
          <p:cNvSpPr/>
          <p:nvPr/>
        </p:nvSpPr>
        <p:spPr>
          <a:xfrm>
            <a:off x="3938363" y="3196387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29CA8960-217A-6240-B87F-536240C05B12}"/>
              </a:ext>
            </a:extLst>
          </p:cNvPr>
          <p:cNvSpPr/>
          <p:nvPr/>
        </p:nvSpPr>
        <p:spPr>
          <a:xfrm>
            <a:off x="3384166" y="3745027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6582776B-147F-D940-94AC-7D8A8D29C47B}"/>
              </a:ext>
            </a:extLst>
          </p:cNvPr>
          <p:cNvSpPr/>
          <p:nvPr/>
        </p:nvSpPr>
        <p:spPr>
          <a:xfrm>
            <a:off x="3938363" y="3737851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0F0813DC-C0B7-D14F-B207-31CCEA66DF40}"/>
              </a:ext>
            </a:extLst>
          </p:cNvPr>
          <p:cNvSpPr/>
          <p:nvPr/>
        </p:nvSpPr>
        <p:spPr>
          <a:xfrm>
            <a:off x="5816305" y="3758569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D85CD533-8AE3-8648-94A9-631E1585F126}"/>
              </a:ext>
            </a:extLst>
          </p:cNvPr>
          <p:cNvSpPr/>
          <p:nvPr/>
        </p:nvSpPr>
        <p:spPr>
          <a:xfrm>
            <a:off x="6370502" y="3751393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BAF1AF28-C45C-A445-A17C-BFBDC3032CAC}"/>
              </a:ext>
            </a:extLst>
          </p:cNvPr>
          <p:cNvSpPr/>
          <p:nvPr/>
        </p:nvSpPr>
        <p:spPr>
          <a:xfrm>
            <a:off x="5815221" y="2172318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C8C5093-33B1-3249-B19F-74BCEC174940}"/>
              </a:ext>
            </a:extLst>
          </p:cNvPr>
          <p:cNvSpPr/>
          <p:nvPr/>
        </p:nvSpPr>
        <p:spPr>
          <a:xfrm>
            <a:off x="6369418" y="2165142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01CA8AE-F899-7C46-96D1-5A4E935B7212}"/>
              </a:ext>
            </a:extLst>
          </p:cNvPr>
          <p:cNvSpPr/>
          <p:nvPr/>
        </p:nvSpPr>
        <p:spPr>
          <a:xfrm>
            <a:off x="8859925" y="2183023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1CF385-0BA3-C04E-85F3-556E4B8DDD50}"/>
              </a:ext>
            </a:extLst>
          </p:cNvPr>
          <p:cNvSpPr/>
          <p:nvPr/>
        </p:nvSpPr>
        <p:spPr>
          <a:xfrm>
            <a:off x="8865329" y="3741439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A1810C27-61B4-AA4F-A95D-A5E65EB49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EB7F9F9-B092-B642-A8AE-A73651A2EAE7}"/>
              </a:ext>
            </a:extLst>
          </p:cNvPr>
          <p:cNvSpPr/>
          <p:nvPr/>
        </p:nvSpPr>
        <p:spPr>
          <a:xfrm>
            <a:off x="2291346" y="502869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B4ACCF9D-76D5-0444-8D88-D58344A58863}"/>
              </a:ext>
            </a:extLst>
          </p:cNvPr>
          <p:cNvSpPr/>
          <p:nvPr/>
        </p:nvSpPr>
        <p:spPr>
          <a:xfrm>
            <a:off x="2837756" y="557733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16F53DA0-01F2-884E-AF86-6AA998241648}"/>
              </a:ext>
            </a:extLst>
          </p:cNvPr>
          <p:cNvSpPr/>
          <p:nvPr/>
        </p:nvSpPr>
        <p:spPr>
          <a:xfrm>
            <a:off x="2837756" y="502869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845FE89-1B48-5E4E-9803-8069D87B2EC5}"/>
              </a:ext>
            </a:extLst>
          </p:cNvPr>
          <p:cNvSpPr/>
          <p:nvPr/>
        </p:nvSpPr>
        <p:spPr>
          <a:xfrm>
            <a:off x="2291346" y="5577339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BC35454C-CFE8-2043-9058-CE43634A005D}"/>
              </a:ext>
            </a:extLst>
          </p:cNvPr>
          <p:cNvSpPr/>
          <p:nvPr/>
        </p:nvSpPr>
        <p:spPr>
          <a:xfrm>
            <a:off x="3384166" y="5028699"/>
            <a:ext cx="546410" cy="5486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D29070CA-9707-9742-8EFD-C9EEE3D0B309}"/>
              </a:ext>
            </a:extLst>
          </p:cNvPr>
          <p:cNvSpPr/>
          <p:nvPr/>
        </p:nvSpPr>
        <p:spPr>
          <a:xfrm>
            <a:off x="4734947" y="503109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1686E04-1B5B-B84F-AD06-D104D614D5FE}"/>
              </a:ext>
            </a:extLst>
          </p:cNvPr>
          <p:cNvSpPr/>
          <p:nvPr/>
        </p:nvSpPr>
        <p:spPr>
          <a:xfrm>
            <a:off x="5281357" y="557973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C31AF7BD-27F6-574C-AAEE-AC0BF00685AC}"/>
              </a:ext>
            </a:extLst>
          </p:cNvPr>
          <p:cNvSpPr/>
          <p:nvPr/>
        </p:nvSpPr>
        <p:spPr>
          <a:xfrm>
            <a:off x="5281357" y="503109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BCC640A-0B9C-184A-BD4F-B7256432992B}"/>
              </a:ext>
            </a:extLst>
          </p:cNvPr>
          <p:cNvSpPr/>
          <p:nvPr/>
        </p:nvSpPr>
        <p:spPr>
          <a:xfrm>
            <a:off x="4734947" y="557973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0661C91A-EF78-2C44-A5C0-0FB6B6FE3337}"/>
              </a:ext>
            </a:extLst>
          </p:cNvPr>
          <p:cNvSpPr/>
          <p:nvPr/>
        </p:nvSpPr>
        <p:spPr>
          <a:xfrm>
            <a:off x="5827767" y="503109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4E9E8301-8499-F043-9118-3470B108BF22}"/>
              </a:ext>
            </a:extLst>
          </p:cNvPr>
          <p:cNvSpPr/>
          <p:nvPr/>
        </p:nvSpPr>
        <p:spPr>
          <a:xfrm>
            <a:off x="6374177" y="5028699"/>
            <a:ext cx="546410" cy="548640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F71BEE0-8F90-5746-8BE6-4A5D168800DE}"/>
              </a:ext>
            </a:extLst>
          </p:cNvPr>
          <p:cNvSpPr/>
          <p:nvPr/>
        </p:nvSpPr>
        <p:spPr>
          <a:xfrm>
            <a:off x="7221669" y="5028699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179ACA3C-5BB2-BF49-BCE1-3FAD37DA409D}"/>
              </a:ext>
            </a:extLst>
          </p:cNvPr>
          <p:cNvSpPr/>
          <p:nvPr/>
        </p:nvSpPr>
        <p:spPr>
          <a:xfrm>
            <a:off x="7768079" y="5577339"/>
            <a:ext cx="546410" cy="548640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5CA3C430-2658-C846-A5EE-8AEC3170EF88}"/>
              </a:ext>
            </a:extLst>
          </p:cNvPr>
          <p:cNvSpPr/>
          <p:nvPr/>
        </p:nvSpPr>
        <p:spPr>
          <a:xfrm>
            <a:off x="7768079" y="502869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A0D18EA-1DA6-454D-A177-F6C9CF9B0D62}"/>
              </a:ext>
            </a:extLst>
          </p:cNvPr>
          <p:cNvSpPr/>
          <p:nvPr/>
        </p:nvSpPr>
        <p:spPr>
          <a:xfrm>
            <a:off x="7221669" y="5577339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2CCEA149-6341-5E42-88A0-4E4DD93DB5AC}"/>
              </a:ext>
            </a:extLst>
          </p:cNvPr>
          <p:cNvSpPr/>
          <p:nvPr/>
        </p:nvSpPr>
        <p:spPr>
          <a:xfrm>
            <a:off x="8314489" y="502869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4523E9D5-2FE8-1E43-92D1-A13A4A6E432E}"/>
              </a:ext>
            </a:extLst>
          </p:cNvPr>
          <p:cNvSpPr/>
          <p:nvPr/>
        </p:nvSpPr>
        <p:spPr>
          <a:xfrm>
            <a:off x="8866474" y="5028699"/>
            <a:ext cx="546410" cy="5486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A7E5E47F-C128-C740-81FF-52700C6526FA}"/>
              </a:ext>
            </a:extLst>
          </p:cNvPr>
          <p:cNvSpPr/>
          <p:nvPr/>
        </p:nvSpPr>
        <p:spPr>
          <a:xfrm>
            <a:off x="8314489" y="5577339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4714690D-C107-FA4F-A1D2-73C575D608CD}"/>
              </a:ext>
            </a:extLst>
          </p:cNvPr>
          <p:cNvSpPr/>
          <p:nvPr/>
        </p:nvSpPr>
        <p:spPr>
          <a:xfrm>
            <a:off x="9720937" y="501994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B74DFA5-0A4C-1B42-A36E-32AD414ED24B}"/>
              </a:ext>
            </a:extLst>
          </p:cNvPr>
          <p:cNvSpPr/>
          <p:nvPr/>
        </p:nvSpPr>
        <p:spPr>
          <a:xfrm>
            <a:off x="10267347" y="556858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908E6B1F-8CE7-4342-8484-75F79A8E0E4C}"/>
              </a:ext>
            </a:extLst>
          </p:cNvPr>
          <p:cNvSpPr/>
          <p:nvPr/>
        </p:nvSpPr>
        <p:spPr>
          <a:xfrm>
            <a:off x="10267347" y="501994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ECEA49F5-1191-3942-8F9E-CC819AECF964}"/>
              </a:ext>
            </a:extLst>
          </p:cNvPr>
          <p:cNvSpPr/>
          <p:nvPr/>
        </p:nvSpPr>
        <p:spPr>
          <a:xfrm>
            <a:off x="9720937" y="5568581"/>
            <a:ext cx="546410" cy="54864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54CC7255-8BAA-A942-87E7-505AF9BAA6C2}"/>
              </a:ext>
            </a:extLst>
          </p:cNvPr>
          <p:cNvSpPr/>
          <p:nvPr/>
        </p:nvSpPr>
        <p:spPr>
          <a:xfrm>
            <a:off x="10813757" y="501994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D87A49D0-0F84-9040-A484-4AE49E9F1D66}"/>
              </a:ext>
            </a:extLst>
          </p:cNvPr>
          <p:cNvSpPr/>
          <p:nvPr/>
        </p:nvSpPr>
        <p:spPr>
          <a:xfrm>
            <a:off x="11360167" y="501994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10F2B1E5-431C-BE4C-9972-36E49C037897}"/>
              </a:ext>
            </a:extLst>
          </p:cNvPr>
          <p:cNvSpPr/>
          <p:nvPr/>
        </p:nvSpPr>
        <p:spPr>
          <a:xfrm>
            <a:off x="11360167" y="5577339"/>
            <a:ext cx="546410" cy="5486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4147C7B9-7D72-9943-8EF5-B74F73BA2D9D}"/>
              </a:ext>
            </a:extLst>
          </p:cNvPr>
          <p:cNvSpPr/>
          <p:nvPr/>
        </p:nvSpPr>
        <p:spPr>
          <a:xfrm>
            <a:off x="10813757" y="5568581"/>
            <a:ext cx="546410" cy="54864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F143F05D-A25A-4849-B4E8-683762A11E19}"/>
              </a:ext>
            </a:extLst>
          </p:cNvPr>
          <p:cNvSpPr/>
          <p:nvPr/>
        </p:nvSpPr>
        <p:spPr>
          <a:xfrm>
            <a:off x="3938363" y="5027117"/>
            <a:ext cx="546410" cy="548640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CDF0B51-3D4B-BF43-83A4-97955C60AE30}"/>
              </a:ext>
            </a:extLst>
          </p:cNvPr>
          <p:cNvSpPr/>
          <p:nvPr/>
        </p:nvSpPr>
        <p:spPr>
          <a:xfrm>
            <a:off x="3384166" y="5575757"/>
            <a:ext cx="546410" cy="548640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0FF0656E-CCEB-434E-BF0A-8E431B2293EB}"/>
              </a:ext>
            </a:extLst>
          </p:cNvPr>
          <p:cNvSpPr/>
          <p:nvPr/>
        </p:nvSpPr>
        <p:spPr>
          <a:xfrm>
            <a:off x="3938363" y="5568581"/>
            <a:ext cx="546410" cy="555816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4E17DB9D-9107-BE48-931A-C456E09F9437}"/>
              </a:ext>
            </a:extLst>
          </p:cNvPr>
          <p:cNvSpPr/>
          <p:nvPr/>
        </p:nvSpPr>
        <p:spPr>
          <a:xfrm>
            <a:off x="5816305" y="5589299"/>
            <a:ext cx="546410" cy="5486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EB7D6940-BE46-474A-A8FB-089DBD1B0057}"/>
              </a:ext>
            </a:extLst>
          </p:cNvPr>
          <p:cNvSpPr/>
          <p:nvPr/>
        </p:nvSpPr>
        <p:spPr>
          <a:xfrm>
            <a:off x="6370502" y="5582123"/>
            <a:ext cx="546410" cy="555816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E714CA4D-CC1E-FD4A-BEC1-8C3B7E2E2B97}"/>
              </a:ext>
            </a:extLst>
          </p:cNvPr>
          <p:cNvSpPr/>
          <p:nvPr/>
        </p:nvSpPr>
        <p:spPr>
          <a:xfrm>
            <a:off x="8865329" y="5572169"/>
            <a:ext cx="546410" cy="555816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73F00CD-4DC4-7445-B10A-3A25583A66CF}"/>
              </a:ext>
            </a:extLst>
          </p:cNvPr>
          <p:cNvSpPr/>
          <p:nvPr/>
        </p:nvSpPr>
        <p:spPr>
          <a:xfrm>
            <a:off x="4164491" y="700935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BDBF15A-A788-E54C-9E2F-4FC81BD38B29}"/>
              </a:ext>
            </a:extLst>
          </p:cNvPr>
          <p:cNvSpPr txBox="1"/>
          <p:nvPr/>
        </p:nvSpPr>
        <p:spPr>
          <a:xfrm>
            <a:off x="4948793" y="872502"/>
            <a:ext cx="151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64x64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7EFDB3FF-1038-914E-B96C-19B64E9B318E}"/>
              </a:ext>
            </a:extLst>
          </p:cNvPr>
          <p:cNvSpPr/>
          <p:nvPr/>
        </p:nvSpPr>
        <p:spPr>
          <a:xfrm>
            <a:off x="7024555" y="70093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A6625F79-C809-8C44-9986-36DA33B01F03}"/>
              </a:ext>
            </a:extLst>
          </p:cNvPr>
          <p:cNvSpPr/>
          <p:nvPr/>
        </p:nvSpPr>
        <p:spPr>
          <a:xfrm>
            <a:off x="9884619" y="700935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505DC5FD-B828-6441-A1B8-8438B0F2A418}"/>
              </a:ext>
            </a:extLst>
          </p:cNvPr>
          <p:cNvSpPr/>
          <p:nvPr/>
        </p:nvSpPr>
        <p:spPr>
          <a:xfrm>
            <a:off x="7808856" y="880243"/>
            <a:ext cx="159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Reference area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235F97FA-189F-BC4A-97E1-7251BC90D991}"/>
              </a:ext>
            </a:extLst>
          </p:cNvPr>
          <p:cNvSpPr/>
          <p:nvPr/>
        </p:nvSpPr>
        <p:spPr>
          <a:xfrm>
            <a:off x="10668920" y="880243"/>
            <a:ext cx="1278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Unavailable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E5721AD7-A7AD-4B45-8B2F-C4B4DAE224FF}"/>
              </a:ext>
            </a:extLst>
          </p:cNvPr>
          <p:cNvSpPr/>
          <p:nvPr/>
        </p:nvSpPr>
        <p:spPr>
          <a:xfrm>
            <a:off x="716371" y="3470707"/>
            <a:ext cx="1102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Proposed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172CC076-C173-7943-B946-CEAB56B1FDD7}"/>
              </a:ext>
            </a:extLst>
          </p:cNvPr>
          <p:cNvSpPr/>
          <p:nvPr/>
        </p:nvSpPr>
        <p:spPr>
          <a:xfrm>
            <a:off x="737541" y="5301437"/>
            <a:ext cx="1102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188853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F2B64-2D19-C04E-B885-E5F07B8F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Performance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8FB708-6F24-7447-A7B1-C2D2268C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JVET-N0249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DCDA4E6-4DEB-4749-A7C5-C46B00320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062387"/>
              </p:ext>
            </p:extLst>
          </p:nvPr>
        </p:nvGraphicFramePr>
        <p:xfrm>
          <a:off x="1200150" y="1290345"/>
          <a:ext cx="4021845" cy="5015696"/>
        </p:xfrm>
        <a:graphic>
          <a:graphicData uri="http://schemas.openxmlformats.org/drawingml/2006/table">
            <a:tbl>
              <a:tblPr/>
              <a:tblGrid>
                <a:gridCol w="946995">
                  <a:extLst>
                    <a:ext uri="{9D8B030D-6E8A-4147-A177-3AD203B41FA5}">
                      <a16:colId xmlns:a16="http://schemas.microsoft.com/office/drawing/2014/main" val="1545767021"/>
                    </a:ext>
                  </a:extLst>
                </a:gridCol>
                <a:gridCol w="614970">
                  <a:extLst>
                    <a:ext uri="{9D8B030D-6E8A-4147-A177-3AD203B41FA5}">
                      <a16:colId xmlns:a16="http://schemas.microsoft.com/office/drawing/2014/main" val="3564217563"/>
                    </a:ext>
                  </a:extLst>
                </a:gridCol>
                <a:gridCol w="614970">
                  <a:extLst>
                    <a:ext uri="{9D8B030D-6E8A-4147-A177-3AD203B41FA5}">
                      <a16:colId xmlns:a16="http://schemas.microsoft.com/office/drawing/2014/main" val="3803268138"/>
                    </a:ext>
                  </a:extLst>
                </a:gridCol>
                <a:gridCol w="614970">
                  <a:extLst>
                    <a:ext uri="{9D8B030D-6E8A-4147-A177-3AD203B41FA5}">
                      <a16:colId xmlns:a16="http://schemas.microsoft.com/office/drawing/2014/main" val="4166958759"/>
                    </a:ext>
                  </a:extLst>
                </a:gridCol>
                <a:gridCol w="614970">
                  <a:extLst>
                    <a:ext uri="{9D8B030D-6E8A-4147-A177-3AD203B41FA5}">
                      <a16:colId xmlns:a16="http://schemas.microsoft.com/office/drawing/2014/main" val="2555460473"/>
                    </a:ext>
                  </a:extLst>
                </a:gridCol>
                <a:gridCol w="614970">
                  <a:extLst>
                    <a:ext uri="{9D8B030D-6E8A-4147-A177-3AD203B41FA5}">
                      <a16:colId xmlns:a16="http://schemas.microsoft.com/office/drawing/2014/main" val="3634510024"/>
                    </a:ext>
                  </a:extLst>
                </a:gridCol>
              </a:tblGrid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29676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59128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60508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524915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48317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03852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51564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187712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07647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25088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656814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30112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30790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628777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34382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90914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90246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34715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24154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28580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40282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84429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34667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7557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39499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80753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78160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7863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980184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86615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89424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40870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5386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80410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87358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2121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7509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56557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5193E43-FF71-274C-A0BA-7555B4D03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355916"/>
              </p:ext>
            </p:extLst>
          </p:nvPr>
        </p:nvGraphicFramePr>
        <p:xfrm>
          <a:off x="6033979" y="1290344"/>
          <a:ext cx="4145606" cy="5015696"/>
        </p:xfrm>
        <a:graphic>
          <a:graphicData uri="http://schemas.openxmlformats.org/drawingml/2006/table">
            <a:tbl>
              <a:tblPr/>
              <a:tblGrid>
                <a:gridCol w="976136">
                  <a:extLst>
                    <a:ext uri="{9D8B030D-6E8A-4147-A177-3AD203B41FA5}">
                      <a16:colId xmlns:a16="http://schemas.microsoft.com/office/drawing/2014/main" val="828989736"/>
                    </a:ext>
                  </a:extLst>
                </a:gridCol>
                <a:gridCol w="633894">
                  <a:extLst>
                    <a:ext uri="{9D8B030D-6E8A-4147-A177-3AD203B41FA5}">
                      <a16:colId xmlns:a16="http://schemas.microsoft.com/office/drawing/2014/main" val="2191786135"/>
                    </a:ext>
                  </a:extLst>
                </a:gridCol>
                <a:gridCol w="633894">
                  <a:extLst>
                    <a:ext uri="{9D8B030D-6E8A-4147-A177-3AD203B41FA5}">
                      <a16:colId xmlns:a16="http://schemas.microsoft.com/office/drawing/2014/main" val="2407141647"/>
                    </a:ext>
                  </a:extLst>
                </a:gridCol>
                <a:gridCol w="633894">
                  <a:extLst>
                    <a:ext uri="{9D8B030D-6E8A-4147-A177-3AD203B41FA5}">
                      <a16:colId xmlns:a16="http://schemas.microsoft.com/office/drawing/2014/main" val="3346809192"/>
                    </a:ext>
                  </a:extLst>
                </a:gridCol>
                <a:gridCol w="633894">
                  <a:extLst>
                    <a:ext uri="{9D8B030D-6E8A-4147-A177-3AD203B41FA5}">
                      <a16:colId xmlns:a16="http://schemas.microsoft.com/office/drawing/2014/main" val="630796801"/>
                    </a:ext>
                  </a:extLst>
                </a:gridCol>
                <a:gridCol w="633894">
                  <a:extLst>
                    <a:ext uri="{9D8B030D-6E8A-4147-A177-3AD203B41FA5}">
                      <a16:colId xmlns:a16="http://schemas.microsoft.com/office/drawing/2014/main" val="1539125762"/>
                    </a:ext>
                  </a:extLst>
                </a:gridCol>
              </a:tblGrid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77003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68013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7870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17759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13304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13999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486917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032507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56837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98736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61986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644417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50918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31476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7200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25577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71824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12690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61113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987733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14422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08936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86681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27718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473598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32794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70493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l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 w/ IBC on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512551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76859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182352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164804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5438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93524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65576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074100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131405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003849"/>
                  </a:ext>
                </a:extLst>
              </a:tr>
              <a:tr h="131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544" marR="5544" marT="55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44" marR="5544" marT="55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44" marR="5544" marT="55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897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25227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1763</TotalTime>
  <Words>832</Words>
  <Application>Microsoft Macintosh PowerPoint</Application>
  <PresentationFormat>Widescreen</PresentationFormat>
  <Paragraphs>381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Franklin Gothic Book</vt:lpstr>
      <vt:lpstr>Times</vt:lpstr>
      <vt:lpstr>Crop</vt:lpstr>
      <vt:lpstr>Non-CE8: An alternative search area for IBC</vt:lpstr>
      <vt:lpstr>Current design</vt:lpstr>
      <vt:lpstr>Proposed</vt:lpstr>
      <vt:lpstr>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147</cp:revision>
  <dcterms:created xsi:type="dcterms:W3CDTF">2018-06-14T01:00:05Z</dcterms:created>
  <dcterms:modified xsi:type="dcterms:W3CDTF">2019-03-19T10:01:37Z</dcterms:modified>
</cp:coreProperties>
</file>