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0" r:id="rId2"/>
    <p:sldId id="261" r:id="rId3"/>
    <p:sldId id="262" r:id="rId4"/>
    <p:sldId id="263" r:id="rId5"/>
    <p:sldId id="267" r:id="rId6"/>
    <p:sldId id="271" r:id="rId7"/>
    <p:sldId id="265" r:id="rId8"/>
    <p:sldId id="268" r:id="rId9"/>
    <p:sldId id="269" r:id="rId10"/>
    <p:sldId id="270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napToGrid="0">
      <p:cViewPr varScale="1">
        <p:scale>
          <a:sx n="66" d="100"/>
          <a:sy n="66" d="100"/>
        </p:scale>
        <p:origin x="77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FD603B-17A0-475D-9BA4-0CE128C616BF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FB9912-72A6-4326-9A87-22B0149E8E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892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FB9912-72A6-4326-9A87-22B0149E8EE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755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86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602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36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085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289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22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545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93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613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18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830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2870B-6DDD-45A5-A5AC-280750C48275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FDBC4-F3D0-4BF2-8DB9-0942AFFA6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75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CA" altLang="zh-CN" sz="3600" b="1" dirty="0" smtClean="0"/>
              <a:t>JVET-</a:t>
            </a:r>
            <a:r>
              <a:rPr lang="en-US" altLang="zh-CN" sz="3600" b="1" dirty="0" smtClean="0"/>
              <a:t>N0171: </a:t>
            </a:r>
            <a:r>
              <a:rPr lang="en-CA" altLang="zh-CN" sz="3600" b="1" dirty="0" smtClean="0"/>
              <a:t>CE1-related</a:t>
            </a:r>
            <a:r>
              <a:rPr lang="en-CA" altLang="zh-CN" sz="3600" b="1" dirty="0"/>
              <a:t>: Combination of </a:t>
            </a:r>
            <a:r>
              <a:rPr lang="en-CA" altLang="zh-CN" sz="3600" b="1" dirty="0" smtClean="0"/>
              <a:t>LIC </a:t>
            </a:r>
            <a:r>
              <a:rPr lang="en-CA" altLang="zh-CN" sz="3600" b="1" dirty="0"/>
              <a:t>and </a:t>
            </a:r>
            <a:r>
              <a:rPr lang="en-CA" altLang="zh-CN" sz="3600" b="1" dirty="0" smtClean="0"/>
              <a:t>Affine</a:t>
            </a:r>
            <a:endParaRPr lang="zh-CN" altLang="en-US" sz="3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12245" y="4362434"/>
            <a:ext cx="9144000" cy="1655762"/>
          </a:xfrm>
        </p:spPr>
        <p:txBody>
          <a:bodyPr/>
          <a:lstStyle/>
          <a:p>
            <a:r>
              <a:rPr lang="en-US" altLang="zh-CN" smtClean="0"/>
              <a:t>H. Chen, X</a:t>
            </a:r>
            <a:r>
              <a:rPr lang="en-US" altLang="zh-CN" dirty="0" smtClean="0"/>
              <a:t>. Ma, H. Yang, J. Chen</a:t>
            </a:r>
          </a:p>
          <a:p>
            <a:r>
              <a:rPr lang="en-US" altLang="zh-CN" dirty="0"/>
              <a:t>Huawei Technologies Co., Ltd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499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altLang="zh-CN" dirty="0" smtClean="0"/>
          </a:p>
          <a:p>
            <a:endParaRPr lang="en-CA" altLang="zh-CN" dirty="0"/>
          </a:p>
          <a:p>
            <a:endParaRPr lang="en-CA" altLang="zh-CN" dirty="0" smtClean="0"/>
          </a:p>
          <a:p>
            <a:pPr marL="0" indent="0">
              <a:buNone/>
            </a:pPr>
            <a:r>
              <a:rPr lang="en-CA" altLang="zh-CN" dirty="0" smtClean="0"/>
              <a:t>                 Thank </a:t>
            </a:r>
            <a:r>
              <a:rPr lang="en-US" altLang="zh-CN" dirty="0"/>
              <a:t>Qualcomm </a:t>
            </a:r>
            <a:r>
              <a:rPr lang="en-CA" altLang="zh-CN" dirty="0"/>
              <a:t>for </a:t>
            </a:r>
            <a:r>
              <a:rPr lang="en-CA" altLang="zh-CN" dirty="0" smtClean="0"/>
              <a:t>cross-checking (</a:t>
            </a:r>
            <a:r>
              <a:rPr lang="en-CA" altLang="zh-CN" dirty="0"/>
              <a:t>JVET-N0720</a:t>
            </a:r>
            <a:r>
              <a:rPr lang="en-CA" altLang="zh-CN" dirty="0" smtClean="0"/>
              <a:t>)       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940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628" y="980468"/>
            <a:ext cx="5909912" cy="1172932"/>
          </a:xfrm>
        </p:spPr>
        <p:txBody>
          <a:bodyPr>
            <a:normAutofit fontScale="85000" lnSpcReduction="20000"/>
          </a:bodyPr>
          <a:lstStyle/>
          <a:p>
            <a:endParaRPr lang="en-CA" altLang="zh-CN" dirty="0" smtClean="0"/>
          </a:p>
          <a:p>
            <a:r>
              <a:rPr lang="en-CA" altLang="zh-CN" dirty="0" smtClean="0"/>
              <a:t>Anchor:</a:t>
            </a:r>
            <a:r>
              <a:rPr lang="en-CA" altLang="zh-CN" dirty="0" smtClean="0">
                <a:solidFill>
                  <a:srgbClr val="7030A0"/>
                </a:solidFill>
              </a:rPr>
              <a:t>VTM4.0</a:t>
            </a:r>
          </a:p>
          <a:p>
            <a:r>
              <a:rPr lang="en-CA" altLang="zh-CN" dirty="0"/>
              <a:t> Test</a:t>
            </a:r>
            <a:r>
              <a:rPr lang="en-CA" altLang="zh-CN" dirty="0" smtClean="0"/>
              <a:t>: Method </a:t>
            </a:r>
            <a:r>
              <a:rPr lang="en-CA" altLang="zh-CN" dirty="0"/>
              <a:t>x +CE1.5.1.a </a:t>
            </a:r>
          </a:p>
          <a:p>
            <a:endParaRPr lang="en-CA" altLang="zh-CN" dirty="0"/>
          </a:p>
          <a:p>
            <a:endParaRPr lang="en-CA" altLang="zh-CN" dirty="0" smtClean="0"/>
          </a:p>
          <a:p>
            <a:endParaRPr lang="en-CA" altLang="zh-CN" dirty="0"/>
          </a:p>
          <a:p>
            <a:endParaRPr lang="en-CA" altLang="zh-CN" dirty="0" smtClean="0"/>
          </a:p>
          <a:p>
            <a:endParaRPr lang="en-CA" altLang="zh-CN" dirty="0"/>
          </a:p>
          <a:p>
            <a:endParaRPr lang="en-CA" altLang="zh-CN" dirty="0" smtClean="0"/>
          </a:p>
          <a:p>
            <a:endParaRPr lang="en-CA" altLang="zh-CN" dirty="0"/>
          </a:p>
          <a:p>
            <a:endParaRPr lang="en-CA" altLang="zh-CN" dirty="0" smtClean="0"/>
          </a:p>
          <a:p>
            <a:endParaRPr lang="en-CA" altLang="zh-CN" dirty="0" smtClean="0"/>
          </a:p>
          <a:p>
            <a:endParaRPr lang="en-CA" altLang="zh-CN" dirty="0" smtClean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470" y="2081963"/>
            <a:ext cx="8476648" cy="16267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5470" y="5058390"/>
            <a:ext cx="8600240" cy="1650420"/>
          </a:xfrm>
          <a:prstGeom prst="rect">
            <a:avLst/>
          </a:prstGeom>
        </p:spPr>
      </p:pic>
      <p:sp>
        <p:nvSpPr>
          <p:cNvPr id="11" name="内容占位符 2"/>
          <p:cNvSpPr txBox="1">
            <a:spLocks/>
          </p:cNvSpPr>
          <p:nvPr/>
        </p:nvSpPr>
        <p:spPr>
          <a:xfrm>
            <a:off x="0" y="4010586"/>
            <a:ext cx="5909912" cy="9271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altLang="zh-CN" sz="2400" dirty="0" smtClean="0"/>
              <a:t>Anchor: </a:t>
            </a:r>
            <a:r>
              <a:rPr lang="en-CA" altLang="zh-CN" sz="2400" dirty="0" smtClean="0">
                <a:solidFill>
                  <a:srgbClr val="0070C0"/>
                </a:solidFill>
              </a:rPr>
              <a:t>CE1.5.1.a</a:t>
            </a:r>
            <a:endParaRPr lang="en-CA" altLang="zh-CN" sz="2400" dirty="0">
              <a:solidFill>
                <a:srgbClr val="0070C0"/>
              </a:solidFill>
            </a:endParaRPr>
          </a:p>
          <a:p>
            <a:r>
              <a:rPr lang="en-CA" altLang="zh-CN" sz="2400" dirty="0" smtClean="0"/>
              <a:t> Test: Method x +CE1.5.1.a </a:t>
            </a:r>
          </a:p>
          <a:p>
            <a:endParaRPr lang="en-CA" altLang="zh-CN" dirty="0" smtClean="0"/>
          </a:p>
          <a:p>
            <a:endParaRPr lang="en-CA" altLang="zh-CN" dirty="0" smtClean="0"/>
          </a:p>
          <a:p>
            <a:endParaRPr lang="en-CA" altLang="zh-CN" dirty="0" smtClean="0"/>
          </a:p>
          <a:p>
            <a:endParaRPr lang="en-CA" altLang="zh-CN" dirty="0" smtClean="0"/>
          </a:p>
          <a:p>
            <a:endParaRPr lang="en-CA" altLang="zh-CN" dirty="0" smtClean="0"/>
          </a:p>
          <a:p>
            <a:endParaRPr lang="en-CA" altLang="zh-CN" dirty="0" smtClean="0"/>
          </a:p>
          <a:p>
            <a:endParaRPr lang="en-CA" altLang="zh-CN" dirty="0" smtClean="0"/>
          </a:p>
          <a:p>
            <a:endParaRPr lang="en-CA" altLang="zh-CN" dirty="0" smtClean="0"/>
          </a:p>
          <a:p>
            <a:endParaRPr lang="en-CA" altLang="zh-CN" dirty="0" smtClean="0"/>
          </a:p>
          <a:p>
            <a:endParaRPr lang="en-CA" altLang="zh-CN" dirty="0" smtClean="0"/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3668028" y="0"/>
            <a:ext cx="5206465" cy="1325563"/>
          </a:xfrm>
        </p:spPr>
        <p:txBody>
          <a:bodyPr/>
          <a:lstStyle/>
          <a:p>
            <a:r>
              <a:rPr lang="en-CA" altLang="zh-CN" dirty="0" smtClean="0"/>
              <a:t>Test results summary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970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Main points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Enable affine with LIC</a:t>
            </a:r>
          </a:p>
          <a:p>
            <a:pPr lvl="1"/>
            <a:r>
              <a:rPr lang="en-US" altLang="zh-CN" smtClean="0"/>
              <a:t>Object </a:t>
            </a:r>
            <a:r>
              <a:rPr lang="en-US" altLang="zh-CN"/>
              <a:t>with affine motion may also with illumination </a:t>
            </a:r>
            <a:r>
              <a:rPr lang="en-US" altLang="zh-CN" smtClean="0"/>
              <a:t>change</a:t>
            </a:r>
          </a:p>
          <a:p>
            <a:r>
              <a:rPr lang="en-US" altLang="zh-CN" smtClean="0"/>
              <a:t>3 methods proposed</a:t>
            </a:r>
          </a:p>
          <a:p>
            <a:pPr lvl="1"/>
            <a:r>
              <a:rPr lang="en-US" altLang="zh-CN" smtClean="0"/>
              <a:t>Method1: Using the MV of the top-left sub-block</a:t>
            </a:r>
          </a:p>
          <a:p>
            <a:pPr lvl="1"/>
            <a:r>
              <a:rPr lang="en-US" altLang="zh-CN" smtClean="0"/>
              <a:t>Method2: Using the </a:t>
            </a:r>
            <a:r>
              <a:rPr lang="en-US" altLang="zh-CN"/>
              <a:t>MV of the </a:t>
            </a:r>
            <a:r>
              <a:rPr lang="en-US" altLang="zh-CN" smtClean="0"/>
              <a:t>central sub-block</a:t>
            </a:r>
          </a:p>
          <a:p>
            <a:pPr lvl="1"/>
            <a:r>
              <a:rPr lang="en-US" altLang="zh-CN" smtClean="0"/>
              <a:t>Method3: Constructed method</a:t>
            </a:r>
          </a:p>
          <a:p>
            <a:r>
              <a:rPr lang="en-US" altLang="zh-CN"/>
              <a:t> </a:t>
            </a:r>
            <a:r>
              <a:rPr lang="en-US" altLang="zh-CN" smtClean="0"/>
              <a:t>Implemented based on CE1.5.1.a</a:t>
            </a:r>
          </a:p>
          <a:p>
            <a:pPr lvl="1"/>
            <a:r>
              <a:rPr lang="en-US" altLang="zh-CN" smtClean="0"/>
              <a:t>CE1.5.1.a: </a:t>
            </a:r>
            <a:r>
              <a:rPr lang="de-DE" altLang="zh-CN" smtClean="0"/>
              <a:t>JVET-N0343</a:t>
            </a:r>
            <a:endParaRPr lang="en-US" altLang="zh-CN" smtClean="0"/>
          </a:p>
          <a:p>
            <a:endParaRPr lang="en-US" altLang="zh-CN"/>
          </a:p>
          <a:p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31573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Method 1: MV of </a:t>
            </a:r>
            <a:r>
              <a:rPr lang="en-US" altLang="zh-CN" smtClean="0"/>
              <a:t>top-left sub-block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9621032" cy="1205674"/>
          </a:xfrm>
        </p:spPr>
        <p:txBody>
          <a:bodyPr>
            <a:normAutofit/>
          </a:bodyPr>
          <a:lstStyle/>
          <a:p>
            <a:r>
              <a:rPr lang="en-US" altLang="zh-CN" smtClean="0"/>
              <a:t> Using the MV of the top-left sub-block </a:t>
            </a:r>
            <a:endParaRPr lang="en-US" altLang="zh-CN" dirty="0" smtClean="0"/>
          </a:p>
          <a:p>
            <a:pPr marL="457200" lvl="1" indent="0">
              <a:buNone/>
            </a:pPr>
            <a:endParaRPr lang="en-US" altLang="zh-CN" dirty="0" smtClean="0"/>
          </a:p>
          <a:p>
            <a:pPr lvl="1"/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1055" y="2672032"/>
            <a:ext cx="7952898" cy="349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6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Method </a:t>
            </a:r>
            <a:r>
              <a:rPr lang="en-US" altLang="zh-CN" smtClean="0"/>
              <a:t>2: MV of the central sub-block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Using the MV of the </a:t>
            </a:r>
            <a:r>
              <a:rPr lang="en-US" altLang="zh-CN" dirty="0" smtClean="0"/>
              <a:t>central sub-block</a:t>
            </a:r>
          </a:p>
          <a:p>
            <a:pPr lvl="1"/>
            <a:r>
              <a:rPr lang="en-US" altLang="zh-CN" dirty="0" smtClean="0"/>
              <a:t>Sub-block contains point(W/2</a:t>
            </a:r>
            <a:r>
              <a:rPr lang="en-US" altLang="zh-CN" dirty="0" smtClean="0"/>
              <a:t>, H/2)</a:t>
            </a:r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488" y="2850770"/>
            <a:ext cx="8546779" cy="372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7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Method </a:t>
            </a:r>
            <a:r>
              <a:rPr lang="en-US" altLang="zh-CN" smtClean="0"/>
              <a:t>3: </a:t>
            </a:r>
            <a:r>
              <a:rPr lang="en-US" altLang="zh-CN"/>
              <a:t>Constructed </a:t>
            </a:r>
            <a:r>
              <a:rPr lang="en-US" altLang="zh-CN" smtClean="0"/>
              <a:t>method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Construced by using template of </a:t>
            </a:r>
            <a:r>
              <a:rPr lang="en-US" altLang="zh-CN"/>
              <a:t>each </a:t>
            </a:r>
            <a:r>
              <a:rPr lang="en-US" altLang="zh-CN" smtClean="0"/>
              <a:t>sub-block at boundary</a:t>
            </a:r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26" y="2839443"/>
            <a:ext cx="8753430" cy="367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7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About affine merge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if (at least 1 CP with </a:t>
            </a:r>
            <a:r>
              <a:rPr lang="en-US" altLang="zh-CN" dirty="0" err="1"/>
              <a:t>lic</a:t>
            </a:r>
            <a:r>
              <a:rPr lang="en-US" altLang="zh-CN" dirty="0"/>
              <a:t> flag on)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then the </a:t>
            </a:r>
            <a:r>
              <a:rPr lang="en-US" altLang="zh-CN" dirty="0" err="1"/>
              <a:t>lic</a:t>
            </a:r>
            <a:r>
              <a:rPr lang="en-US" altLang="zh-CN" dirty="0"/>
              <a:t> flag of the current candidate is 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373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/>
              <a:t>Experimental </a:t>
            </a:r>
            <a:r>
              <a:rPr lang="en-CA" altLang="zh-CN" smtClean="0"/>
              <a:t>results(based on</a:t>
            </a:r>
            <a:r>
              <a:rPr lang="en-CA" altLang="zh-CN"/>
              <a:t> CE1.5.1.a</a:t>
            </a:r>
            <a:r>
              <a:rPr lang="en-CA" altLang="zh-CN" smtClean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0" y="1613869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Method 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</a:p>
          <a:p>
            <a:pPr lvl="2"/>
            <a:r>
              <a:rPr lang="en-US" altLang="zh-CN" dirty="0"/>
              <a:t> MV of top-left </a:t>
            </a:r>
            <a:r>
              <a:rPr lang="en-US" altLang="zh-CN" dirty="0" smtClean="0"/>
              <a:t>sub-block</a:t>
            </a:r>
          </a:p>
          <a:p>
            <a:pPr lvl="2"/>
            <a:endParaRPr lang="en-US" altLang="zh-CN" dirty="0" smtClean="0"/>
          </a:p>
          <a:p>
            <a:pPr lvl="1"/>
            <a:r>
              <a:rPr lang="en-US" altLang="zh-CN" dirty="0" smtClean="0"/>
              <a:t>Anchor: VTM4.0</a:t>
            </a:r>
          </a:p>
          <a:p>
            <a:pPr lvl="1"/>
            <a:r>
              <a:rPr lang="en-US" altLang="zh-CN" dirty="0" smtClean="0"/>
              <a:t>Test: Method1+CE1.5.1.a</a:t>
            </a:r>
            <a:endParaRPr lang="en-US" altLang="zh-CN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434" y="1278398"/>
            <a:ext cx="6562869" cy="5454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69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/>
              <a:t>Experimental </a:t>
            </a:r>
            <a:r>
              <a:rPr lang="en-CA" altLang="zh-CN" smtClean="0"/>
              <a:t>results(based on</a:t>
            </a:r>
            <a:r>
              <a:rPr lang="en-CA" altLang="zh-CN"/>
              <a:t> CE1.5.1.a</a:t>
            </a:r>
            <a:r>
              <a:rPr lang="en-CA" altLang="zh-CN" smtClean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0" y="1613869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Method 2</a:t>
            </a:r>
          </a:p>
          <a:p>
            <a:pPr lvl="2"/>
            <a:r>
              <a:rPr lang="en-US" altLang="zh-CN" dirty="0"/>
              <a:t> MV of </a:t>
            </a:r>
            <a:r>
              <a:rPr lang="en-US" altLang="zh-CN" dirty="0" smtClean="0"/>
              <a:t>central sub-block</a:t>
            </a:r>
          </a:p>
          <a:p>
            <a:pPr lvl="2"/>
            <a:endParaRPr lang="en-US" altLang="zh-CN" dirty="0" smtClean="0"/>
          </a:p>
          <a:p>
            <a:pPr lvl="1"/>
            <a:r>
              <a:rPr lang="en-US" altLang="zh-CN" dirty="0" smtClean="0"/>
              <a:t>Anchor: VTM4.0</a:t>
            </a:r>
          </a:p>
          <a:p>
            <a:pPr lvl="1"/>
            <a:r>
              <a:rPr lang="en-US" altLang="zh-CN" dirty="0" smtClean="0"/>
              <a:t>Test: Method2+CE1.5.1.a</a:t>
            </a:r>
            <a:endParaRPr lang="en-US" altLang="zh-CN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185" y="1245561"/>
            <a:ext cx="6601371" cy="548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28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dirty="0"/>
              <a:t>Experimental </a:t>
            </a:r>
            <a:r>
              <a:rPr lang="en-CA" altLang="zh-CN" dirty="0" smtClean="0"/>
              <a:t>results(based on</a:t>
            </a:r>
            <a:r>
              <a:rPr lang="en-CA" altLang="zh-CN" dirty="0"/>
              <a:t> CE1.5.1.a</a:t>
            </a:r>
            <a:r>
              <a:rPr lang="en-CA" altLang="zh-CN" dirty="0" smtClean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7430" y="1613869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en-US" altLang="zh-CN" dirty="0" smtClean="0"/>
          </a:p>
          <a:p>
            <a:pPr lvl="1"/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Method 3</a:t>
            </a:r>
          </a:p>
          <a:p>
            <a:pPr lvl="2"/>
            <a:r>
              <a:rPr lang="en-US" altLang="zh-CN" dirty="0" smtClean="0"/>
              <a:t>Constructed </a:t>
            </a:r>
            <a:r>
              <a:rPr lang="en-US" altLang="zh-CN" dirty="0" smtClean="0"/>
              <a:t>method</a:t>
            </a:r>
          </a:p>
          <a:p>
            <a:pPr lvl="2"/>
            <a:endParaRPr lang="en-US" altLang="zh-CN" dirty="0" smtClean="0"/>
          </a:p>
          <a:p>
            <a:pPr lvl="1"/>
            <a:r>
              <a:rPr lang="en-US" altLang="zh-CN" dirty="0" smtClean="0"/>
              <a:t>Anchor: VTM4.0</a:t>
            </a:r>
          </a:p>
          <a:p>
            <a:pPr lvl="1"/>
            <a:r>
              <a:rPr lang="en-US" altLang="zh-CN" dirty="0" smtClean="0"/>
              <a:t>Test: Method3+CE1.5.1.a</a:t>
            </a:r>
            <a:endParaRPr lang="en-US" altLang="zh-CN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0127" y="1353803"/>
            <a:ext cx="6593306" cy="5479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75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225</Words>
  <Application>Microsoft Office PowerPoint</Application>
  <PresentationFormat>宽屏</PresentationFormat>
  <Paragraphs>69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宋体</vt:lpstr>
      <vt:lpstr>Arial</vt:lpstr>
      <vt:lpstr>Calibri</vt:lpstr>
      <vt:lpstr>Calibri Light</vt:lpstr>
      <vt:lpstr>Office 主题</vt:lpstr>
      <vt:lpstr>JVET-N0171: CE1-related: Combination of LIC and Affine</vt:lpstr>
      <vt:lpstr>Main points</vt:lpstr>
      <vt:lpstr>Method 1: MV of top-left sub-block</vt:lpstr>
      <vt:lpstr>Method 2: MV of the central sub-block</vt:lpstr>
      <vt:lpstr>Method 3: Constructed method</vt:lpstr>
      <vt:lpstr>About affine merge</vt:lpstr>
      <vt:lpstr>Experimental results(based on CE1.5.1.a)</vt:lpstr>
      <vt:lpstr>Experimental results(based on CE1.5.1.a)</vt:lpstr>
      <vt:lpstr>Experimental results(based on CE1.5.1.a)</vt:lpstr>
      <vt:lpstr>PowerPoint 演示文稿</vt:lpstr>
      <vt:lpstr>Test results summary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maxiang (A)</dc:creator>
  <cp:lastModifiedBy>XiangMa</cp:lastModifiedBy>
  <cp:revision>33</cp:revision>
  <dcterms:created xsi:type="dcterms:W3CDTF">2018-09-29T02:45:31Z</dcterms:created>
  <dcterms:modified xsi:type="dcterms:W3CDTF">2019-03-21T08:30:08Z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(3)Q20Q6vl2NSDmL8/l5U+mPuIGRTn+yhukBoIt3he7kGLIbwwj3R9WvuEhM66MEWcCY8JAlCDf
/vtIGYjkPa9KLevPMMZZPNiGh4T4wyZ5GfVzbQnVnbK2vNc5wxE6NQPQRqw6drtl313CBOZi
15bKxm6e7PLw84gBOS5yl0a6fYNoF1mreQ4wLy/zSK/usjAOCKvJzU52GQOjP/nDpNeFX70q
pKQA8ppWR1tLkf4mCj</vt:lpwstr>
  </property>
  <property fmtid="{D5CDD505-2E9C-101B-9397-08002B2CF9AE}" pid="3" name="_2015_ms_pID_7253431">
    <vt:lpwstr>U05seGpONafDvip00ZhwIIy/wzrDaQRshTuQVkypHrWGmjIaOARg/p
c8ZGwv6i1dylKVhYKrT9rrsE9P2y3IjltZuRTLoOfKNH55pZ7qN4Ns4RACzRvN4p0VhgdQsP
Vf9lVdZhD1VDAOhZLF+Ah3ouBJz6ZIgwACxjQJDowRA7zZqHoy+waVIzOkdl8VSkhlT/fcIP
2ozCpqjnP/KuADxlHzzFZSwZgUqTlLDhUdQ9</vt:lpwstr>
  </property>
  <property fmtid="{D5CDD505-2E9C-101B-9397-08002B2CF9AE}" pid="4" name="_2015_ms_pID_7253432">
    <vt:lpwstr>I9kAX8T7PFCXpEYaWFLHnio=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1553018865</vt:lpwstr>
  </property>
</Properties>
</file>