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9" r:id="rId2"/>
    <p:sldId id="269" r:id="rId3"/>
    <p:sldId id="276" r:id="rId4"/>
    <p:sldId id="277" r:id="rId5"/>
    <p:sldId id="270" r:id="rId6"/>
    <p:sldId id="272" r:id="rId7"/>
    <p:sldId id="275" r:id="rId8"/>
    <p:sldId id="261" r:id="rId9"/>
  </p:sldIdLst>
  <p:sldSz cx="12192000" cy="6858000"/>
  <p:notesSz cx="6858000" cy="9144000"/>
  <p:embeddedFontLst>
    <p:embeddedFont>
      <p:font typeface="Ericsson Hilda" panose="00000500000000000000" pitchFamily="2" charset="0"/>
      <p:regular r:id="rId12"/>
      <p:bold r:id="rId13"/>
    </p:embeddedFont>
    <p:embeddedFont>
      <p:font typeface="Ericsson Hilda Light" panose="00000400000000000000" pitchFamily="2" charset="0"/>
      <p:regular r:id="rId14"/>
    </p:embeddedFont>
    <p:embeddedFont>
      <p:font typeface="Ericsson Technical Icons" panose="00000500000000000000" pitchFamily="2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88" d="100"/>
          <a:sy n="88" d="100"/>
        </p:scale>
        <p:origin x="4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JVET-N0153:</a:t>
            </a:r>
            <a:br>
              <a:rPr lang="en-US" dirty="0"/>
            </a:br>
            <a:r>
              <a:rPr lang="en-US" dirty="0"/>
              <a:t>On DMVR and GBI/BCW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Ruoyang Yu	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2018-03-18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DMVR (Decoder-side motion refinement)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375954"/>
            <a:ext cx="11233150" cy="5181599"/>
          </a:xfrm>
        </p:spPr>
        <p:txBody>
          <a:bodyPr/>
          <a:lstStyle/>
          <a:p>
            <a:r>
              <a:rPr lang="en-US" sz="2400" dirty="0"/>
              <a:t>Refines bi-predictive MVs using bilateral matching method.</a:t>
            </a:r>
          </a:p>
          <a:p>
            <a:pPr lvl="1"/>
            <a:r>
              <a:rPr lang="en-US" sz="2400" dirty="0"/>
              <a:t>Finds the best bi-MVs that give the smallest difference (SAD) between L0 prediction and L1 prediction within a search window.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2F371C-140B-4341-8232-41086DDEF9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798" y="2692174"/>
            <a:ext cx="6296403" cy="406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GBI/BCW (bi-prediction with CU weights)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5000215"/>
          </a:xfrm>
        </p:spPr>
        <p:txBody>
          <a:bodyPr/>
          <a:lstStyle/>
          <a:p>
            <a:r>
              <a:rPr lang="en-US" sz="2400" dirty="0"/>
              <a:t>Uses different weights when combining L0 and L1 prediction</a:t>
            </a:r>
          </a:p>
          <a:p>
            <a:endParaRPr lang="en-US" sz="2400" dirty="0"/>
          </a:p>
          <a:p>
            <a:pPr lvl="1"/>
            <a:r>
              <a:rPr lang="en-CA" sz="2400" dirty="0"/>
              <a:t>P’(x, y) = ( (8 – w)* P0 (x, y) + w * P1(x ,y) + 4 ) &gt;&gt; 3</a:t>
            </a:r>
          </a:p>
          <a:p>
            <a:pPr lvl="1"/>
            <a:endParaRPr lang="en-CA" sz="2400" dirty="0">
              <a:highlight>
                <a:srgbClr val="FFFF00"/>
              </a:highlight>
            </a:endParaRPr>
          </a:p>
          <a:p>
            <a:pPr lvl="1"/>
            <a:r>
              <a:rPr lang="en-CA" sz="2400" dirty="0"/>
              <a:t>For non-low delay pictures, three weights {3, 4, 5} are allowed, which corresponds to three (L0, L1) weighting pair i.e. (3, 5), (4, 4) and (5, 3).</a:t>
            </a:r>
            <a:endParaRPr lang="sv-SE" sz="2400" dirty="0"/>
          </a:p>
          <a:p>
            <a:pPr lvl="1"/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07358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5000215"/>
          </a:xfrm>
        </p:spPr>
        <p:txBody>
          <a:bodyPr/>
          <a:lstStyle/>
          <a:p>
            <a:r>
              <a:rPr lang="en-US" sz="2400" dirty="0"/>
              <a:t>DMVR search does not taking care of un-equal BCW weights</a:t>
            </a:r>
          </a:p>
          <a:p>
            <a:endParaRPr lang="en-US" sz="2400" dirty="0"/>
          </a:p>
          <a:p>
            <a:pPr lvl="1"/>
            <a:r>
              <a:rPr lang="en-US" sz="2400" dirty="0"/>
              <a:t>During the DMVR search,  when measuring difference between L0 prediction and L1 prediction, the L0 prediction and L1 prediction are treated equally. 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After the search (i.e. after best bi-MVs are found), L0 prediction and L1 prediction are combined according to BCW weights.</a:t>
            </a:r>
          </a:p>
        </p:txBody>
      </p:sp>
    </p:spTree>
    <p:extLst>
      <p:ext uri="{BB962C8B-B14F-4D97-AF65-F5344CB8AC3E}">
        <p14:creationId xmlns:p14="http://schemas.microsoft.com/office/powerpoint/2010/main" val="121062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5000215"/>
          </a:xfrm>
        </p:spPr>
        <p:txBody>
          <a:bodyPr/>
          <a:lstStyle/>
          <a:p>
            <a:r>
              <a:rPr lang="en-US" sz="2400" dirty="0"/>
              <a:t>To keep the current DMVR search unmodified, it is proposed to simply disable DMVR when un-equal BCW weights is enabled.</a:t>
            </a:r>
          </a:p>
          <a:p>
            <a:endParaRPr lang="en-US" sz="2400" dirty="0"/>
          </a:p>
          <a:p>
            <a:r>
              <a:rPr lang="en-US" sz="2400" dirty="0"/>
              <a:t>Similarly, the spirit of the proposal can be extended to the case when weighted prediction is used.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964262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500021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>
              <a:highlight>
                <a:srgbClr val="FFFF00"/>
              </a:highlight>
            </a:endParaRPr>
          </a:p>
          <a:p>
            <a:endParaRPr lang="en-US" dirty="0">
              <a:highlight>
                <a:srgbClr val="FFFF00"/>
              </a:highligh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25EC45-7348-428A-A9B0-43F5CE516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000" y="2368800"/>
            <a:ext cx="7279443" cy="293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332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5000215"/>
          </a:xfrm>
        </p:spPr>
        <p:txBody>
          <a:bodyPr/>
          <a:lstStyle/>
          <a:p>
            <a:r>
              <a:rPr lang="en-US" sz="2400" dirty="0"/>
              <a:t>The proposed method disables DMVR when un-equal BCW weights are used.</a:t>
            </a:r>
          </a:p>
          <a:p>
            <a:endParaRPr lang="en-US" sz="2400" dirty="0"/>
          </a:p>
          <a:p>
            <a:r>
              <a:rPr lang="en-US" sz="2400" dirty="0"/>
              <a:t>No modifications on the current DMVR search scheme.</a:t>
            </a:r>
          </a:p>
          <a:p>
            <a:endParaRPr lang="en-US" sz="2400" dirty="0"/>
          </a:p>
          <a:p>
            <a:r>
              <a:rPr lang="en-US" sz="2400" dirty="0"/>
              <a:t>Propose to consider adopting to the next VVC draft and VTM software.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>
              <a:highlight>
                <a:srgbClr val="FFFF00"/>
              </a:highlight>
            </a:endParaRPr>
          </a:p>
          <a:p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30656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81</TotalTime>
  <Words>290</Words>
  <Application>Microsoft Office PowerPoint</Application>
  <PresentationFormat>Widescreen</PresentationFormat>
  <Paragraphs>44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Ericsson Hilda</vt:lpstr>
      <vt:lpstr>Ericsson Technical Icons</vt:lpstr>
      <vt:lpstr>Ericsson Hilda Light</vt:lpstr>
      <vt:lpstr>PresentationTemplate2017</vt:lpstr>
      <vt:lpstr>JVET-N0153: On DMVR and GBI/BCW</vt:lpstr>
      <vt:lpstr>DMVR (Decoder-side motion refinement)</vt:lpstr>
      <vt:lpstr>GBI/BCW (bi-prediction with CU weights)</vt:lpstr>
      <vt:lpstr>Problem</vt:lpstr>
      <vt:lpstr>Proposal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Ruoyang Yu</dc:creator>
  <cp:keywords/>
  <dc:description/>
  <cp:lastModifiedBy>Ruoyang Yu</cp:lastModifiedBy>
  <cp:revision>41</cp:revision>
  <dcterms:created xsi:type="dcterms:W3CDTF">2019-03-18T08:33:52Z</dcterms:created>
  <dcterms:modified xsi:type="dcterms:W3CDTF">2019-03-21T07:03:31Z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