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6" r:id="rId5"/>
  </p:sldMasterIdLst>
  <p:notesMasterIdLst>
    <p:notesMasterId r:id="rId26"/>
  </p:notesMasterIdLst>
  <p:handoutMasterIdLst>
    <p:handoutMasterId r:id="rId27"/>
  </p:handoutMasterIdLst>
  <p:sldIdLst>
    <p:sldId id="269" r:id="rId6"/>
    <p:sldId id="271" r:id="rId7"/>
    <p:sldId id="272" r:id="rId8"/>
    <p:sldId id="273" r:id="rId9"/>
    <p:sldId id="274" r:id="rId10"/>
    <p:sldId id="275" r:id="rId11"/>
    <p:sldId id="277" r:id="rId12"/>
    <p:sldId id="276" r:id="rId13"/>
    <p:sldId id="278" r:id="rId14"/>
    <p:sldId id="279" r:id="rId15"/>
    <p:sldId id="280" r:id="rId16"/>
    <p:sldId id="281" r:id="rId17"/>
    <p:sldId id="282" r:id="rId18"/>
    <p:sldId id="283" r:id="rId19"/>
    <p:sldId id="284" r:id="rId20"/>
    <p:sldId id="285" r:id="rId21"/>
    <p:sldId id="286" r:id="rId22"/>
    <p:sldId id="289" r:id="rId23"/>
    <p:sldId id="287" r:id="rId24"/>
    <p:sldId id="270" r:id="rId25"/>
  </p:sldIdLst>
  <p:sldSz cx="9144000" cy="6858000" type="screen4x3"/>
  <p:notesSz cx="9866313" cy="142954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65">
          <p15:clr>
            <a:srgbClr val="A4A3A4"/>
          </p15:clr>
        </p15:guide>
        <p15:guide id="2" orient="horz" pos="3974">
          <p15:clr>
            <a:srgbClr val="A4A3A4"/>
          </p15:clr>
        </p15:guide>
        <p15:guide id="3" pos="68">
          <p15:clr>
            <a:srgbClr val="A4A3A4"/>
          </p15:clr>
        </p15:guide>
        <p15:guide id="4" pos="5692">
          <p15:clr>
            <a:srgbClr val="A4A3A4"/>
          </p15:clr>
        </p15:guide>
        <p15:guide id="5" pos="2880" userDrawn="1">
          <p15:clr>
            <a:srgbClr val="A4A3A4"/>
          </p15:clr>
        </p15:guide>
      </p15:sldGuideLst>
    </p:ext>
    <p:ext uri="{2D200454-40CA-4A62-9FC3-DE9A4176ACB9}">
      <p15:notesGuideLst xmlns:p15="http://schemas.microsoft.com/office/powerpoint/2012/main">
        <p15:guide id="1" orient="horz" pos="4502" userDrawn="1">
          <p15:clr>
            <a:srgbClr val="A4A3A4"/>
          </p15:clr>
        </p15:guide>
        <p15:guide id="2" pos="31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FF00"/>
    <a:srgbClr val="FFFFCC"/>
    <a:srgbClr val="F8C6C5"/>
    <a:srgbClr val="CCECFF"/>
    <a:srgbClr val="1BA12B"/>
    <a:srgbClr val="EAEAEA"/>
    <a:srgbClr val="706ABA"/>
    <a:srgbClr val="1782DB"/>
    <a:srgbClr val="8B88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8" autoAdjust="0"/>
    <p:restoredTop sz="97297" autoAdjust="0"/>
  </p:normalViewPr>
  <p:slideViewPr>
    <p:cSldViewPr>
      <p:cViewPr varScale="1">
        <p:scale>
          <a:sx n="129" d="100"/>
          <a:sy n="129" d="100"/>
        </p:scale>
        <p:origin x="72" y="91"/>
      </p:cViewPr>
      <p:guideLst>
        <p:guide orient="horz" pos="4065"/>
        <p:guide orient="horz" pos="3974"/>
        <p:guide pos="68"/>
        <p:guide pos="5692"/>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10" d="100"/>
        <a:sy n="110" d="100"/>
      </p:scale>
      <p:origin x="0" y="-3012"/>
    </p:cViewPr>
  </p:sorterViewPr>
  <p:notesViewPr>
    <p:cSldViewPr>
      <p:cViewPr varScale="1">
        <p:scale>
          <a:sx n="52" d="100"/>
          <a:sy n="52" d="100"/>
        </p:scale>
        <p:origin x="1986" y="102"/>
      </p:cViewPr>
      <p:guideLst>
        <p:guide orient="horz" pos="4502"/>
        <p:guide pos="3108"/>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5590222"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r" defTabSz="1330521" fontAlgn="base">
              <a:defRPr sz="17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l" defTabSz="1330521" fontAlgn="base">
              <a:defRPr sz="17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b" anchorCtr="0" compatLnSpc="1">
            <a:prstTxWarp prst="textNoShape">
              <a:avLst/>
            </a:prstTxWarp>
          </a:bodyPr>
          <a:lstStyle>
            <a:lvl1pPr algn="l" defTabSz="1330521" fontAlgn="base">
              <a:defRPr sz="1500">
                <a:solidFill>
                  <a:schemeClr val="tx1"/>
                </a:solidFill>
                <a:latin typeface="Arial" charset="0"/>
              </a:defRPr>
            </a:lvl1pPr>
          </a:lstStyle>
          <a:p>
            <a:r>
              <a:rPr lang="en-US" altLang="ja-JP"/>
              <a:t>Copyright 2019 FUJITSU LABORATORIES LTD.</a:t>
            </a:r>
            <a:endParaRPr lang="en-GB" altLang="ja-JP"/>
          </a:p>
        </p:txBody>
      </p:sp>
      <p:sp>
        <p:nvSpPr>
          <p:cNvPr id="393221" name="Rectangle 5"/>
          <p:cNvSpPr>
            <a:spLocks noGrp="1" noChangeArrowheads="1"/>
          </p:cNvSpPr>
          <p:nvPr>
            <p:ph type="sldNum" sz="quarter" idx="3"/>
          </p:nvPr>
        </p:nvSpPr>
        <p:spPr bwMode="auto">
          <a:xfrm>
            <a:off x="5587919"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3032" tIns="66514" rIns="133032" bIns="66514" numCol="1" anchor="b" anchorCtr="0" compatLnSpc="1">
            <a:prstTxWarp prst="textNoShape">
              <a:avLst/>
            </a:prstTxWarp>
          </a:bodyPr>
          <a:lstStyle>
            <a:lvl1pPr algn="r" defTabSz="1330521" fontAlgn="base">
              <a:defRPr sz="1500">
                <a:solidFill>
                  <a:schemeClr val="tx1"/>
                </a:solidFill>
                <a:latin typeface="Arial" charset="0"/>
              </a:defRPr>
            </a:lvl1pPr>
          </a:lstStyle>
          <a:p>
            <a:fld id="{1837026C-8A56-453D-B051-D895EBD24D4E}" type="slidenum">
              <a:rPr lang="en-GB" altLang="ja-JP"/>
              <a:pPr/>
              <a:t>‹#›</a:t>
            </a:fld>
            <a:endParaRPr lang="en-GB" altLang="ja-JP"/>
          </a:p>
        </p:txBody>
      </p:sp>
    </p:spTree>
    <p:extLst>
      <p:ext uri="{BB962C8B-B14F-4D97-AF65-F5344CB8AC3E}">
        <p14:creationId xmlns:p14="http://schemas.microsoft.com/office/powerpoint/2010/main" val="124952636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5590222"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r" defTabSz="1330521" fontAlgn="base">
              <a:defRPr sz="17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l" defTabSz="1330521" fontAlgn="base">
              <a:defRPr sz="17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1358900" y="1071563"/>
            <a:ext cx="7150100" cy="53625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985021" y="6790392"/>
            <a:ext cx="7896272" cy="6434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67942" name="Rectangle 6"/>
          <p:cNvSpPr>
            <a:spLocks noGrp="1" noChangeArrowheads="1"/>
          </p:cNvSpPr>
          <p:nvPr>
            <p:ph type="ftr" sz="quarter" idx="4"/>
          </p:nvPr>
        </p:nvSpPr>
        <p:spPr bwMode="auto">
          <a:xfrm>
            <a:off x="0"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b" anchorCtr="0" compatLnSpc="1">
            <a:prstTxWarp prst="textNoShape">
              <a:avLst/>
            </a:prstTxWarp>
          </a:bodyPr>
          <a:lstStyle>
            <a:lvl1pPr algn="l" defTabSz="1330521" fontAlgn="base">
              <a:defRPr sz="1500">
                <a:solidFill>
                  <a:schemeClr val="tx1"/>
                </a:solidFill>
                <a:latin typeface="Arial" charset="0"/>
              </a:defRPr>
            </a:lvl1pPr>
          </a:lstStyle>
          <a:p>
            <a:r>
              <a:rPr lang="en-US" altLang="ja-JP"/>
              <a:t>Copyright 2019 FUJITSU LABORATORIES LTD.</a:t>
            </a:r>
          </a:p>
        </p:txBody>
      </p:sp>
      <p:sp>
        <p:nvSpPr>
          <p:cNvPr id="167943" name="Rectangle 7"/>
          <p:cNvSpPr>
            <a:spLocks noGrp="1" noChangeArrowheads="1"/>
          </p:cNvSpPr>
          <p:nvPr>
            <p:ph type="sldNum" sz="quarter" idx="5"/>
          </p:nvPr>
        </p:nvSpPr>
        <p:spPr bwMode="auto">
          <a:xfrm>
            <a:off x="5587919"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3032" tIns="66514" rIns="133032" bIns="66514" numCol="1" anchor="b" anchorCtr="0" compatLnSpc="1">
            <a:prstTxWarp prst="textNoShape">
              <a:avLst/>
            </a:prstTxWarp>
          </a:bodyPr>
          <a:lstStyle>
            <a:lvl1pPr algn="r" defTabSz="1330521" fontAlgn="base">
              <a:defRPr sz="1500">
                <a:solidFill>
                  <a:schemeClr val="tx1"/>
                </a:solidFill>
                <a:latin typeface="Arial" charset="0"/>
              </a:defRPr>
            </a:lvl1pPr>
          </a:lstStyle>
          <a:p>
            <a:fld id="{89060CB3-8767-4130-8F4B-3BDE36D8D248}" type="slidenum">
              <a:rPr lang="en-US" altLang="ja-JP"/>
              <a:pPr/>
              <a:t>‹#›</a:t>
            </a:fld>
            <a:endParaRPr lang="en-US" altLang="ja-JP"/>
          </a:p>
        </p:txBody>
      </p:sp>
    </p:spTree>
    <p:extLst>
      <p:ext uri="{BB962C8B-B14F-4D97-AF65-F5344CB8AC3E}">
        <p14:creationId xmlns:p14="http://schemas.microsoft.com/office/powerpoint/2010/main" val="3752963743"/>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a:t>Copyright 2019 FUJITSU LABORATORIES LTD.</a:t>
            </a:r>
          </a:p>
        </p:txBody>
      </p:sp>
      <p:sp>
        <p:nvSpPr>
          <p:cNvPr id="5" name="スライド番号プレースホルダー 4"/>
          <p:cNvSpPr>
            <a:spLocks noGrp="1"/>
          </p:cNvSpPr>
          <p:nvPr>
            <p:ph type="sldNum" sz="quarter" idx="11"/>
          </p:nvPr>
        </p:nvSpPr>
        <p:spPr/>
        <p:txBody>
          <a:bodyPr/>
          <a:lstStyle/>
          <a:p>
            <a:fld id="{89060CB3-8767-4130-8F4B-3BDE36D8D248}" type="slidenum">
              <a:rPr lang="en-US" altLang="ja-JP" smtClean="0"/>
              <a:pPr/>
              <a:t>0</a:t>
            </a:fld>
            <a:endParaRPr lang="en-US" altLang="ja-JP"/>
          </a:p>
        </p:txBody>
      </p:sp>
    </p:spTree>
    <p:extLst>
      <p:ext uri="{BB962C8B-B14F-4D97-AF65-F5344CB8AC3E}">
        <p14:creationId xmlns:p14="http://schemas.microsoft.com/office/powerpoint/2010/main" val="16429157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647217" name="Picture 49" descr="TitleRed_L150"/>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gray">
          <a:xfrm>
            <a:off x="0" y="0"/>
            <a:ext cx="9144000" cy="4852988"/>
          </a:xfrm>
          <a:prstGeom prst="rect">
            <a:avLst/>
          </a:prstGeom>
          <a:noFill/>
          <a:extLst>
            <a:ext uri="{909E8E84-426E-40DD-AFC4-6F175D3DCCD1}">
              <a14:hiddenFill xmlns:a14="http://schemas.microsoft.com/office/drawing/2010/main">
                <a:solidFill>
                  <a:srgbClr val="FFFFFF"/>
                </a:solidFill>
              </a14:hiddenFill>
            </a:ext>
          </a:extLst>
        </p:spPr>
      </p:pic>
      <p:grpSp>
        <p:nvGrpSpPr>
          <p:cNvPr id="647218" name="Group 50"/>
          <p:cNvGrpSpPr>
            <a:grpSpLocks noChangeAspect="1"/>
          </p:cNvGrpSpPr>
          <p:nvPr userDrawn="1"/>
        </p:nvGrpSpPr>
        <p:grpSpPr bwMode="gray">
          <a:xfrm>
            <a:off x="7308850" y="185738"/>
            <a:ext cx="1647825" cy="920750"/>
            <a:chOff x="4604" y="117"/>
            <a:chExt cx="1038" cy="580"/>
          </a:xfrm>
        </p:grpSpPr>
        <p:sp>
          <p:nvSpPr>
            <p:cNvPr id="647219"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7220" name="Freeform 52"/>
            <p:cNvSpPr>
              <a:spLocks/>
            </p:cNvSpPr>
            <p:nvPr userDrawn="1"/>
          </p:nvSpPr>
          <p:spPr bwMode="gray">
            <a:xfrm>
              <a:off x="4655" y="604"/>
              <a:ext cx="26" cy="43"/>
            </a:xfrm>
            <a:custGeom>
              <a:avLst/>
              <a:gdLst>
                <a:gd name="T0" fmla="*/ 0 w 463"/>
                <a:gd name="T1" fmla="*/ 731 h 762"/>
                <a:gd name="T2" fmla="*/ 0 w 463"/>
                <a:gd name="T3" fmla="*/ 643 h 762"/>
                <a:gd name="T4" fmla="*/ 177 w 463"/>
                <a:gd name="T5" fmla="*/ 684 h 762"/>
                <a:gd name="T6" fmla="*/ 355 w 463"/>
                <a:gd name="T7" fmla="*/ 568 h 762"/>
                <a:gd name="T8" fmla="*/ 325 w 463"/>
                <a:gd name="T9" fmla="*/ 493 h 762"/>
                <a:gd name="T10" fmla="*/ 271 w 463"/>
                <a:gd name="T11" fmla="*/ 452 h 762"/>
                <a:gd name="T12" fmla="*/ 203 w 463"/>
                <a:gd name="T13" fmla="*/ 417 h 762"/>
                <a:gd name="T14" fmla="*/ 62 w 463"/>
                <a:gd name="T15" fmla="*/ 323 h 762"/>
                <a:gd name="T16" fmla="*/ 12 w 463"/>
                <a:gd name="T17" fmla="*/ 190 h 762"/>
                <a:gd name="T18" fmla="*/ 90 w 463"/>
                <a:gd name="T19" fmla="*/ 41 h 762"/>
                <a:gd name="T20" fmla="*/ 257 w 463"/>
                <a:gd name="T21" fmla="*/ 0 h 762"/>
                <a:gd name="T22" fmla="*/ 411 w 463"/>
                <a:gd name="T23" fmla="*/ 24 h 762"/>
                <a:gd name="T24" fmla="*/ 411 w 463"/>
                <a:gd name="T25" fmla="*/ 106 h 762"/>
                <a:gd name="T26" fmla="*/ 262 w 463"/>
                <a:gd name="T27" fmla="*/ 74 h 762"/>
                <a:gd name="T28" fmla="*/ 162 w 463"/>
                <a:gd name="T29" fmla="*/ 98 h 762"/>
                <a:gd name="T30" fmla="*/ 120 w 463"/>
                <a:gd name="T31" fmla="*/ 178 h 762"/>
                <a:gd name="T32" fmla="*/ 149 w 463"/>
                <a:gd name="T33" fmla="*/ 253 h 762"/>
                <a:gd name="T34" fmla="*/ 273 w 463"/>
                <a:gd name="T35" fmla="*/ 331 h 762"/>
                <a:gd name="T36" fmla="*/ 374 w 463"/>
                <a:gd name="T37" fmla="*/ 388 h 762"/>
                <a:gd name="T38" fmla="*/ 444 w 463"/>
                <a:gd name="T39" fmla="*/ 465 h 762"/>
                <a:gd name="T40" fmla="*/ 463 w 463"/>
                <a:gd name="T41" fmla="*/ 556 h 762"/>
                <a:gd name="T42" fmla="*/ 184 w 463"/>
                <a:gd name="T43" fmla="*/ 762 h 762"/>
                <a:gd name="T44" fmla="*/ 0 w 463"/>
                <a:gd name="T45" fmla="*/ 731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1" name="Freeform 53"/>
            <p:cNvSpPr>
              <a:spLocks/>
            </p:cNvSpPr>
            <p:nvPr userDrawn="1"/>
          </p:nvSpPr>
          <p:spPr bwMode="gray">
            <a:xfrm>
              <a:off x="4691" y="585"/>
              <a:ext cx="30" cy="61"/>
            </a:xfrm>
            <a:custGeom>
              <a:avLst/>
              <a:gdLst>
                <a:gd name="T0" fmla="*/ 0 w 548"/>
                <a:gd name="T1" fmla="*/ 1087 h 1087"/>
                <a:gd name="T2" fmla="*/ 0 w 548"/>
                <a:gd name="T3" fmla="*/ 0 h 1087"/>
                <a:gd name="T4" fmla="*/ 124 w 548"/>
                <a:gd name="T5" fmla="*/ 0 h 1087"/>
                <a:gd name="T6" fmla="*/ 124 w 548"/>
                <a:gd name="T7" fmla="*/ 382 h 1087"/>
                <a:gd name="T8" fmla="*/ 306 w 548"/>
                <a:gd name="T9" fmla="*/ 345 h 1087"/>
                <a:gd name="T10" fmla="*/ 526 w 548"/>
                <a:gd name="T11" fmla="*/ 458 h 1087"/>
                <a:gd name="T12" fmla="*/ 548 w 548"/>
                <a:gd name="T13" fmla="*/ 644 h 1087"/>
                <a:gd name="T14" fmla="*/ 548 w 548"/>
                <a:gd name="T15" fmla="*/ 1087 h 1087"/>
                <a:gd name="T16" fmla="*/ 425 w 548"/>
                <a:gd name="T17" fmla="*/ 1087 h 1087"/>
                <a:gd name="T18" fmla="*/ 425 w 548"/>
                <a:gd name="T19" fmla="*/ 624 h 1087"/>
                <a:gd name="T20" fmla="*/ 403 w 548"/>
                <a:gd name="T21" fmla="*/ 477 h 1087"/>
                <a:gd name="T22" fmla="*/ 294 w 548"/>
                <a:gd name="T23" fmla="*/ 419 h 1087"/>
                <a:gd name="T24" fmla="*/ 124 w 548"/>
                <a:gd name="T25" fmla="*/ 463 h 1087"/>
                <a:gd name="T26" fmla="*/ 124 w 548"/>
                <a:gd name="T27" fmla="*/ 1087 h 1087"/>
                <a:gd name="T28" fmla="*/ 0 w 548"/>
                <a:gd name="T29" fmla="*/ 1087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2" name="Freeform 54"/>
            <p:cNvSpPr>
              <a:spLocks noEditPoints="1"/>
            </p:cNvSpPr>
            <p:nvPr userDrawn="1"/>
          </p:nvSpPr>
          <p:spPr bwMode="gray">
            <a:xfrm>
              <a:off x="4730" y="604"/>
              <a:ext cx="32" cy="43"/>
            </a:xfrm>
            <a:custGeom>
              <a:avLst/>
              <a:gdLst>
                <a:gd name="T0" fmla="*/ 437 w 561"/>
                <a:gd name="T1" fmla="*/ 286 h 762"/>
                <a:gd name="T2" fmla="*/ 437 w 561"/>
                <a:gd name="T3" fmla="*/ 248 h 762"/>
                <a:gd name="T4" fmla="*/ 415 w 561"/>
                <a:gd name="T5" fmla="*/ 138 h 762"/>
                <a:gd name="T6" fmla="*/ 271 w 561"/>
                <a:gd name="T7" fmla="*/ 77 h 762"/>
                <a:gd name="T8" fmla="*/ 70 w 561"/>
                <a:gd name="T9" fmla="*/ 118 h 762"/>
                <a:gd name="T10" fmla="*/ 70 w 561"/>
                <a:gd name="T11" fmla="*/ 31 h 762"/>
                <a:gd name="T12" fmla="*/ 284 w 561"/>
                <a:gd name="T13" fmla="*/ 0 h 762"/>
                <a:gd name="T14" fmla="*/ 516 w 561"/>
                <a:gd name="T15" fmla="*/ 76 h 762"/>
                <a:gd name="T16" fmla="*/ 558 w 561"/>
                <a:gd name="T17" fmla="*/ 200 h 762"/>
                <a:gd name="T18" fmla="*/ 561 w 561"/>
                <a:gd name="T19" fmla="*/ 290 h 762"/>
                <a:gd name="T20" fmla="*/ 561 w 561"/>
                <a:gd name="T21" fmla="*/ 727 h 762"/>
                <a:gd name="T22" fmla="*/ 293 w 561"/>
                <a:gd name="T23" fmla="*/ 762 h 762"/>
                <a:gd name="T24" fmla="*/ 83 w 561"/>
                <a:gd name="T25" fmla="*/ 720 h 762"/>
                <a:gd name="T26" fmla="*/ 0 w 561"/>
                <a:gd name="T27" fmla="*/ 558 h 762"/>
                <a:gd name="T28" fmla="*/ 96 w 561"/>
                <a:gd name="T29" fmla="*/ 363 h 762"/>
                <a:gd name="T30" fmla="*/ 336 w 561"/>
                <a:gd name="T31" fmla="*/ 297 h 762"/>
                <a:gd name="T32" fmla="*/ 437 w 561"/>
                <a:gd name="T33" fmla="*/ 286 h 762"/>
                <a:gd name="T34" fmla="*/ 437 w 561"/>
                <a:gd name="T35" fmla="*/ 356 h 762"/>
                <a:gd name="T36" fmla="*/ 267 w 561"/>
                <a:gd name="T37" fmla="*/ 382 h 762"/>
                <a:gd name="T38" fmla="*/ 127 w 561"/>
                <a:gd name="T39" fmla="*/ 545 h 762"/>
                <a:gd name="T40" fmla="*/ 168 w 561"/>
                <a:gd name="T41" fmla="*/ 650 h 762"/>
                <a:gd name="T42" fmla="*/ 312 w 561"/>
                <a:gd name="T43" fmla="*/ 687 h 762"/>
                <a:gd name="T44" fmla="*/ 437 w 561"/>
                <a:gd name="T45" fmla="*/ 670 h 762"/>
                <a:gd name="T46" fmla="*/ 437 w 561"/>
                <a:gd name="T47" fmla="*/ 35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3" name="Freeform 55"/>
            <p:cNvSpPr>
              <a:spLocks noEditPoints="1"/>
            </p:cNvSpPr>
            <p:nvPr userDrawn="1"/>
          </p:nvSpPr>
          <p:spPr bwMode="gray">
            <a:xfrm>
              <a:off x="4774" y="604"/>
              <a:ext cx="32" cy="61"/>
            </a:xfrm>
            <a:custGeom>
              <a:avLst/>
              <a:gdLst>
                <a:gd name="T0" fmla="*/ 123 w 567"/>
                <a:gd name="T1" fmla="*/ 711 h 1087"/>
                <a:gd name="T2" fmla="*/ 123 w 567"/>
                <a:gd name="T3" fmla="*/ 1087 h 1087"/>
                <a:gd name="T4" fmla="*/ 0 w 567"/>
                <a:gd name="T5" fmla="*/ 1087 h 1087"/>
                <a:gd name="T6" fmla="*/ 0 w 567"/>
                <a:gd name="T7" fmla="*/ 28 h 1087"/>
                <a:gd name="T8" fmla="*/ 249 w 567"/>
                <a:gd name="T9" fmla="*/ 0 h 1087"/>
                <a:gd name="T10" fmla="*/ 505 w 567"/>
                <a:gd name="T11" fmla="*/ 113 h 1087"/>
                <a:gd name="T12" fmla="*/ 567 w 567"/>
                <a:gd name="T13" fmla="*/ 379 h 1087"/>
                <a:gd name="T14" fmla="*/ 489 w 567"/>
                <a:gd name="T15" fmla="*/ 662 h 1087"/>
                <a:gd name="T16" fmla="*/ 274 w 567"/>
                <a:gd name="T17" fmla="*/ 762 h 1087"/>
                <a:gd name="T18" fmla="*/ 172 w 567"/>
                <a:gd name="T19" fmla="*/ 742 h 1087"/>
                <a:gd name="T20" fmla="*/ 123 w 567"/>
                <a:gd name="T21" fmla="*/ 711 h 1087"/>
                <a:gd name="T22" fmla="*/ 123 w 567"/>
                <a:gd name="T23" fmla="*/ 625 h 1087"/>
                <a:gd name="T24" fmla="*/ 260 w 567"/>
                <a:gd name="T25" fmla="*/ 687 h 1087"/>
                <a:gd name="T26" fmla="*/ 400 w 567"/>
                <a:gd name="T27" fmla="*/ 591 h 1087"/>
                <a:gd name="T28" fmla="*/ 441 w 567"/>
                <a:gd name="T29" fmla="*/ 378 h 1087"/>
                <a:gd name="T30" fmla="*/ 386 w 567"/>
                <a:gd name="T31" fmla="*/ 140 h 1087"/>
                <a:gd name="T32" fmla="*/ 230 w 567"/>
                <a:gd name="T33" fmla="*/ 74 h 1087"/>
                <a:gd name="T34" fmla="*/ 123 w 567"/>
                <a:gd name="T35" fmla="*/ 83 h 1087"/>
                <a:gd name="T36" fmla="*/ 123 w 567"/>
                <a:gd name="T37" fmla="*/ 625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4" name="Freeform 56"/>
            <p:cNvSpPr>
              <a:spLocks noEditPoints="1"/>
            </p:cNvSpPr>
            <p:nvPr userDrawn="1"/>
          </p:nvSpPr>
          <p:spPr bwMode="gray">
            <a:xfrm>
              <a:off x="4815" y="591"/>
              <a:ext cx="9" cy="55"/>
            </a:xfrm>
            <a:custGeom>
              <a:avLst/>
              <a:gdLst>
                <a:gd name="T0" fmla="*/ 75 w 150"/>
                <a:gd name="T1" fmla="*/ 0 h 987"/>
                <a:gd name="T2" fmla="*/ 131 w 150"/>
                <a:gd name="T3" fmla="*/ 25 h 987"/>
                <a:gd name="T4" fmla="*/ 150 w 150"/>
                <a:gd name="T5" fmla="*/ 76 h 987"/>
                <a:gd name="T6" fmla="*/ 126 w 150"/>
                <a:gd name="T7" fmla="*/ 132 h 987"/>
                <a:gd name="T8" fmla="*/ 74 w 150"/>
                <a:gd name="T9" fmla="*/ 151 h 987"/>
                <a:gd name="T10" fmla="*/ 19 w 150"/>
                <a:gd name="T11" fmla="*/ 127 h 987"/>
                <a:gd name="T12" fmla="*/ 0 w 150"/>
                <a:gd name="T13" fmla="*/ 75 h 987"/>
                <a:gd name="T14" fmla="*/ 24 w 150"/>
                <a:gd name="T15" fmla="*/ 20 h 987"/>
                <a:gd name="T16" fmla="*/ 75 w 150"/>
                <a:gd name="T17" fmla="*/ 0 h 987"/>
                <a:gd name="T18" fmla="*/ 15 w 150"/>
                <a:gd name="T19" fmla="*/ 987 h 987"/>
                <a:gd name="T20" fmla="*/ 15 w 150"/>
                <a:gd name="T21" fmla="*/ 265 h 987"/>
                <a:gd name="T22" fmla="*/ 138 w 150"/>
                <a:gd name="T23" fmla="*/ 265 h 987"/>
                <a:gd name="T24" fmla="*/ 138 w 150"/>
                <a:gd name="T25" fmla="*/ 987 h 987"/>
                <a:gd name="T26" fmla="*/ 15 w 150"/>
                <a:gd name="T27"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5" name="Freeform 57"/>
            <p:cNvSpPr>
              <a:spLocks/>
            </p:cNvSpPr>
            <p:nvPr userDrawn="1"/>
          </p:nvSpPr>
          <p:spPr bwMode="gray">
            <a:xfrm>
              <a:off x="4836" y="604"/>
              <a:ext cx="31" cy="42"/>
            </a:xfrm>
            <a:custGeom>
              <a:avLst/>
              <a:gdLst>
                <a:gd name="T0" fmla="*/ 0 w 548"/>
                <a:gd name="T1" fmla="*/ 742 h 742"/>
                <a:gd name="T2" fmla="*/ 0 w 548"/>
                <a:gd name="T3" fmla="*/ 28 h 742"/>
                <a:gd name="T4" fmla="*/ 289 w 548"/>
                <a:gd name="T5" fmla="*/ 0 h 742"/>
                <a:gd name="T6" fmla="*/ 526 w 548"/>
                <a:gd name="T7" fmla="*/ 113 h 742"/>
                <a:gd name="T8" fmla="*/ 548 w 548"/>
                <a:gd name="T9" fmla="*/ 299 h 742"/>
                <a:gd name="T10" fmla="*/ 548 w 548"/>
                <a:gd name="T11" fmla="*/ 742 h 742"/>
                <a:gd name="T12" fmla="*/ 424 w 548"/>
                <a:gd name="T13" fmla="*/ 742 h 742"/>
                <a:gd name="T14" fmla="*/ 424 w 548"/>
                <a:gd name="T15" fmla="*/ 306 h 742"/>
                <a:gd name="T16" fmla="*/ 403 w 548"/>
                <a:gd name="T17" fmla="*/ 134 h 742"/>
                <a:gd name="T18" fmla="*/ 277 w 548"/>
                <a:gd name="T19" fmla="*/ 74 h 742"/>
                <a:gd name="T20" fmla="*/ 123 w 548"/>
                <a:gd name="T21" fmla="*/ 90 h 742"/>
                <a:gd name="T22" fmla="*/ 123 w 548"/>
                <a:gd name="T23" fmla="*/ 742 h 742"/>
                <a:gd name="T24" fmla="*/ 0 w 548"/>
                <a:gd name="T25"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6" name="Freeform 58"/>
            <p:cNvSpPr>
              <a:spLocks noEditPoints="1"/>
            </p:cNvSpPr>
            <p:nvPr userDrawn="1"/>
          </p:nvSpPr>
          <p:spPr bwMode="gray">
            <a:xfrm>
              <a:off x="4876" y="604"/>
              <a:ext cx="32" cy="62"/>
            </a:xfrm>
            <a:custGeom>
              <a:avLst/>
              <a:gdLst>
                <a:gd name="T0" fmla="*/ 445 w 569"/>
                <a:gd name="T1" fmla="*/ 677 h 1098"/>
                <a:gd name="T2" fmla="*/ 399 w 569"/>
                <a:gd name="T3" fmla="*/ 721 h 1098"/>
                <a:gd name="T4" fmla="*/ 257 w 569"/>
                <a:gd name="T5" fmla="*/ 762 h 1098"/>
                <a:gd name="T6" fmla="*/ 97 w 569"/>
                <a:gd name="T7" fmla="*/ 708 h 1098"/>
                <a:gd name="T8" fmla="*/ 0 w 569"/>
                <a:gd name="T9" fmla="*/ 414 h 1098"/>
                <a:gd name="T10" fmla="*/ 71 w 569"/>
                <a:gd name="T11" fmla="*/ 131 h 1098"/>
                <a:gd name="T12" fmla="*/ 340 w 569"/>
                <a:gd name="T13" fmla="*/ 0 h 1098"/>
                <a:gd name="T14" fmla="*/ 569 w 569"/>
                <a:gd name="T15" fmla="*/ 28 h 1098"/>
                <a:gd name="T16" fmla="*/ 569 w 569"/>
                <a:gd name="T17" fmla="*/ 601 h 1098"/>
                <a:gd name="T18" fmla="*/ 555 w 569"/>
                <a:gd name="T19" fmla="*/ 843 h 1098"/>
                <a:gd name="T20" fmla="*/ 422 w 569"/>
                <a:gd name="T21" fmla="*/ 1052 h 1098"/>
                <a:gd name="T22" fmla="*/ 191 w 569"/>
                <a:gd name="T23" fmla="*/ 1098 h 1098"/>
                <a:gd name="T24" fmla="*/ 98 w 569"/>
                <a:gd name="T25" fmla="*/ 1092 h 1098"/>
                <a:gd name="T26" fmla="*/ 98 w 569"/>
                <a:gd name="T27" fmla="*/ 1018 h 1098"/>
                <a:gd name="T28" fmla="*/ 190 w 569"/>
                <a:gd name="T29" fmla="*/ 1024 h 1098"/>
                <a:gd name="T30" fmla="*/ 341 w 569"/>
                <a:gd name="T31" fmla="*/ 997 h 1098"/>
                <a:gd name="T32" fmla="*/ 434 w 569"/>
                <a:gd name="T33" fmla="*/ 858 h 1098"/>
                <a:gd name="T34" fmla="*/ 445 w 569"/>
                <a:gd name="T35" fmla="*/ 716 h 1098"/>
                <a:gd name="T36" fmla="*/ 445 w 569"/>
                <a:gd name="T37" fmla="*/ 677 h 1098"/>
                <a:gd name="T38" fmla="*/ 445 w 569"/>
                <a:gd name="T39" fmla="*/ 81 h 1098"/>
                <a:gd name="T40" fmla="*/ 353 w 569"/>
                <a:gd name="T41" fmla="*/ 74 h 1098"/>
                <a:gd name="T42" fmla="*/ 231 w 569"/>
                <a:gd name="T43" fmla="*/ 106 h 1098"/>
                <a:gd name="T44" fmla="*/ 152 w 569"/>
                <a:gd name="T45" fmla="*/ 233 h 1098"/>
                <a:gd name="T46" fmla="*/ 126 w 569"/>
                <a:gd name="T47" fmla="*/ 419 h 1098"/>
                <a:gd name="T48" fmla="*/ 174 w 569"/>
                <a:gd name="T49" fmla="*/ 633 h 1098"/>
                <a:gd name="T50" fmla="*/ 274 w 569"/>
                <a:gd name="T51" fmla="*/ 687 h 1098"/>
                <a:gd name="T52" fmla="*/ 371 w 569"/>
                <a:gd name="T53" fmla="*/ 654 h 1098"/>
                <a:gd name="T54" fmla="*/ 435 w 569"/>
                <a:gd name="T55" fmla="*/ 566 h 1098"/>
                <a:gd name="T56" fmla="*/ 445 w 569"/>
                <a:gd name="T57" fmla="*/ 483 h 1098"/>
                <a:gd name="T58" fmla="*/ 445 w 569"/>
                <a:gd name="T59" fmla="*/ 8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7" name="Freeform 59"/>
            <p:cNvSpPr>
              <a:spLocks/>
            </p:cNvSpPr>
            <p:nvPr userDrawn="1"/>
          </p:nvSpPr>
          <p:spPr bwMode="gray">
            <a:xfrm>
              <a:off x="4939" y="595"/>
              <a:ext cx="18" cy="51"/>
            </a:xfrm>
            <a:custGeom>
              <a:avLst/>
              <a:gdLst>
                <a:gd name="T0" fmla="*/ 0 w 318"/>
                <a:gd name="T1" fmla="*/ 0 h 917"/>
                <a:gd name="T2" fmla="*/ 124 w 318"/>
                <a:gd name="T3" fmla="*/ 0 h 917"/>
                <a:gd name="T4" fmla="*/ 124 w 318"/>
                <a:gd name="T5" fmla="*/ 195 h 917"/>
                <a:gd name="T6" fmla="*/ 318 w 318"/>
                <a:gd name="T7" fmla="*/ 195 h 917"/>
                <a:gd name="T8" fmla="*/ 318 w 318"/>
                <a:gd name="T9" fmla="*/ 273 h 917"/>
                <a:gd name="T10" fmla="*/ 124 w 318"/>
                <a:gd name="T11" fmla="*/ 273 h 917"/>
                <a:gd name="T12" fmla="*/ 124 w 318"/>
                <a:gd name="T13" fmla="*/ 656 h 917"/>
                <a:gd name="T14" fmla="*/ 156 w 318"/>
                <a:gd name="T15" fmla="*/ 804 h 917"/>
                <a:gd name="T16" fmla="*/ 225 w 318"/>
                <a:gd name="T17" fmla="*/ 836 h 917"/>
                <a:gd name="T18" fmla="*/ 277 w 318"/>
                <a:gd name="T19" fmla="*/ 838 h 917"/>
                <a:gd name="T20" fmla="*/ 318 w 318"/>
                <a:gd name="T21" fmla="*/ 838 h 917"/>
                <a:gd name="T22" fmla="*/ 318 w 318"/>
                <a:gd name="T23" fmla="*/ 917 h 917"/>
                <a:gd name="T24" fmla="*/ 251 w 318"/>
                <a:gd name="T25" fmla="*/ 917 h 917"/>
                <a:gd name="T26" fmla="*/ 127 w 318"/>
                <a:gd name="T27" fmla="*/ 904 h 917"/>
                <a:gd name="T28" fmla="*/ 11 w 318"/>
                <a:gd name="T29" fmla="*/ 782 h 917"/>
                <a:gd name="T30" fmla="*/ 0 w 318"/>
                <a:gd name="T31" fmla="*/ 638 h 917"/>
                <a:gd name="T32" fmla="*/ 0 w 318"/>
                <a:gd name="T33"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8" name="Freeform 60"/>
            <p:cNvSpPr>
              <a:spLocks noEditPoints="1"/>
            </p:cNvSpPr>
            <p:nvPr userDrawn="1"/>
          </p:nvSpPr>
          <p:spPr bwMode="gray">
            <a:xfrm>
              <a:off x="4963"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9" name="Freeform 61"/>
            <p:cNvSpPr>
              <a:spLocks/>
            </p:cNvSpPr>
            <p:nvPr userDrawn="1"/>
          </p:nvSpPr>
          <p:spPr bwMode="gray">
            <a:xfrm>
              <a:off x="5007" y="604"/>
              <a:ext cx="52" cy="42"/>
            </a:xfrm>
            <a:custGeom>
              <a:avLst/>
              <a:gdLst>
                <a:gd name="T0" fmla="*/ 0 w 933"/>
                <a:gd name="T1" fmla="*/ 742 h 742"/>
                <a:gd name="T2" fmla="*/ 0 w 933"/>
                <a:gd name="T3" fmla="*/ 28 h 742"/>
                <a:gd name="T4" fmla="*/ 267 w 933"/>
                <a:gd name="T5" fmla="*/ 0 h 742"/>
                <a:gd name="T6" fmla="*/ 460 w 933"/>
                <a:gd name="T7" fmla="*/ 46 h 742"/>
                <a:gd name="T8" fmla="*/ 691 w 933"/>
                <a:gd name="T9" fmla="*/ 0 h 742"/>
                <a:gd name="T10" fmla="*/ 912 w 933"/>
                <a:gd name="T11" fmla="*/ 114 h 742"/>
                <a:gd name="T12" fmla="*/ 933 w 933"/>
                <a:gd name="T13" fmla="*/ 299 h 742"/>
                <a:gd name="T14" fmla="*/ 933 w 933"/>
                <a:gd name="T15" fmla="*/ 742 h 742"/>
                <a:gd name="T16" fmla="*/ 809 w 933"/>
                <a:gd name="T17" fmla="*/ 742 h 742"/>
                <a:gd name="T18" fmla="*/ 809 w 933"/>
                <a:gd name="T19" fmla="*/ 306 h 742"/>
                <a:gd name="T20" fmla="*/ 790 w 933"/>
                <a:gd name="T21" fmla="*/ 135 h 742"/>
                <a:gd name="T22" fmla="*/ 675 w 933"/>
                <a:gd name="T23" fmla="*/ 74 h 742"/>
                <a:gd name="T24" fmla="*/ 528 w 933"/>
                <a:gd name="T25" fmla="*/ 108 h 742"/>
                <a:gd name="T26" fmla="*/ 528 w 933"/>
                <a:gd name="T27" fmla="*/ 742 h 742"/>
                <a:gd name="T28" fmla="*/ 405 w 933"/>
                <a:gd name="T29" fmla="*/ 742 h 742"/>
                <a:gd name="T30" fmla="*/ 405 w 933"/>
                <a:gd name="T31" fmla="*/ 301 h 742"/>
                <a:gd name="T32" fmla="*/ 385 w 933"/>
                <a:gd name="T33" fmla="*/ 135 h 742"/>
                <a:gd name="T34" fmla="*/ 267 w 933"/>
                <a:gd name="T35" fmla="*/ 74 h 742"/>
                <a:gd name="T36" fmla="*/ 124 w 933"/>
                <a:gd name="T37" fmla="*/ 90 h 742"/>
                <a:gd name="T38" fmla="*/ 124 w 933"/>
                <a:gd name="T39" fmla="*/ 742 h 742"/>
                <a:gd name="T40" fmla="*/ 0 w 933"/>
                <a:gd name="T41"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0" name="Freeform 62"/>
            <p:cNvSpPr>
              <a:spLocks noEditPoints="1"/>
            </p:cNvSpPr>
            <p:nvPr userDrawn="1"/>
          </p:nvSpPr>
          <p:spPr bwMode="gray">
            <a:xfrm>
              <a:off x="5069"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1" name="Freeform 63"/>
            <p:cNvSpPr>
              <a:spLocks/>
            </p:cNvSpPr>
            <p:nvPr userDrawn="1"/>
          </p:nvSpPr>
          <p:spPr bwMode="gray">
            <a:xfrm>
              <a:off x="5113" y="604"/>
              <a:ext cx="17" cy="42"/>
            </a:xfrm>
            <a:custGeom>
              <a:avLst/>
              <a:gdLst>
                <a:gd name="T0" fmla="*/ 0 w 312"/>
                <a:gd name="T1" fmla="*/ 742 h 742"/>
                <a:gd name="T2" fmla="*/ 0 w 312"/>
                <a:gd name="T3" fmla="*/ 31 h 742"/>
                <a:gd name="T4" fmla="*/ 312 w 312"/>
                <a:gd name="T5" fmla="*/ 0 h 742"/>
                <a:gd name="T6" fmla="*/ 312 w 312"/>
                <a:gd name="T7" fmla="*/ 77 h 742"/>
                <a:gd name="T8" fmla="*/ 124 w 312"/>
                <a:gd name="T9" fmla="*/ 90 h 742"/>
                <a:gd name="T10" fmla="*/ 124 w 312"/>
                <a:gd name="T11" fmla="*/ 742 h 742"/>
                <a:gd name="T12" fmla="*/ 0 w 312"/>
                <a:gd name="T13" fmla="*/ 742 h 742"/>
              </a:gdLst>
              <a:ahLst/>
              <a:cxnLst>
                <a:cxn ang="0">
                  <a:pos x="T0" y="T1"/>
                </a:cxn>
                <a:cxn ang="0">
                  <a:pos x="T2" y="T3"/>
                </a:cxn>
                <a:cxn ang="0">
                  <a:pos x="T4" y="T5"/>
                </a:cxn>
                <a:cxn ang="0">
                  <a:pos x="T6" y="T7"/>
                </a:cxn>
                <a:cxn ang="0">
                  <a:pos x="T8" y="T9"/>
                </a:cxn>
                <a:cxn ang="0">
                  <a:pos x="T10" y="T11"/>
                </a:cxn>
                <a:cxn ang="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2" name="Freeform 64"/>
            <p:cNvSpPr>
              <a:spLocks/>
            </p:cNvSpPr>
            <p:nvPr userDrawn="1"/>
          </p:nvSpPr>
          <p:spPr bwMode="gray">
            <a:xfrm>
              <a:off x="5138" y="604"/>
              <a:ext cx="17" cy="42"/>
            </a:xfrm>
            <a:custGeom>
              <a:avLst/>
              <a:gdLst>
                <a:gd name="T0" fmla="*/ 0 w 312"/>
                <a:gd name="T1" fmla="*/ 742 h 742"/>
                <a:gd name="T2" fmla="*/ 0 w 312"/>
                <a:gd name="T3" fmla="*/ 31 h 742"/>
                <a:gd name="T4" fmla="*/ 312 w 312"/>
                <a:gd name="T5" fmla="*/ 0 h 742"/>
                <a:gd name="T6" fmla="*/ 312 w 312"/>
                <a:gd name="T7" fmla="*/ 77 h 742"/>
                <a:gd name="T8" fmla="*/ 124 w 312"/>
                <a:gd name="T9" fmla="*/ 90 h 742"/>
                <a:gd name="T10" fmla="*/ 124 w 312"/>
                <a:gd name="T11" fmla="*/ 742 h 742"/>
                <a:gd name="T12" fmla="*/ 0 w 312"/>
                <a:gd name="T13" fmla="*/ 742 h 742"/>
              </a:gdLst>
              <a:ahLst/>
              <a:cxnLst>
                <a:cxn ang="0">
                  <a:pos x="T0" y="T1"/>
                </a:cxn>
                <a:cxn ang="0">
                  <a:pos x="T2" y="T3"/>
                </a:cxn>
                <a:cxn ang="0">
                  <a:pos x="T4" y="T5"/>
                </a:cxn>
                <a:cxn ang="0">
                  <a:pos x="T6" y="T7"/>
                </a:cxn>
                <a:cxn ang="0">
                  <a:pos x="T8" y="T9"/>
                </a:cxn>
                <a:cxn ang="0">
                  <a:pos x="T10" y="T11"/>
                </a:cxn>
                <a:cxn ang="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3" name="Freeform 65"/>
            <p:cNvSpPr>
              <a:spLocks noEditPoints="1"/>
            </p:cNvSpPr>
            <p:nvPr userDrawn="1"/>
          </p:nvSpPr>
          <p:spPr bwMode="gray">
            <a:xfrm>
              <a:off x="5160" y="604"/>
              <a:ext cx="34" cy="43"/>
            </a:xfrm>
            <a:custGeom>
              <a:avLst/>
              <a:gdLst>
                <a:gd name="T0" fmla="*/ 304 w 607"/>
                <a:gd name="T1" fmla="*/ 0 h 762"/>
                <a:gd name="T2" fmla="*/ 534 w 607"/>
                <a:gd name="T3" fmla="*/ 103 h 762"/>
                <a:gd name="T4" fmla="*/ 607 w 607"/>
                <a:gd name="T5" fmla="*/ 381 h 762"/>
                <a:gd name="T6" fmla="*/ 534 w 607"/>
                <a:gd name="T7" fmla="*/ 659 h 762"/>
                <a:gd name="T8" fmla="*/ 305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4" name="Freeform 66"/>
            <p:cNvSpPr>
              <a:spLocks/>
            </p:cNvSpPr>
            <p:nvPr userDrawn="1"/>
          </p:nvSpPr>
          <p:spPr bwMode="gray">
            <a:xfrm>
              <a:off x="5198" y="605"/>
              <a:ext cx="52" cy="41"/>
            </a:xfrm>
            <a:custGeom>
              <a:avLst/>
              <a:gdLst>
                <a:gd name="T0" fmla="*/ 204 w 929"/>
                <a:gd name="T1" fmla="*/ 722 h 722"/>
                <a:gd name="T2" fmla="*/ 0 w 929"/>
                <a:gd name="T3" fmla="*/ 0 h 722"/>
                <a:gd name="T4" fmla="*/ 124 w 929"/>
                <a:gd name="T5" fmla="*/ 0 h 722"/>
                <a:gd name="T6" fmla="*/ 277 w 929"/>
                <a:gd name="T7" fmla="*/ 588 h 722"/>
                <a:gd name="T8" fmla="*/ 412 w 929"/>
                <a:gd name="T9" fmla="*/ 0 h 722"/>
                <a:gd name="T10" fmla="*/ 534 w 929"/>
                <a:gd name="T11" fmla="*/ 0 h 722"/>
                <a:gd name="T12" fmla="*/ 676 w 929"/>
                <a:gd name="T13" fmla="*/ 588 h 722"/>
                <a:gd name="T14" fmla="*/ 828 w 929"/>
                <a:gd name="T15" fmla="*/ 0 h 722"/>
                <a:gd name="T16" fmla="*/ 929 w 929"/>
                <a:gd name="T17" fmla="*/ 0 h 722"/>
                <a:gd name="T18" fmla="*/ 726 w 929"/>
                <a:gd name="T19" fmla="*/ 722 h 722"/>
                <a:gd name="T20" fmla="*/ 603 w 929"/>
                <a:gd name="T21" fmla="*/ 722 h 722"/>
                <a:gd name="T22" fmla="*/ 495 w 929"/>
                <a:gd name="T23" fmla="*/ 255 h 722"/>
                <a:gd name="T24" fmla="*/ 468 w 929"/>
                <a:gd name="T25" fmla="*/ 107 h 722"/>
                <a:gd name="T26" fmla="*/ 440 w 929"/>
                <a:gd name="T27" fmla="*/ 254 h 722"/>
                <a:gd name="T28" fmla="*/ 332 w 929"/>
                <a:gd name="T29" fmla="*/ 722 h 722"/>
                <a:gd name="T30" fmla="*/ 204 w 929"/>
                <a:gd name="T31"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5" name="Freeform 67"/>
            <p:cNvSpPr>
              <a:spLocks/>
            </p:cNvSpPr>
            <p:nvPr userDrawn="1"/>
          </p:nvSpPr>
          <p:spPr bwMode="gray">
            <a:xfrm>
              <a:off x="5270" y="605"/>
              <a:ext cx="52" cy="41"/>
            </a:xfrm>
            <a:custGeom>
              <a:avLst/>
              <a:gdLst>
                <a:gd name="T0" fmla="*/ 204 w 930"/>
                <a:gd name="T1" fmla="*/ 722 h 722"/>
                <a:gd name="T2" fmla="*/ 0 w 930"/>
                <a:gd name="T3" fmla="*/ 0 h 722"/>
                <a:gd name="T4" fmla="*/ 125 w 930"/>
                <a:gd name="T5" fmla="*/ 0 h 722"/>
                <a:gd name="T6" fmla="*/ 277 w 930"/>
                <a:gd name="T7" fmla="*/ 588 h 722"/>
                <a:gd name="T8" fmla="*/ 412 w 930"/>
                <a:gd name="T9" fmla="*/ 0 h 722"/>
                <a:gd name="T10" fmla="*/ 535 w 930"/>
                <a:gd name="T11" fmla="*/ 0 h 722"/>
                <a:gd name="T12" fmla="*/ 676 w 930"/>
                <a:gd name="T13" fmla="*/ 588 h 722"/>
                <a:gd name="T14" fmla="*/ 829 w 930"/>
                <a:gd name="T15" fmla="*/ 0 h 722"/>
                <a:gd name="T16" fmla="*/ 930 w 930"/>
                <a:gd name="T17" fmla="*/ 0 h 722"/>
                <a:gd name="T18" fmla="*/ 726 w 930"/>
                <a:gd name="T19" fmla="*/ 722 h 722"/>
                <a:gd name="T20" fmla="*/ 604 w 930"/>
                <a:gd name="T21" fmla="*/ 722 h 722"/>
                <a:gd name="T22" fmla="*/ 495 w 930"/>
                <a:gd name="T23" fmla="*/ 255 h 722"/>
                <a:gd name="T24" fmla="*/ 468 w 930"/>
                <a:gd name="T25" fmla="*/ 107 h 722"/>
                <a:gd name="T26" fmla="*/ 441 w 930"/>
                <a:gd name="T27" fmla="*/ 254 h 722"/>
                <a:gd name="T28" fmla="*/ 332 w 930"/>
                <a:gd name="T29" fmla="*/ 722 h 722"/>
                <a:gd name="T30" fmla="*/ 204 w 930"/>
                <a:gd name="T31"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6" name="Freeform 68"/>
            <p:cNvSpPr>
              <a:spLocks noEditPoints="1"/>
            </p:cNvSpPr>
            <p:nvPr userDrawn="1"/>
          </p:nvSpPr>
          <p:spPr bwMode="gray">
            <a:xfrm>
              <a:off x="5329" y="591"/>
              <a:ext cx="9" cy="55"/>
            </a:xfrm>
            <a:custGeom>
              <a:avLst/>
              <a:gdLst>
                <a:gd name="T0" fmla="*/ 76 w 151"/>
                <a:gd name="T1" fmla="*/ 0 h 987"/>
                <a:gd name="T2" fmla="*/ 132 w 151"/>
                <a:gd name="T3" fmla="*/ 25 h 987"/>
                <a:gd name="T4" fmla="*/ 151 w 151"/>
                <a:gd name="T5" fmla="*/ 76 h 987"/>
                <a:gd name="T6" fmla="*/ 126 w 151"/>
                <a:gd name="T7" fmla="*/ 132 h 987"/>
                <a:gd name="T8" fmla="*/ 75 w 151"/>
                <a:gd name="T9" fmla="*/ 151 h 987"/>
                <a:gd name="T10" fmla="*/ 20 w 151"/>
                <a:gd name="T11" fmla="*/ 127 h 987"/>
                <a:gd name="T12" fmla="*/ 0 w 151"/>
                <a:gd name="T13" fmla="*/ 75 h 987"/>
                <a:gd name="T14" fmla="*/ 25 w 151"/>
                <a:gd name="T15" fmla="*/ 20 h 987"/>
                <a:gd name="T16" fmla="*/ 76 w 151"/>
                <a:gd name="T17" fmla="*/ 0 h 987"/>
                <a:gd name="T18" fmla="*/ 15 w 151"/>
                <a:gd name="T19" fmla="*/ 987 h 987"/>
                <a:gd name="T20" fmla="*/ 15 w 151"/>
                <a:gd name="T21" fmla="*/ 265 h 987"/>
                <a:gd name="T22" fmla="*/ 139 w 151"/>
                <a:gd name="T23" fmla="*/ 265 h 987"/>
                <a:gd name="T24" fmla="*/ 139 w 151"/>
                <a:gd name="T25" fmla="*/ 987 h 987"/>
                <a:gd name="T26" fmla="*/ 15 w 151"/>
                <a:gd name="T27"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7" name="Freeform 69"/>
            <p:cNvSpPr>
              <a:spLocks/>
            </p:cNvSpPr>
            <p:nvPr userDrawn="1"/>
          </p:nvSpPr>
          <p:spPr bwMode="gray">
            <a:xfrm>
              <a:off x="5350" y="595"/>
              <a:ext cx="18" cy="51"/>
            </a:xfrm>
            <a:custGeom>
              <a:avLst/>
              <a:gdLst>
                <a:gd name="T0" fmla="*/ 0 w 318"/>
                <a:gd name="T1" fmla="*/ 0 h 917"/>
                <a:gd name="T2" fmla="*/ 124 w 318"/>
                <a:gd name="T3" fmla="*/ 0 h 917"/>
                <a:gd name="T4" fmla="*/ 124 w 318"/>
                <a:gd name="T5" fmla="*/ 195 h 917"/>
                <a:gd name="T6" fmla="*/ 318 w 318"/>
                <a:gd name="T7" fmla="*/ 195 h 917"/>
                <a:gd name="T8" fmla="*/ 318 w 318"/>
                <a:gd name="T9" fmla="*/ 273 h 917"/>
                <a:gd name="T10" fmla="*/ 124 w 318"/>
                <a:gd name="T11" fmla="*/ 273 h 917"/>
                <a:gd name="T12" fmla="*/ 124 w 318"/>
                <a:gd name="T13" fmla="*/ 656 h 917"/>
                <a:gd name="T14" fmla="*/ 156 w 318"/>
                <a:gd name="T15" fmla="*/ 804 h 917"/>
                <a:gd name="T16" fmla="*/ 225 w 318"/>
                <a:gd name="T17" fmla="*/ 836 h 917"/>
                <a:gd name="T18" fmla="*/ 277 w 318"/>
                <a:gd name="T19" fmla="*/ 838 h 917"/>
                <a:gd name="T20" fmla="*/ 318 w 318"/>
                <a:gd name="T21" fmla="*/ 838 h 917"/>
                <a:gd name="T22" fmla="*/ 318 w 318"/>
                <a:gd name="T23" fmla="*/ 917 h 917"/>
                <a:gd name="T24" fmla="*/ 251 w 318"/>
                <a:gd name="T25" fmla="*/ 917 h 917"/>
                <a:gd name="T26" fmla="*/ 127 w 318"/>
                <a:gd name="T27" fmla="*/ 904 h 917"/>
                <a:gd name="T28" fmla="*/ 11 w 318"/>
                <a:gd name="T29" fmla="*/ 782 h 917"/>
                <a:gd name="T30" fmla="*/ 0 w 318"/>
                <a:gd name="T31" fmla="*/ 638 h 917"/>
                <a:gd name="T32" fmla="*/ 0 w 318"/>
                <a:gd name="T33"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8" name="Freeform 70"/>
            <p:cNvSpPr>
              <a:spLocks/>
            </p:cNvSpPr>
            <p:nvPr userDrawn="1"/>
          </p:nvSpPr>
          <p:spPr bwMode="gray">
            <a:xfrm>
              <a:off x="5376" y="585"/>
              <a:ext cx="31" cy="61"/>
            </a:xfrm>
            <a:custGeom>
              <a:avLst/>
              <a:gdLst>
                <a:gd name="T0" fmla="*/ 0 w 548"/>
                <a:gd name="T1" fmla="*/ 1087 h 1087"/>
                <a:gd name="T2" fmla="*/ 0 w 548"/>
                <a:gd name="T3" fmla="*/ 0 h 1087"/>
                <a:gd name="T4" fmla="*/ 124 w 548"/>
                <a:gd name="T5" fmla="*/ 0 h 1087"/>
                <a:gd name="T6" fmla="*/ 124 w 548"/>
                <a:gd name="T7" fmla="*/ 382 h 1087"/>
                <a:gd name="T8" fmla="*/ 306 w 548"/>
                <a:gd name="T9" fmla="*/ 345 h 1087"/>
                <a:gd name="T10" fmla="*/ 526 w 548"/>
                <a:gd name="T11" fmla="*/ 458 h 1087"/>
                <a:gd name="T12" fmla="*/ 548 w 548"/>
                <a:gd name="T13" fmla="*/ 644 h 1087"/>
                <a:gd name="T14" fmla="*/ 548 w 548"/>
                <a:gd name="T15" fmla="*/ 1087 h 1087"/>
                <a:gd name="T16" fmla="*/ 425 w 548"/>
                <a:gd name="T17" fmla="*/ 1087 h 1087"/>
                <a:gd name="T18" fmla="*/ 425 w 548"/>
                <a:gd name="T19" fmla="*/ 624 h 1087"/>
                <a:gd name="T20" fmla="*/ 403 w 548"/>
                <a:gd name="T21" fmla="*/ 477 h 1087"/>
                <a:gd name="T22" fmla="*/ 294 w 548"/>
                <a:gd name="T23" fmla="*/ 419 h 1087"/>
                <a:gd name="T24" fmla="*/ 124 w 548"/>
                <a:gd name="T25" fmla="*/ 463 h 1087"/>
                <a:gd name="T26" fmla="*/ 124 w 548"/>
                <a:gd name="T27" fmla="*/ 1087 h 1087"/>
                <a:gd name="T28" fmla="*/ 0 w 548"/>
                <a:gd name="T29" fmla="*/ 1087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9"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0" name="Freeform 72"/>
            <p:cNvSpPr>
              <a:spLocks noEditPoints="1"/>
            </p:cNvSpPr>
            <p:nvPr userDrawn="1"/>
          </p:nvSpPr>
          <p:spPr bwMode="gray">
            <a:xfrm>
              <a:off x="5470"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1" name="Freeform 73"/>
            <p:cNvSpPr>
              <a:spLocks/>
            </p:cNvSpPr>
            <p:nvPr userDrawn="1"/>
          </p:nvSpPr>
          <p:spPr bwMode="gray">
            <a:xfrm>
              <a:off x="5514" y="605"/>
              <a:ext cx="29" cy="42"/>
            </a:xfrm>
            <a:custGeom>
              <a:avLst/>
              <a:gdLst>
                <a:gd name="T0" fmla="*/ 0 w 527"/>
                <a:gd name="T1" fmla="*/ 0 h 742"/>
                <a:gd name="T2" fmla="*/ 123 w 527"/>
                <a:gd name="T3" fmla="*/ 0 h 742"/>
                <a:gd name="T4" fmla="*/ 123 w 527"/>
                <a:gd name="T5" fmla="*/ 445 h 742"/>
                <a:gd name="T6" fmla="*/ 145 w 527"/>
                <a:gd name="T7" fmla="*/ 609 h 742"/>
                <a:gd name="T8" fmla="*/ 197 w 527"/>
                <a:gd name="T9" fmla="*/ 656 h 742"/>
                <a:gd name="T10" fmla="*/ 276 w 527"/>
                <a:gd name="T11" fmla="*/ 667 h 742"/>
                <a:gd name="T12" fmla="*/ 403 w 527"/>
                <a:gd name="T13" fmla="*/ 648 h 742"/>
                <a:gd name="T14" fmla="*/ 403 w 527"/>
                <a:gd name="T15" fmla="*/ 0 h 742"/>
                <a:gd name="T16" fmla="*/ 527 w 527"/>
                <a:gd name="T17" fmla="*/ 0 h 742"/>
                <a:gd name="T18" fmla="*/ 527 w 527"/>
                <a:gd name="T19" fmla="*/ 710 h 742"/>
                <a:gd name="T20" fmla="*/ 269 w 527"/>
                <a:gd name="T21" fmla="*/ 742 h 742"/>
                <a:gd name="T22" fmla="*/ 86 w 527"/>
                <a:gd name="T23" fmla="*/ 703 h 742"/>
                <a:gd name="T24" fmla="*/ 6 w 527"/>
                <a:gd name="T25" fmla="*/ 567 h 742"/>
                <a:gd name="T26" fmla="*/ 0 w 527"/>
                <a:gd name="T27" fmla="*/ 454 h 742"/>
                <a:gd name="T28" fmla="*/ 0 w 527"/>
                <a:gd name="T29"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2" name="Freeform 74"/>
            <p:cNvSpPr>
              <a:spLocks/>
            </p:cNvSpPr>
            <p:nvPr userDrawn="1"/>
          </p:nvSpPr>
          <p:spPr bwMode="gray">
            <a:xfrm>
              <a:off x="5115" y="216"/>
              <a:ext cx="132" cy="10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3" name="Freeform 75"/>
            <p:cNvSpPr>
              <a:spLocks/>
            </p:cNvSpPr>
            <p:nvPr userDrawn="1"/>
          </p:nvSpPr>
          <p:spPr bwMode="gray">
            <a:xfrm>
              <a:off x="4899" y="327"/>
              <a:ext cx="91" cy="148"/>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4" name="Freeform 76"/>
            <p:cNvSpPr>
              <a:spLocks/>
            </p:cNvSpPr>
            <p:nvPr userDrawn="1"/>
          </p:nvSpPr>
          <p:spPr bwMode="gray">
            <a:xfrm>
              <a:off x="5114" y="327"/>
              <a:ext cx="60" cy="207"/>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5" name="Freeform 77"/>
            <p:cNvSpPr>
              <a:spLocks/>
            </p:cNvSpPr>
            <p:nvPr userDrawn="1"/>
          </p:nvSpPr>
          <p:spPr bwMode="gray">
            <a:xfrm>
              <a:off x="5180" y="327"/>
              <a:ext cx="47" cy="148"/>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6" name="Freeform 78"/>
            <p:cNvSpPr>
              <a:spLocks/>
            </p:cNvSpPr>
            <p:nvPr userDrawn="1"/>
          </p:nvSpPr>
          <p:spPr bwMode="gray">
            <a:xfrm>
              <a:off x="5227" y="327"/>
              <a:ext cx="111" cy="148"/>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7" name="Freeform 79"/>
            <p:cNvSpPr>
              <a:spLocks/>
            </p:cNvSpPr>
            <p:nvPr userDrawn="1"/>
          </p:nvSpPr>
          <p:spPr bwMode="gray">
            <a:xfrm>
              <a:off x="5429" y="327"/>
              <a:ext cx="124" cy="151"/>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8" name="Freeform 80"/>
            <p:cNvSpPr>
              <a:spLocks/>
            </p:cNvSpPr>
            <p:nvPr userDrawn="1"/>
          </p:nvSpPr>
          <p:spPr bwMode="gray">
            <a:xfrm>
              <a:off x="4994" y="327"/>
              <a:ext cx="125" cy="151"/>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9" name="Freeform 81"/>
            <p:cNvSpPr>
              <a:spLocks/>
            </p:cNvSpPr>
            <p:nvPr userDrawn="1"/>
          </p:nvSpPr>
          <p:spPr bwMode="gray">
            <a:xfrm>
              <a:off x="5333" y="324"/>
              <a:ext cx="95" cy="154"/>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bwMode="gray">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dirty="0"/>
              <a:t>マスタ サブタイトルの書式設定</a:t>
            </a:r>
          </a:p>
        </p:txBody>
      </p:sp>
      <p:sp>
        <p:nvSpPr>
          <p:cNvPr id="647174" name="Rectangle 6"/>
          <p:cNvSpPr>
            <a:spLocks noGrp="1" noChangeArrowheads="1"/>
          </p:cNvSpPr>
          <p:nvPr>
            <p:ph type="ctrTitle"/>
          </p:nvPr>
        </p:nvSpPr>
        <p:spPr bwMode="gray">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br>
              <a:rPr lang="en-US" altLang="ja-JP" noProof="0" dirty="0"/>
            </a:br>
            <a:r>
              <a:rPr lang="ja-JP" altLang="en-US" noProof="0" dirty="0"/>
              <a:t>マスタ タイトルの書式設定</a:t>
            </a:r>
            <a:endParaRPr lang="de-DE" altLang="ja-JP" noProof="0" dirty="0"/>
          </a:p>
        </p:txBody>
      </p:sp>
      <p:sp>
        <p:nvSpPr>
          <p:cNvPr id="647215" name="Rectangle 47"/>
          <p:cNvSpPr>
            <a:spLocks noGrp="1" noChangeArrowheads="1"/>
          </p:cNvSpPr>
          <p:nvPr>
            <p:ph type="ftr" sz="quarter" idx="3"/>
          </p:nvPr>
        </p:nvSpPr>
        <p:spPr bwMode="gray"/>
        <p:txBody>
          <a:bodyPr/>
          <a:lstStyle>
            <a:lvl1pPr>
              <a:defRPr/>
            </a:lvl1pPr>
          </a:lstStyle>
          <a:p>
            <a:r>
              <a:rPr lang="en-US" altLang="ja-JP"/>
              <a:t>Copyright 2019 FUJITSU LABORATORIES LTD.</a:t>
            </a:r>
            <a:endParaRPr lang="de-DE" altLang="ja-JP"/>
          </a:p>
        </p:txBody>
      </p:sp>
      <p:sp>
        <p:nvSpPr>
          <p:cNvPr id="39"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bg1"/>
                </a:solidFill>
                <a:latin typeface="+mn-lt"/>
              </a:defRPr>
            </a:lvl1pPr>
          </a:lstStyle>
          <a:p>
            <a:fld id="{E5C4FF1C-8F5E-4BC8-BCAF-207649A9C157}" type="slidenum">
              <a:rPr lang="de-DE" altLang="ja-JP" smtClean="0"/>
              <a:pPr/>
              <a:t>‹#›</a:t>
            </a:fld>
            <a:endParaRPr lang="de-DE" altLang="ja-JP"/>
          </a:p>
        </p:txBody>
      </p:sp>
    </p:spTree>
    <p:extLst>
      <p:ext uri="{BB962C8B-B14F-4D97-AF65-F5344CB8AC3E}">
        <p14:creationId xmlns:p14="http://schemas.microsoft.com/office/powerpoint/2010/main" val="1303003349"/>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dirty="0"/>
              <a:t>マスター タイトルの書式設定</a:t>
            </a:r>
          </a:p>
        </p:txBody>
      </p:sp>
      <p:sp>
        <p:nvSpPr>
          <p:cNvPr id="3" name="コンテンツ プレースホルダー 2"/>
          <p:cNvSpPr>
            <a:spLocks noGrp="1"/>
          </p:cNvSpPr>
          <p:nvPr>
            <p:ph idx="1"/>
          </p:nvPr>
        </p:nvSpPr>
        <p:spPr bwMode="gray"/>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p:txBody>
      </p:sp>
      <p:sp>
        <p:nvSpPr>
          <p:cNvPr id="4" name="スライド番号プレースホルダー 3"/>
          <p:cNvSpPr>
            <a:spLocks noGrp="1"/>
          </p:cNvSpPr>
          <p:nvPr>
            <p:ph type="sldNum" sz="quarter" idx="10"/>
          </p:nvPr>
        </p:nvSpPr>
        <p:spPr bwMode="gray"/>
        <p:txBody>
          <a:bodyPr/>
          <a:lstStyle>
            <a:lvl1pPr>
              <a:defRPr sz="1100">
                <a:latin typeface="Meiryo UI" panose="020B0604030504040204" pitchFamily="50" charset="-128"/>
                <a:ea typeface="Meiryo UI" panose="020B0604030504040204" pitchFamily="50" charset="-128"/>
              </a:defRPr>
            </a:lvl1pPr>
          </a:lstStyle>
          <a:p>
            <a:fld id="{DE2B87E1-F9DF-4BEE-B07D-635D26011F4B}" type="slidenum">
              <a:rPr lang="de-DE" altLang="ja-JP" smtClean="0"/>
              <a:pPr/>
              <a:t>‹#›</a:t>
            </a:fld>
            <a:endParaRPr lang="de-DE" altLang="ja-JP" dirty="0"/>
          </a:p>
        </p:txBody>
      </p:sp>
      <p:sp>
        <p:nvSpPr>
          <p:cNvPr id="5" name="フッター プレースホルダー 4"/>
          <p:cNvSpPr>
            <a:spLocks noGrp="1"/>
          </p:cNvSpPr>
          <p:nvPr>
            <p:ph type="ftr" sz="quarter" idx="11"/>
          </p:nvPr>
        </p:nvSpPr>
        <p:spPr bwMode="gray"/>
        <p:txBody>
          <a:bodyPr/>
          <a:lstStyle>
            <a:lvl1pPr>
              <a:defRPr sz="1100">
                <a:latin typeface="Meiryo UI" panose="020B0604030504040204" pitchFamily="50" charset="-128"/>
                <a:ea typeface="Meiryo UI" panose="020B0604030504040204" pitchFamily="50" charset="-128"/>
              </a:defRPr>
            </a:lvl1pPr>
          </a:lstStyle>
          <a:p>
            <a:r>
              <a:rPr lang="en-US" altLang="ja-JP" dirty="0"/>
              <a:t>Copyright 2019 FUJITSU LABORATORIES LTD.</a:t>
            </a:r>
            <a:endParaRPr lang="de-DE" altLang="ja-JP" dirty="0"/>
          </a:p>
        </p:txBody>
      </p:sp>
    </p:spTree>
    <p:extLst>
      <p:ext uri="{BB962C8B-B14F-4D97-AF65-F5344CB8AC3E}">
        <p14:creationId xmlns:p14="http://schemas.microsoft.com/office/powerpoint/2010/main" val="1168378650"/>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a:t>マスター タイトルの書式設定</a:t>
            </a:r>
          </a:p>
        </p:txBody>
      </p:sp>
      <p:sp>
        <p:nvSpPr>
          <p:cNvPr id="3" name="スライド番号プレースホルダー 2"/>
          <p:cNvSpPr>
            <a:spLocks noGrp="1"/>
          </p:cNvSpPr>
          <p:nvPr>
            <p:ph type="sldNum" sz="quarter" idx="10"/>
          </p:nvPr>
        </p:nvSpPr>
        <p:spPr bwMode="gray"/>
        <p:txBody>
          <a:bodyPr/>
          <a:lstStyle>
            <a:lvl1pPr>
              <a:defRPr/>
            </a:lvl1pPr>
          </a:lstStyle>
          <a:p>
            <a:fld id="{1195C95A-030B-42EE-9D8D-E0455A77345A}" type="slidenum">
              <a:rPr lang="de-DE" altLang="ja-JP"/>
              <a:pPr/>
              <a:t>‹#›</a:t>
            </a:fld>
            <a:endParaRPr lang="de-DE" altLang="ja-JP"/>
          </a:p>
        </p:txBody>
      </p:sp>
      <p:sp>
        <p:nvSpPr>
          <p:cNvPr id="4" name="フッター プレースホルダー 3"/>
          <p:cNvSpPr>
            <a:spLocks noGrp="1"/>
          </p:cNvSpPr>
          <p:nvPr>
            <p:ph type="ftr" sz="quarter" idx="11"/>
          </p:nvPr>
        </p:nvSpPr>
        <p:spPr bwMode="gray"/>
        <p:txBody>
          <a:bodyPr/>
          <a:lstStyle>
            <a:lvl1pPr>
              <a:defRPr/>
            </a:lvl1pPr>
          </a:lstStyle>
          <a:p>
            <a:r>
              <a:rPr lang="en-US" altLang="ja-JP"/>
              <a:t>Copyright 2019 FUJITSU LABORATORIES LTD.</a:t>
            </a:r>
            <a:endParaRPr lang="de-DE" altLang="ja-JP" dirty="0"/>
          </a:p>
        </p:txBody>
      </p:sp>
    </p:spTree>
    <p:extLst>
      <p:ext uri="{BB962C8B-B14F-4D97-AF65-F5344CB8AC3E}">
        <p14:creationId xmlns:p14="http://schemas.microsoft.com/office/powerpoint/2010/main" val="2226123694"/>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bwMode="gray"/>
        <p:txBody>
          <a:bodyPr/>
          <a:lstStyle>
            <a:lvl1pPr>
              <a:defRPr/>
            </a:lvl1pPr>
          </a:lstStyle>
          <a:p>
            <a:fld id="{E8E9CBD9-E97A-4244-BA2F-A59041725FCD}" type="slidenum">
              <a:rPr lang="de-DE" altLang="ja-JP"/>
              <a:pPr/>
              <a:t>‹#›</a:t>
            </a:fld>
            <a:endParaRPr lang="de-DE" altLang="ja-JP"/>
          </a:p>
        </p:txBody>
      </p:sp>
      <p:sp>
        <p:nvSpPr>
          <p:cNvPr id="3" name="フッター プレースホルダー 2"/>
          <p:cNvSpPr>
            <a:spLocks noGrp="1"/>
          </p:cNvSpPr>
          <p:nvPr>
            <p:ph type="ftr" sz="quarter" idx="11"/>
          </p:nvPr>
        </p:nvSpPr>
        <p:spPr bwMode="gray"/>
        <p:txBody>
          <a:bodyPr/>
          <a:lstStyle>
            <a:lvl1pPr>
              <a:defRPr/>
            </a:lvl1pPr>
          </a:lstStyle>
          <a:p>
            <a:r>
              <a:rPr lang="en-US" altLang="ja-JP"/>
              <a:t>Copyright 2019 FUJITSU LABORATORIES LTD.</a:t>
            </a:r>
            <a:endParaRPr lang="de-DE" altLang="ja-JP" dirty="0"/>
          </a:p>
        </p:txBody>
      </p:sp>
    </p:spTree>
    <p:extLst>
      <p:ext uri="{BB962C8B-B14F-4D97-AF65-F5344CB8AC3E}">
        <p14:creationId xmlns:p14="http://schemas.microsoft.com/office/powerpoint/2010/main" val="2249309352"/>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エンドカット">
    <p:spTree>
      <p:nvGrpSpPr>
        <p:cNvPr id="1" name=""/>
        <p:cNvGrpSpPr/>
        <p:nvPr/>
      </p:nvGrpSpPr>
      <p:grpSpPr>
        <a:xfrm>
          <a:off x="0" y="0"/>
          <a:ext cx="0" cy="0"/>
          <a:chOff x="0" y="0"/>
          <a:chExt cx="0" cy="0"/>
        </a:xfrm>
      </p:grpSpPr>
      <p:sp>
        <p:nvSpPr>
          <p:cNvPr id="38"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bg1"/>
                </a:solidFill>
                <a:latin typeface="+mn-lt"/>
              </a:defRPr>
            </a:lvl1pPr>
          </a:lstStyle>
          <a:p>
            <a:fld id="{E5C4FF1C-8F5E-4BC8-BCAF-207649A9C157}" type="slidenum">
              <a:rPr lang="de-DE" altLang="ja-JP" smtClean="0"/>
              <a:pPr/>
              <a:t>‹#›</a:t>
            </a:fld>
            <a:endParaRPr lang="de-DE" altLang="ja-JP"/>
          </a:p>
        </p:txBody>
      </p:sp>
      <p:sp>
        <p:nvSpPr>
          <p:cNvPr id="39"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bg1"/>
                </a:solidFill>
                <a:latin typeface="+mn-lt"/>
              </a:defRPr>
            </a:lvl1pPr>
          </a:lstStyle>
          <a:p>
            <a:r>
              <a:rPr lang="en-US" altLang="ja-JP"/>
              <a:t>Copyright 2019 FUJITSU LABORATORIES LTD.</a:t>
            </a:r>
            <a:endParaRPr lang="de-DE" altLang="ja-JP"/>
          </a:p>
        </p:txBody>
      </p:sp>
      <p:grpSp>
        <p:nvGrpSpPr>
          <p:cNvPr id="4" name="Group 38" descr="Message Lockup"/>
          <p:cNvGrpSpPr>
            <a:grpSpLocks/>
          </p:cNvGrpSpPr>
          <p:nvPr userDrawn="1"/>
        </p:nvGrpSpPr>
        <p:grpSpPr bwMode="gray">
          <a:xfrm>
            <a:off x="0" y="0"/>
            <a:ext cx="9144000" cy="6858000"/>
            <a:chOff x="0" y="0"/>
            <a:chExt cx="5760" cy="4320"/>
          </a:xfrm>
        </p:grpSpPr>
        <p:sp>
          <p:nvSpPr>
            <p:cNvPr id="5"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p>
              <a:endParaRPr lang="ja-JP" altLang="en-US"/>
            </a:p>
          </p:txBody>
        </p:sp>
        <p:grpSp>
          <p:nvGrpSpPr>
            <p:cNvPr id="6" name="Group 7"/>
            <p:cNvGrpSpPr>
              <a:grpSpLocks noChangeAspect="1"/>
            </p:cNvGrpSpPr>
            <p:nvPr/>
          </p:nvGrpSpPr>
          <p:grpSpPr bwMode="gray">
            <a:xfrm>
              <a:off x="0" y="0"/>
              <a:ext cx="5760" cy="4320"/>
              <a:chOff x="0" y="0"/>
              <a:chExt cx="5760" cy="4320"/>
            </a:xfrm>
          </p:grpSpPr>
          <p:sp>
            <p:nvSpPr>
              <p:cNvPr id="7"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8" name="Freeform 8"/>
              <p:cNvSpPr>
                <a:spLocks/>
              </p:cNvSpPr>
              <p:nvPr/>
            </p:nvSpPr>
            <p:spPr bwMode="gray">
              <a:xfrm>
                <a:off x="1217" y="2598"/>
                <a:ext cx="97" cy="159"/>
              </a:xfrm>
              <a:custGeom>
                <a:avLst/>
                <a:gdLst>
                  <a:gd name="T0" fmla="*/ 0 w 484"/>
                  <a:gd name="T1" fmla="*/ 764 h 795"/>
                  <a:gd name="T2" fmla="*/ 0 w 484"/>
                  <a:gd name="T3" fmla="*/ 672 h 795"/>
                  <a:gd name="T4" fmla="*/ 186 w 484"/>
                  <a:gd name="T5" fmla="*/ 715 h 795"/>
                  <a:gd name="T6" fmla="*/ 371 w 484"/>
                  <a:gd name="T7" fmla="*/ 593 h 795"/>
                  <a:gd name="T8" fmla="*/ 339 w 484"/>
                  <a:gd name="T9" fmla="*/ 515 h 795"/>
                  <a:gd name="T10" fmla="*/ 284 w 484"/>
                  <a:gd name="T11" fmla="*/ 472 h 795"/>
                  <a:gd name="T12" fmla="*/ 212 w 484"/>
                  <a:gd name="T13" fmla="*/ 436 h 795"/>
                  <a:gd name="T14" fmla="*/ 65 w 484"/>
                  <a:gd name="T15" fmla="*/ 337 h 795"/>
                  <a:gd name="T16" fmla="*/ 13 w 484"/>
                  <a:gd name="T17" fmla="*/ 199 h 795"/>
                  <a:gd name="T18" fmla="*/ 94 w 484"/>
                  <a:gd name="T19" fmla="*/ 43 h 795"/>
                  <a:gd name="T20" fmla="*/ 269 w 484"/>
                  <a:gd name="T21" fmla="*/ 0 h 795"/>
                  <a:gd name="T22" fmla="*/ 430 w 484"/>
                  <a:gd name="T23" fmla="*/ 26 h 795"/>
                  <a:gd name="T24" fmla="*/ 430 w 484"/>
                  <a:gd name="T25" fmla="*/ 111 h 795"/>
                  <a:gd name="T26" fmla="*/ 274 w 484"/>
                  <a:gd name="T27" fmla="*/ 78 h 795"/>
                  <a:gd name="T28" fmla="*/ 169 w 484"/>
                  <a:gd name="T29" fmla="*/ 103 h 795"/>
                  <a:gd name="T30" fmla="*/ 126 w 484"/>
                  <a:gd name="T31" fmla="*/ 186 h 795"/>
                  <a:gd name="T32" fmla="*/ 156 w 484"/>
                  <a:gd name="T33" fmla="*/ 264 h 795"/>
                  <a:gd name="T34" fmla="*/ 286 w 484"/>
                  <a:gd name="T35" fmla="*/ 345 h 795"/>
                  <a:gd name="T36" fmla="*/ 391 w 484"/>
                  <a:gd name="T37" fmla="*/ 406 h 795"/>
                  <a:gd name="T38" fmla="*/ 464 w 484"/>
                  <a:gd name="T39" fmla="*/ 486 h 795"/>
                  <a:gd name="T40" fmla="*/ 484 w 484"/>
                  <a:gd name="T41" fmla="*/ 581 h 795"/>
                  <a:gd name="T42" fmla="*/ 193 w 484"/>
                  <a:gd name="T43" fmla="*/ 795 h 795"/>
                  <a:gd name="T44" fmla="*/ 0 w 484"/>
                  <a:gd name="T45" fmla="*/ 764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9"/>
              <p:cNvSpPr>
                <a:spLocks/>
              </p:cNvSpPr>
              <p:nvPr/>
            </p:nvSpPr>
            <p:spPr bwMode="gray">
              <a:xfrm>
                <a:off x="1349" y="2526"/>
                <a:ext cx="115" cy="227"/>
              </a:xfrm>
              <a:custGeom>
                <a:avLst/>
                <a:gdLst>
                  <a:gd name="T0" fmla="*/ 0 w 572"/>
                  <a:gd name="T1" fmla="*/ 1136 h 1136"/>
                  <a:gd name="T2" fmla="*/ 0 w 572"/>
                  <a:gd name="T3" fmla="*/ 0 h 1136"/>
                  <a:gd name="T4" fmla="*/ 129 w 572"/>
                  <a:gd name="T5" fmla="*/ 0 h 1136"/>
                  <a:gd name="T6" fmla="*/ 129 w 572"/>
                  <a:gd name="T7" fmla="*/ 400 h 1136"/>
                  <a:gd name="T8" fmla="*/ 319 w 572"/>
                  <a:gd name="T9" fmla="*/ 361 h 1136"/>
                  <a:gd name="T10" fmla="*/ 549 w 572"/>
                  <a:gd name="T11" fmla="*/ 479 h 1136"/>
                  <a:gd name="T12" fmla="*/ 572 w 572"/>
                  <a:gd name="T13" fmla="*/ 673 h 1136"/>
                  <a:gd name="T14" fmla="*/ 572 w 572"/>
                  <a:gd name="T15" fmla="*/ 1136 h 1136"/>
                  <a:gd name="T16" fmla="*/ 443 w 572"/>
                  <a:gd name="T17" fmla="*/ 1136 h 1136"/>
                  <a:gd name="T18" fmla="*/ 443 w 572"/>
                  <a:gd name="T19" fmla="*/ 653 h 1136"/>
                  <a:gd name="T20" fmla="*/ 420 w 572"/>
                  <a:gd name="T21" fmla="*/ 499 h 1136"/>
                  <a:gd name="T22" fmla="*/ 307 w 572"/>
                  <a:gd name="T23" fmla="*/ 439 h 1136"/>
                  <a:gd name="T24" fmla="*/ 129 w 572"/>
                  <a:gd name="T25" fmla="*/ 485 h 1136"/>
                  <a:gd name="T26" fmla="*/ 129 w 572"/>
                  <a:gd name="T27" fmla="*/ 1136 h 1136"/>
                  <a:gd name="T28" fmla="*/ 0 w 572"/>
                  <a:gd name="T29"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10"/>
              <p:cNvSpPr>
                <a:spLocks noEditPoints="1"/>
              </p:cNvSpPr>
              <p:nvPr/>
            </p:nvSpPr>
            <p:spPr bwMode="gray">
              <a:xfrm>
                <a:off x="1499" y="2598"/>
                <a:ext cx="117" cy="159"/>
              </a:xfrm>
              <a:custGeom>
                <a:avLst/>
                <a:gdLst>
                  <a:gd name="T0" fmla="*/ 456 w 585"/>
                  <a:gd name="T1" fmla="*/ 298 h 795"/>
                  <a:gd name="T2" fmla="*/ 456 w 585"/>
                  <a:gd name="T3" fmla="*/ 259 h 795"/>
                  <a:gd name="T4" fmla="*/ 432 w 585"/>
                  <a:gd name="T5" fmla="*/ 144 h 795"/>
                  <a:gd name="T6" fmla="*/ 283 w 585"/>
                  <a:gd name="T7" fmla="*/ 81 h 795"/>
                  <a:gd name="T8" fmla="*/ 73 w 585"/>
                  <a:gd name="T9" fmla="*/ 123 h 795"/>
                  <a:gd name="T10" fmla="*/ 73 w 585"/>
                  <a:gd name="T11" fmla="*/ 33 h 795"/>
                  <a:gd name="T12" fmla="*/ 296 w 585"/>
                  <a:gd name="T13" fmla="*/ 0 h 795"/>
                  <a:gd name="T14" fmla="*/ 539 w 585"/>
                  <a:gd name="T15" fmla="*/ 80 h 795"/>
                  <a:gd name="T16" fmla="*/ 582 w 585"/>
                  <a:gd name="T17" fmla="*/ 209 h 795"/>
                  <a:gd name="T18" fmla="*/ 585 w 585"/>
                  <a:gd name="T19" fmla="*/ 303 h 795"/>
                  <a:gd name="T20" fmla="*/ 585 w 585"/>
                  <a:gd name="T21" fmla="*/ 760 h 795"/>
                  <a:gd name="T22" fmla="*/ 305 w 585"/>
                  <a:gd name="T23" fmla="*/ 795 h 795"/>
                  <a:gd name="T24" fmla="*/ 86 w 585"/>
                  <a:gd name="T25" fmla="*/ 752 h 795"/>
                  <a:gd name="T26" fmla="*/ 0 w 585"/>
                  <a:gd name="T27" fmla="*/ 583 h 795"/>
                  <a:gd name="T28" fmla="*/ 99 w 585"/>
                  <a:gd name="T29" fmla="*/ 380 h 795"/>
                  <a:gd name="T30" fmla="*/ 350 w 585"/>
                  <a:gd name="T31" fmla="*/ 310 h 795"/>
                  <a:gd name="T32" fmla="*/ 456 w 585"/>
                  <a:gd name="T33" fmla="*/ 298 h 795"/>
                  <a:gd name="T34" fmla="*/ 456 w 585"/>
                  <a:gd name="T35" fmla="*/ 372 h 795"/>
                  <a:gd name="T36" fmla="*/ 278 w 585"/>
                  <a:gd name="T37" fmla="*/ 399 h 795"/>
                  <a:gd name="T38" fmla="*/ 132 w 585"/>
                  <a:gd name="T39" fmla="*/ 570 h 795"/>
                  <a:gd name="T40" fmla="*/ 175 w 585"/>
                  <a:gd name="T41" fmla="*/ 679 h 795"/>
                  <a:gd name="T42" fmla="*/ 325 w 585"/>
                  <a:gd name="T43" fmla="*/ 718 h 795"/>
                  <a:gd name="T44" fmla="*/ 456 w 585"/>
                  <a:gd name="T45" fmla="*/ 700 h 795"/>
                  <a:gd name="T46" fmla="*/ 456 w 585"/>
                  <a:gd name="T47" fmla="*/ 37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11"/>
              <p:cNvSpPr>
                <a:spLocks noEditPoints="1"/>
              </p:cNvSpPr>
              <p:nvPr/>
            </p:nvSpPr>
            <p:spPr bwMode="gray">
              <a:xfrm>
                <a:off x="1662" y="2598"/>
                <a:ext cx="119" cy="227"/>
              </a:xfrm>
              <a:custGeom>
                <a:avLst/>
                <a:gdLst>
                  <a:gd name="T0" fmla="*/ 129 w 592"/>
                  <a:gd name="T1" fmla="*/ 742 h 1136"/>
                  <a:gd name="T2" fmla="*/ 129 w 592"/>
                  <a:gd name="T3" fmla="*/ 1136 h 1136"/>
                  <a:gd name="T4" fmla="*/ 0 w 592"/>
                  <a:gd name="T5" fmla="*/ 1136 h 1136"/>
                  <a:gd name="T6" fmla="*/ 0 w 592"/>
                  <a:gd name="T7" fmla="*/ 30 h 1136"/>
                  <a:gd name="T8" fmla="*/ 260 w 592"/>
                  <a:gd name="T9" fmla="*/ 0 h 1136"/>
                  <a:gd name="T10" fmla="*/ 528 w 592"/>
                  <a:gd name="T11" fmla="*/ 118 h 1136"/>
                  <a:gd name="T12" fmla="*/ 592 w 592"/>
                  <a:gd name="T13" fmla="*/ 396 h 1136"/>
                  <a:gd name="T14" fmla="*/ 511 w 592"/>
                  <a:gd name="T15" fmla="*/ 691 h 1136"/>
                  <a:gd name="T16" fmla="*/ 287 w 592"/>
                  <a:gd name="T17" fmla="*/ 795 h 1136"/>
                  <a:gd name="T18" fmla="*/ 180 w 592"/>
                  <a:gd name="T19" fmla="*/ 775 h 1136"/>
                  <a:gd name="T20" fmla="*/ 129 w 592"/>
                  <a:gd name="T21" fmla="*/ 742 h 1136"/>
                  <a:gd name="T22" fmla="*/ 129 w 592"/>
                  <a:gd name="T23" fmla="*/ 653 h 1136"/>
                  <a:gd name="T24" fmla="*/ 272 w 592"/>
                  <a:gd name="T25" fmla="*/ 718 h 1136"/>
                  <a:gd name="T26" fmla="*/ 418 w 592"/>
                  <a:gd name="T27" fmla="*/ 618 h 1136"/>
                  <a:gd name="T28" fmla="*/ 461 w 592"/>
                  <a:gd name="T29" fmla="*/ 395 h 1136"/>
                  <a:gd name="T30" fmla="*/ 403 w 592"/>
                  <a:gd name="T31" fmla="*/ 147 h 1136"/>
                  <a:gd name="T32" fmla="*/ 241 w 592"/>
                  <a:gd name="T33" fmla="*/ 78 h 1136"/>
                  <a:gd name="T34" fmla="*/ 129 w 592"/>
                  <a:gd name="T35" fmla="*/ 87 h 1136"/>
                  <a:gd name="T36" fmla="*/ 129 w 592"/>
                  <a:gd name="T37" fmla="*/ 653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12"/>
              <p:cNvSpPr>
                <a:spLocks noEditPoints="1"/>
              </p:cNvSpPr>
              <p:nvPr/>
            </p:nvSpPr>
            <p:spPr bwMode="gray">
              <a:xfrm>
                <a:off x="1816" y="2547"/>
                <a:ext cx="32" cy="206"/>
              </a:xfrm>
              <a:custGeom>
                <a:avLst/>
                <a:gdLst>
                  <a:gd name="T0" fmla="*/ 78 w 157"/>
                  <a:gd name="T1" fmla="*/ 0 h 1031"/>
                  <a:gd name="T2" fmla="*/ 137 w 157"/>
                  <a:gd name="T3" fmla="*/ 26 h 1031"/>
                  <a:gd name="T4" fmla="*/ 157 w 157"/>
                  <a:gd name="T5" fmla="*/ 79 h 1031"/>
                  <a:gd name="T6" fmla="*/ 131 w 157"/>
                  <a:gd name="T7" fmla="*/ 139 h 1031"/>
                  <a:gd name="T8" fmla="*/ 78 w 157"/>
                  <a:gd name="T9" fmla="*/ 159 h 1031"/>
                  <a:gd name="T10" fmla="*/ 20 w 157"/>
                  <a:gd name="T11" fmla="*/ 133 h 1031"/>
                  <a:gd name="T12" fmla="*/ 0 w 157"/>
                  <a:gd name="T13" fmla="*/ 78 h 1031"/>
                  <a:gd name="T14" fmla="*/ 25 w 157"/>
                  <a:gd name="T15" fmla="*/ 20 h 1031"/>
                  <a:gd name="T16" fmla="*/ 78 w 157"/>
                  <a:gd name="T17" fmla="*/ 0 h 1031"/>
                  <a:gd name="T18" fmla="*/ 15 w 157"/>
                  <a:gd name="T19" fmla="*/ 277 h 1031"/>
                  <a:gd name="T20" fmla="*/ 144 w 157"/>
                  <a:gd name="T21" fmla="*/ 277 h 1031"/>
                  <a:gd name="T22" fmla="*/ 144 w 157"/>
                  <a:gd name="T23" fmla="*/ 1031 h 1031"/>
                  <a:gd name="T24" fmla="*/ 15 w 157"/>
                  <a:gd name="T25" fmla="*/ 1031 h 1031"/>
                  <a:gd name="T26" fmla="*/ 15 w 157"/>
                  <a:gd name="T27" fmla="*/ 277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13"/>
              <p:cNvSpPr>
                <a:spLocks/>
              </p:cNvSpPr>
              <p:nvPr/>
            </p:nvSpPr>
            <p:spPr bwMode="gray">
              <a:xfrm>
                <a:off x="1894" y="2598"/>
                <a:ext cx="114" cy="155"/>
              </a:xfrm>
              <a:custGeom>
                <a:avLst/>
                <a:gdLst>
                  <a:gd name="T0" fmla="*/ 0 w 573"/>
                  <a:gd name="T1" fmla="*/ 775 h 775"/>
                  <a:gd name="T2" fmla="*/ 0 w 573"/>
                  <a:gd name="T3" fmla="*/ 30 h 775"/>
                  <a:gd name="T4" fmla="*/ 302 w 573"/>
                  <a:gd name="T5" fmla="*/ 0 h 775"/>
                  <a:gd name="T6" fmla="*/ 550 w 573"/>
                  <a:gd name="T7" fmla="*/ 119 h 775"/>
                  <a:gd name="T8" fmla="*/ 573 w 573"/>
                  <a:gd name="T9" fmla="*/ 312 h 775"/>
                  <a:gd name="T10" fmla="*/ 573 w 573"/>
                  <a:gd name="T11" fmla="*/ 775 h 775"/>
                  <a:gd name="T12" fmla="*/ 444 w 573"/>
                  <a:gd name="T13" fmla="*/ 775 h 775"/>
                  <a:gd name="T14" fmla="*/ 444 w 573"/>
                  <a:gd name="T15" fmla="*/ 320 h 775"/>
                  <a:gd name="T16" fmla="*/ 421 w 573"/>
                  <a:gd name="T17" fmla="*/ 140 h 775"/>
                  <a:gd name="T18" fmla="*/ 290 w 573"/>
                  <a:gd name="T19" fmla="*/ 78 h 775"/>
                  <a:gd name="T20" fmla="*/ 130 w 573"/>
                  <a:gd name="T21" fmla="*/ 94 h 775"/>
                  <a:gd name="T22" fmla="*/ 130 w 573"/>
                  <a:gd name="T23" fmla="*/ 775 h 775"/>
                  <a:gd name="T24" fmla="*/ 0 w 573"/>
                  <a:gd name="T25" fmla="*/ 77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14"/>
              <p:cNvSpPr>
                <a:spLocks noEditPoints="1"/>
              </p:cNvSpPr>
              <p:nvPr/>
            </p:nvSpPr>
            <p:spPr bwMode="gray">
              <a:xfrm>
                <a:off x="2044" y="2598"/>
                <a:ext cx="119" cy="229"/>
              </a:xfrm>
              <a:custGeom>
                <a:avLst/>
                <a:gdLst>
                  <a:gd name="T0" fmla="*/ 466 w 595"/>
                  <a:gd name="T1" fmla="*/ 707 h 1147"/>
                  <a:gd name="T2" fmla="*/ 418 w 595"/>
                  <a:gd name="T3" fmla="*/ 752 h 1147"/>
                  <a:gd name="T4" fmla="*/ 268 w 595"/>
                  <a:gd name="T5" fmla="*/ 795 h 1147"/>
                  <a:gd name="T6" fmla="*/ 102 w 595"/>
                  <a:gd name="T7" fmla="*/ 740 h 1147"/>
                  <a:gd name="T8" fmla="*/ 0 w 595"/>
                  <a:gd name="T9" fmla="*/ 433 h 1147"/>
                  <a:gd name="T10" fmla="*/ 75 w 595"/>
                  <a:gd name="T11" fmla="*/ 137 h 1147"/>
                  <a:gd name="T12" fmla="*/ 356 w 595"/>
                  <a:gd name="T13" fmla="*/ 0 h 1147"/>
                  <a:gd name="T14" fmla="*/ 595 w 595"/>
                  <a:gd name="T15" fmla="*/ 30 h 1147"/>
                  <a:gd name="T16" fmla="*/ 595 w 595"/>
                  <a:gd name="T17" fmla="*/ 628 h 1147"/>
                  <a:gd name="T18" fmla="*/ 580 w 595"/>
                  <a:gd name="T19" fmla="*/ 881 h 1147"/>
                  <a:gd name="T20" fmla="*/ 441 w 595"/>
                  <a:gd name="T21" fmla="*/ 1099 h 1147"/>
                  <a:gd name="T22" fmla="*/ 200 w 595"/>
                  <a:gd name="T23" fmla="*/ 1147 h 1147"/>
                  <a:gd name="T24" fmla="*/ 103 w 595"/>
                  <a:gd name="T25" fmla="*/ 1141 h 1147"/>
                  <a:gd name="T26" fmla="*/ 103 w 595"/>
                  <a:gd name="T27" fmla="*/ 1064 h 1147"/>
                  <a:gd name="T28" fmla="*/ 199 w 595"/>
                  <a:gd name="T29" fmla="*/ 1069 h 1147"/>
                  <a:gd name="T30" fmla="*/ 357 w 595"/>
                  <a:gd name="T31" fmla="*/ 1041 h 1147"/>
                  <a:gd name="T32" fmla="*/ 454 w 595"/>
                  <a:gd name="T33" fmla="*/ 896 h 1147"/>
                  <a:gd name="T34" fmla="*/ 466 w 595"/>
                  <a:gd name="T35" fmla="*/ 748 h 1147"/>
                  <a:gd name="T36" fmla="*/ 466 w 595"/>
                  <a:gd name="T37" fmla="*/ 707 h 1147"/>
                  <a:gd name="T38" fmla="*/ 466 w 595"/>
                  <a:gd name="T39" fmla="*/ 85 h 1147"/>
                  <a:gd name="T40" fmla="*/ 369 w 595"/>
                  <a:gd name="T41" fmla="*/ 78 h 1147"/>
                  <a:gd name="T42" fmla="*/ 242 w 595"/>
                  <a:gd name="T43" fmla="*/ 111 h 1147"/>
                  <a:gd name="T44" fmla="*/ 159 w 595"/>
                  <a:gd name="T45" fmla="*/ 244 h 1147"/>
                  <a:gd name="T46" fmla="*/ 132 w 595"/>
                  <a:gd name="T47" fmla="*/ 438 h 1147"/>
                  <a:gd name="T48" fmla="*/ 183 w 595"/>
                  <a:gd name="T49" fmla="*/ 662 h 1147"/>
                  <a:gd name="T50" fmla="*/ 286 w 595"/>
                  <a:gd name="T51" fmla="*/ 718 h 1147"/>
                  <a:gd name="T52" fmla="*/ 388 w 595"/>
                  <a:gd name="T53" fmla="*/ 683 h 1147"/>
                  <a:gd name="T54" fmla="*/ 455 w 595"/>
                  <a:gd name="T55" fmla="*/ 592 h 1147"/>
                  <a:gd name="T56" fmla="*/ 466 w 595"/>
                  <a:gd name="T57" fmla="*/ 505 h 1147"/>
                  <a:gd name="T58" fmla="*/ 466 w 595"/>
                  <a:gd name="T59" fmla="*/ 85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15"/>
              <p:cNvSpPr>
                <a:spLocks/>
              </p:cNvSpPr>
              <p:nvPr/>
            </p:nvSpPr>
            <p:spPr bwMode="gray">
              <a:xfrm>
                <a:off x="2280" y="2561"/>
                <a:ext cx="67" cy="192"/>
              </a:xfrm>
              <a:custGeom>
                <a:avLst/>
                <a:gdLst>
                  <a:gd name="T0" fmla="*/ 0 w 332"/>
                  <a:gd name="T1" fmla="*/ 0 h 958"/>
                  <a:gd name="T2" fmla="*/ 129 w 332"/>
                  <a:gd name="T3" fmla="*/ 0 h 958"/>
                  <a:gd name="T4" fmla="*/ 129 w 332"/>
                  <a:gd name="T5" fmla="*/ 204 h 958"/>
                  <a:gd name="T6" fmla="*/ 332 w 332"/>
                  <a:gd name="T7" fmla="*/ 204 h 958"/>
                  <a:gd name="T8" fmla="*/ 332 w 332"/>
                  <a:gd name="T9" fmla="*/ 286 h 958"/>
                  <a:gd name="T10" fmla="*/ 129 w 332"/>
                  <a:gd name="T11" fmla="*/ 286 h 958"/>
                  <a:gd name="T12" fmla="*/ 129 w 332"/>
                  <a:gd name="T13" fmla="*/ 686 h 958"/>
                  <a:gd name="T14" fmla="*/ 163 w 332"/>
                  <a:gd name="T15" fmla="*/ 840 h 958"/>
                  <a:gd name="T16" fmla="*/ 235 w 332"/>
                  <a:gd name="T17" fmla="*/ 873 h 958"/>
                  <a:gd name="T18" fmla="*/ 290 w 332"/>
                  <a:gd name="T19" fmla="*/ 875 h 958"/>
                  <a:gd name="T20" fmla="*/ 332 w 332"/>
                  <a:gd name="T21" fmla="*/ 875 h 958"/>
                  <a:gd name="T22" fmla="*/ 332 w 332"/>
                  <a:gd name="T23" fmla="*/ 958 h 958"/>
                  <a:gd name="T24" fmla="*/ 263 w 332"/>
                  <a:gd name="T25" fmla="*/ 958 h 958"/>
                  <a:gd name="T26" fmla="*/ 132 w 332"/>
                  <a:gd name="T27" fmla="*/ 945 h 958"/>
                  <a:gd name="T28" fmla="*/ 12 w 332"/>
                  <a:gd name="T29" fmla="*/ 817 h 958"/>
                  <a:gd name="T30" fmla="*/ 0 w 332"/>
                  <a:gd name="T31" fmla="*/ 667 h 958"/>
                  <a:gd name="T32" fmla="*/ 0 w 332"/>
                  <a:gd name="T33" fmla="*/ 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16"/>
              <p:cNvSpPr>
                <a:spLocks noEditPoints="1"/>
              </p:cNvSpPr>
              <p:nvPr/>
            </p:nvSpPr>
            <p:spPr bwMode="gray">
              <a:xfrm>
                <a:off x="2374" y="2598"/>
                <a:ext cx="127" cy="159"/>
              </a:xfrm>
              <a:custGeom>
                <a:avLst/>
                <a:gdLst>
                  <a:gd name="T0" fmla="*/ 318 w 634"/>
                  <a:gd name="T1" fmla="*/ 0 h 795"/>
                  <a:gd name="T2" fmla="*/ 559 w 634"/>
                  <a:gd name="T3" fmla="*/ 107 h 795"/>
                  <a:gd name="T4" fmla="*/ 634 w 634"/>
                  <a:gd name="T5" fmla="*/ 398 h 795"/>
                  <a:gd name="T6" fmla="*/ 559 w 634"/>
                  <a:gd name="T7" fmla="*/ 688 h 795"/>
                  <a:gd name="T8" fmla="*/ 318 w 634"/>
                  <a:gd name="T9" fmla="*/ 795 h 795"/>
                  <a:gd name="T10" fmla="*/ 0 w 634"/>
                  <a:gd name="T11" fmla="*/ 393 h 795"/>
                  <a:gd name="T12" fmla="*/ 76 w 634"/>
                  <a:gd name="T13" fmla="*/ 107 h 795"/>
                  <a:gd name="T14" fmla="*/ 318 w 634"/>
                  <a:gd name="T15" fmla="*/ 0 h 795"/>
                  <a:gd name="T16" fmla="*/ 318 w 634"/>
                  <a:gd name="T17" fmla="*/ 78 h 795"/>
                  <a:gd name="T18" fmla="*/ 166 w 634"/>
                  <a:gd name="T19" fmla="*/ 176 h 795"/>
                  <a:gd name="T20" fmla="*/ 132 w 634"/>
                  <a:gd name="T21" fmla="*/ 394 h 795"/>
                  <a:gd name="T22" fmla="*/ 166 w 634"/>
                  <a:gd name="T23" fmla="*/ 619 h 795"/>
                  <a:gd name="T24" fmla="*/ 318 w 634"/>
                  <a:gd name="T25" fmla="*/ 718 h 795"/>
                  <a:gd name="T26" fmla="*/ 468 w 634"/>
                  <a:gd name="T27" fmla="*/ 619 h 795"/>
                  <a:gd name="T28" fmla="*/ 503 w 634"/>
                  <a:gd name="T29" fmla="*/ 398 h 795"/>
                  <a:gd name="T30" fmla="*/ 468 w 634"/>
                  <a:gd name="T31" fmla="*/ 176 h 795"/>
                  <a:gd name="T32" fmla="*/ 318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17"/>
              <p:cNvSpPr>
                <a:spLocks/>
              </p:cNvSpPr>
              <p:nvPr/>
            </p:nvSpPr>
            <p:spPr bwMode="gray">
              <a:xfrm>
                <a:off x="2538" y="2598"/>
                <a:ext cx="195" cy="155"/>
              </a:xfrm>
              <a:custGeom>
                <a:avLst/>
                <a:gdLst>
                  <a:gd name="T0" fmla="*/ 0 w 974"/>
                  <a:gd name="T1" fmla="*/ 775 h 775"/>
                  <a:gd name="T2" fmla="*/ 0 w 974"/>
                  <a:gd name="T3" fmla="*/ 30 h 775"/>
                  <a:gd name="T4" fmla="*/ 278 w 974"/>
                  <a:gd name="T5" fmla="*/ 0 h 775"/>
                  <a:gd name="T6" fmla="*/ 480 w 974"/>
                  <a:gd name="T7" fmla="*/ 49 h 775"/>
                  <a:gd name="T8" fmla="*/ 722 w 974"/>
                  <a:gd name="T9" fmla="*/ 0 h 775"/>
                  <a:gd name="T10" fmla="*/ 952 w 974"/>
                  <a:gd name="T11" fmla="*/ 119 h 775"/>
                  <a:gd name="T12" fmla="*/ 974 w 974"/>
                  <a:gd name="T13" fmla="*/ 312 h 775"/>
                  <a:gd name="T14" fmla="*/ 974 w 974"/>
                  <a:gd name="T15" fmla="*/ 775 h 775"/>
                  <a:gd name="T16" fmla="*/ 845 w 974"/>
                  <a:gd name="T17" fmla="*/ 775 h 775"/>
                  <a:gd name="T18" fmla="*/ 845 w 974"/>
                  <a:gd name="T19" fmla="*/ 320 h 775"/>
                  <a:gd name="T20" fmla="*/ 824 w 974"/>
                  <a:gd name="T21" fmla="*/ 141 h 775"/>
                  <a:gd name="T22" fmla="*/ 705 w 974"/>
                  <a:gd name="T23" fmla="*/ 78 h 775"/>
                  <a:gd name="T24" fmla="*/ 551 w 974"/>
                  <a:gd name="T25" fmla="*/ 113 h 775"/>
                  <a:gd name="T26" fmla="*/ 551 w 974"/>
                  <a:gd name="T27" fmla="*/ 775 h 775"/>
                  <a:gd name="T28" fmla="*/ 422 w 974"/>
                  <a:gd name="T29" fmla="*/ 775 h 775"/>
                  <a:gd name="T30" fmla="*/ 422 w 974"/>
                  <a:gd name="T31" fmla="*/ 314 h 775"/>
                  <a:gd name="T32" fmla="*/ 401 w 974"/>
                  <a:gd name="T33" fmla="*/ 141 h 775"/>
                  <a:gd name="T34" fmla="*/ 278 w 974"/>
                  <a:gd name="T35" fmla="*/ 78 h 775"/>
                  <a:gd name="T36" fmla="*/ 128 w 974"/>
                  <a:gd name="T37" fmla="*/ 94 h 775"/>
                  <a:gd name="T38" fmla="*/ 128 w 974"/>
                  <a:gd name="T39" fmla="*/ 775 h 775"/>
                  <a:gd name="T40" fmla="*/ 0 w 974"/>
                  <a:gd name="T41" fmla="*/ 77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18"/>
              <p:cNvSpPr>
                <a:spLocks noEditPoints="1"/>
              </p:cNvSpPr>
              <p:nvPr/>
            </p:nvSpPr>
            <p:spPr bwMode="gray">
              <a:xfrm>
                <a:off x="2768" y="2598"/>
                <a:ext cx="127" cy="159"/>
              </a:xfrm>
              <a:custGeom>
                <a:avLst/>
                <a:gdLst>
                  <a:gd name="T0" fmla="*/ 318 w 635"/>
                  <a:gd name="T1" fmla="*/ 0 h 795"/>
                  <a:gd name="T2" fmla="*/ 559 w 635"/>
                  <a:gd name="T3" fmla="*/ 107 h 795"/>
                  <a:gd name="T4" fmla="*/ 635 w 635"/>
                  <a:gd name="T5" fmla="*/ 398 h 795"/>
                  <a:gd name="T6" fmla="*/ 559 w 635"/>
                  <a:gd name="T7" fmla="*/ 688 h 795"/>
                  <a:gd name="T8" fmla="*/ 319 w 635"/>
                  <a:gd name="T9" fmla="*/ 795 h 795"/>
                  <a:gd name="T10" fmla="*/ 0 w 635"/>
                  <a:gd name="T11" fmla="*/ 393 h 795"/>
                  <a:gd name="T12" fmla="*/ 77 w 635"/>
                  <a:gd name="T13" fmla="*/ 107 h 795"/>
                  <a:gd name="T14" fmla="*/ 318 w 635"/>
                  <a:gd name="T15" fmla="*/ 0 h 795"/>
                  <a:gd name="T16" fmla="*/ 318 w 635"/>
                  <a:gd name="T17" fmla="*/ 78 h 795"/>
                  <a:gd name="T18" fmla="*/ 167 w 635"/>
                  <a:gd name="T19" fmla="*/ 176 h 795"/>
                  <a:gd name="T20" fmla="*/ 132 w 635"/>
                  <a:gd name="T21" fmla="*/ 394 h 795"/>
                  <a:gd name="T22" fmla="*/ 167 w 635"/>
                  <a:gd name="T23" fmla="*/ 619 h 795"/>
                  <a:gd name="T24" fmla="*/ 318 w 635"/>
                  <a:gd name="T25" fmla="*/ 718 h 795"/>
                  <a:gd name="T26" fmla="*/ 468 w 635"/>
                  <a:gd name="T27" fmla="*/ 619 h 795"/>
                  <a:gd name="T28" fmla="*/ 503 w 635"/>
                  <a:gd name="T29" fmla="*/ 398 h 795"/>
                  <a:gd name="T30" fmla="*/ 468 w 635"/>
                  <a:gd name="T31" fmla="*/ 176 h 795"/>
                  <a:gd name="T32" fmla="*/ 318 w 635"/>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19"/>
              <p:cNvSpPr>
                <a:spLocks/>
              </p:cNvSpPr>
              <p:nvPr/>
            </p:nvSpPr>
            <p:spPr bwMode="gray">
              <a:xfrm>
                <a:off x="2934" y="2598"/>
                <a:ext cx="65" cy="155"/>
              </a:xfrm>
              <a:custGeom>
                <a:avLst/>
                <a:gdLst>
                  <a:gd name="T0" fmla="*/ 0 w 326"/>
                  <a:gd name="T1" fmla="*/ 775 h 775"/>
                  <a:gd name="T2" fmla="*/ 0 w 326"/>
                  <a:gd name="T3" fmla="*/ 33 h 775"/>
                  <a:gd name="T4" fmla="*/ 326 w 326"/>
                  <a:gd name="T5" fmla="*/ 0 h 775"/>
                  <a:gd name="T6" fmla="*/ 326 w 326"/>
                  <a:gd name="T7" fmla="*/ 81 h 775"/>
                  <a:gd name="T8" fmla="*/ 129 w 326"/>
                  <a:gd name="T9" fmla="*/ 94 h 775"/>
                  <a:gd name="T10" fmla="*/ 129 w 326"/>
                  <a:gd name="T11" fmla="*/ 775 h 775"/>
                  <a:gd name="T12" fmla="*/ 0 w 32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20"/>
              <p:cNvSpPr>
                <a:spLocks/>
              </p:cNvSpPr>
              <p:nvPr/>
            </p:nvSpPr>
            <p:spPr bwMode="gray">
              <a:xfrm>
                <a:off x="3028" y="2598"/>
                <a:ext cx="65" cy="155"/>
              </a:xfrm>
              <a:custGeom>
                <a:avLst/>
                <a:gdLst>
                  <a:gd name="T0" fmla="*/ 0 w 326"/>
                  <a:gd name="T1" fmla="*/ 775 h 775"/>
                  <a:gd name="T2" fmla="*/ 0 w 326"/>
                  <a:gd name="T3" fmla="*/ 33 h 775"/>
                  <a:gd name="T4" fmla="*/ 326 w 326"/>
                  <a:gd name="T5" fmla="*/ 0 h 775"/>
                  <a:gd name="T6" fmla="*/ 326 w 326"/>
                  <a:gd name="T7" fmla="*/ 81 h 775"/>
                  <a:gd name="T8" fmla="*/ 129 w 326"/>
                  <a:gd name="T9" fmla="*/ 94 h 775"/>
                  <a:gd name="T10" fmla="*/ 129 w 326"/>
                  <a:gd name="T11" fmla="*/ 775 h 775"/>
                  <a:gd name="T12" fmla="*/ 0 w 32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21"/>
              <p:cNvSpPr>
                <a:spLocks noEditPoints="1"/>
              </p:cNvSpPr>
              <p:nvPr/>
            </p:nvSpPr>
            <p:spPr bwMode="gray">
              <a:xfrm>
                <a:off x="3110" y="2598"/>
                <a:ext cx="127" cy="159"/>
              </a:xfrm>
              <a:custGeom>
                <a:avLst/>
                <a:gdLst>
                  <a:gd name="T0" fmla="*/ 317 w 634"/>
                  <a:gd name="T1" fmla="*/ 0 h 795"/>
                  <a:gd name="T2" fmla="*/ 558 w 634"/>
                  <a:gd name="T3" fmla="*/ 107 h 795"/>
                  <a:gd name="T4" fmla="*/ 634 w 634"/>
                  <a:gd name="T5" fmla="*/ 398 h 795"/>
                  <a:gd name="T6" fmla="*/ 558 w 634"/>
                  <a:gd name="T7" fmla="*/ 688 h 795"/>
                  <a:gd name="T8" fmla="*/ 318 w 634"/>
                  <a:gd name="T9" fmla="*/ 795 h 795"/>
                  <a:gd name="T10" fmla="*/ 0 w 634"/>
                  <a:gd name="T11" fmla="*/ 393 h 795"/>
                  <a:gd name="T12" fmla="*/ 76 w 634"/>
                  <a:gd name="T13" fmla="*/ 107 h 795"/>
                  <a:gd name="T14" fmla="*/ 317 w 634"/>
                  <a:gd name="T15" fmla="*/ 0 h 795"/>
                  <a:gd name="T16" fmla="*/ 317 w 634"/>
                  <a:gd name="T17" fmla="*/ 78 h 795"/>
                  <a:gd name="T18" fmla="*/ 166 w 634"/>
                  <a:gd name="T19" fmla="*/ 176 h 795"/>
                  <a:gd name="T20" fmla="*/ 132 w 634"/>
                  <a:gd name="T21" fmla="*/ 394 h 795"/>
                  <a:gd name="T22" fmla="*/ 166 w 634"/>
                  <a:gd name="T23" fmla="*/ 619 h 795"/>
                  <a:gd name="T24" fmla="*/ 317 w 634"/>
                  <a:gd name="T25" fmla="*/ 718 h 795"/>
                  <a:gd name="T26" fmla="*/ 468 w 634"/>
                  <a:gd name="T27" fmla="*/ 619 h 795"/>
                  <a:gd name="T28" fmla="*/ 502 w 634"/>
                  <a:gd name="T29" fmla="*/ 398 h 795"/>
                  <a:gd name="T30" fmla="*/ 468 w 634"/>
                  <a:gd name="T31" fmla="*/ 176 h 795"/>
                  <a:gd name="T32" fmla="*/ 317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22"/>
              <p:cNvSpPr>
                <a:spLocks/>
              </p:cNvSpPr>
              <p:nvPr/>
            </p:nvSpPr>
            <p:spPr bwMode="gray">
              <a:xfrm>
                <a:off x="3253" y="2602"/>
                <a:ext cx="195" cy="151"/>
              </a:xfrm>
              <a:custGeom>
                <a:avLst/>
                <a:gdLst>
                  <a:gd name="T0" fmla="*/ 213 w 971"/>
                  <a:gd name="T1" fmla="*/ 754 h 754"/>
                  <a:gd name="T2" fmla="*/ 0 w 971"/>
                  <a:gd name="T3" fmla="*/ 0 h 754"/>
                  <a:gd name="T4" fmla="*/ 130 w 971"/>
                  <a:gd name="T5" fmla="*/ 0 h 754"/>
                  <a:gd name="T6" fmla="*/ 290 w 971"/>
                  <a:gd name="T7" fmla="*/ 614 h 754"/>
                  <a:gd name="T8" fmla="*/ 431 w 971"/>
                  <a:gd name="T9" fmla="*/ 0 h 754"/>
                  <a:gd name="T10" fmla="*/ 558 w 971"/>
                  <a:gd name="T11" fmla="*/ 0 h 754"/>
                  <a:gd name="T12" fmla="*/ 706 w 971"/>
                  <a:gd name="T13" fmla="*/ 614 h 754"/>
                  <a:gd name="T14" fmla="*/ 866 w 971"/>
                  <a:gd name="T15" fmla="*/ 0 h 754"/>
                  <a:gd name="T16" fmla="*/ 971 w 971"/>
                  <a:gd name="T17" fmla="*/ 0 h 754"/>
                  <a:gd name="T18" fmla="*/ 758 w 971"/>
                  <a:gd name="T19" fmla="*/ 754 h 754"/>
                  <a:gd name="T20" fmla="*/ 631 w 971"/>
                  <a:gd name="T21" fmla="*/ 754 h 754"/>
                  <a:gd name="T22" fmla="*/ 517 w 971"/>
                  <a:gd name="T23" fmla="*/ 266 h 754"/>
                  <a:gd name="T24" fmla="*/ 489 w 971"/>
                  <a:gd name="T25" fmla="*/ 112 h 754"/>
                  <a:gd name="T26" fmla="*/ 460 w 971"/>
                  <a:gd name="T27" fmla="*/ 265 h 754"/>
                  <a:gd name="T28" fmla="*/ 347 w 971"/>
                  <a:gd name="T29" fmla="*/ 754 h 754"/>
                  <a:gd name="T30" fmla="*/ 213 w 971"/>
                  <a:gd name="T31"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23"/>
              <p:cNvSpPr>
                <a:spLocks/>
              </p:cNvSpPr>
              <p:nvPr/>
            </p:nvSpPr>
            <p:spPr bwMode="gray">
              <a:xfrm>
                <a:off x="3525" y="2602"/>
                <a:ext cx="194" cy="151"/>
              </a:xfrm>
              <a:custGeom>
                <a:avLst/>
                <a:gdLst>
                  <a:gd name="T0" fmla="*/ 213 w 971"/>
                  <a:gd name="T1" fmla="*/ 754 h 754"/>
                  <a:gd name="T2" fmla="*/ 0 w 971"/>
                  <a:gd name="T3" fmla="*/ 0 h 754"/>
                  <a:gd name="T4" fmla="*/ 130 w 971"/>
                  <a:gd name="T5" fmla="*/ 0 h 754"/>
                  <a:gd name="T6" fmla="*/ 290 w 971"/>
                  <a:gd name="T7" fmla="*/ 614 h 754"/>
                  <a:gd name="T8" fmla="*/ 431 w 971"/>
                  <a:gd name="T9" fmla="*/ 0 h 754"/>
                  <a:gd name="T10" fmla="*/ 559 w 971"/>
                  <a:gd name="T11" fmla="*/ 0 h 754"/>
                  <a:gd name="T12" fmla="*/ 706 w 971"/>
                  <a:gd name="T13" fmla="*/ 614 h 754"/>
                  <a:gd name="T14" fmla="*/ 866 w 971"/>
                  <a:gd name="T15" fmla="*/ 0 h 754"/>
                  <a:gd name="T16" fmla="*/ 971 w 971"/>
                  <a:gd name="T17" fmla="*/ 0 h 754"/>
                  <a:gd name="T18" fmla="*/ 758 w 971"/>
                  <a:gd name="T19" fmla="*/ 754 h 754"/>
                  <a:gd name="T20" fmla="*/ 631 w 971"/>
                  <a:gd name="T21" fmla="*/ 754 h 754"/>
                  <a:gd name="T22" fmla="*/ 518 w 971"/>
                  <a:gd name="T23" fmla="*/ 266 h 754"/>
                  <a:gd name="T24" fmla="*/ 489 w 971"/>
                  <a:gd name="T25" fmla="*/ 112 h 754"/>
                  <a:gd name="T26" fmla="*/ 460 w 971"/>
                  <a:gd name="T27" fmla="*/ 265 h 754"/>
                  <a:gd name="T28" fmla="*/ 347 w 971"/>
                  <a:gd name="T29" fmla="*/ 754 h 754"/>
                  <a:gd name="T30" fmla="*/ 213 w 971"/>
                  <a:gd name="T31"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24"/>
              <p:cNvSpPr>
                <a:spLocks noEditPoints="1"/>
              </p:cNvSpPr>
              <p:nvPr/>
            </p:nvSpPr>
            <p:spPr bwMode="gray">
              <a:xfrm>
                <a:off x="3745" y="2547"/>
                <a:ext cx="31" cy="206"/>
              </a:xfrm>
              <a:custGeom>
                <a:avLst/>
                <a:gdLst>
                  <a:gd name="T0" fmla="*/ 79 w 157"/>
                  <a:gd name="T1" fmla="*/ 0 h 1031"/>
                  <a:gd name="T2" fmla="*/ 137 w 157"/>
                  <a:gd name="T3" fmla="*/ 26 h 1031"/>
                  <a:gd name="T4" fmla="*/ 157 w 157"/>
                  <a:gd name="T5" fmla="*/ 79 h 1031"/>
                  <a:gd name="T6" fmla="*/ 132 w 157"/>
                  <a:gd name="T7" fmla="*/ 139 h 1031"/>
                  <a:gd name="T8" fmla="*/ 78 w 157"/>
                  <a:gd name="T9" fmla="*/ 159 h 1031"/>
                  <a:gd name="T10" fmla="*/ 20 w 157"/>
                  <a:gd name="T11" fmla="*/ 133 h 1031"/>
                  <a:gd name="T12" fmla="*/ 0 w 157"/>
                  <a:gd name="T13" fmla="*/ 78 h 1031"/>
                  <a:gd name="T14" fmla="*/ 26 w 157"/>
                  <a:gd name="T15" fmla="*/ 20 h 1031"/>
                  <a:gd name="T16" fmla="*/ 79 w 157"/>
                  <a:gd name="T17" fmla="*/ 0 h 1031"/>
                  <a:gd name="T18" fmla="*/ 16 w 157"/>
                  <a:gd name="T19" fmla="*/ 277 h 1031"/>
                  <a:gd name="T20" fmla="*/ 144 w 157"/>
                  <a:gd name="T21" fmla="*/ 277 h 1031"/>
                  <a:gd name="T22" fmla="*/ 144 w 157"/>
                  <a:gd name="T23" fmla="*/ 1031 h 1031"/>
                  <a:gd name="T24" fmla="*/ 16 w 157"/>
                  <a:gd name="T25" fmla="*/ 1031 h 1031"/>
                  <a:gd name="T26" fmla="*/ 16 w 157"/>
                  <a:gd name="T27" fmla="*/ 277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25"/>
              <p:cNvSpPr>
                <a:spLocks/>
              </p:cNvSpPr>
              <p:nvPr/>
            </p:nvSpPr>
            <p:spPr bwMode="gray">
              <a:xfrm>
                <a:off x="3820" y="2561"/>
                <a:ext cx="67" cy="192"/>
              </a:xfrm>
              <a:custGeom>
                <a:avLst/>
                <a:gdLst>
                  <a:gd name="T0" fmla="*/ 0 w 332"/>
                  <a:gd name="T1" fmla="*/ 0 h 958"/>
                  <a:gd name="T2" fmla="*/ 129 w 332"/>
                  <a:gd name="T3" fmla="*/ 0 h 958"/>
                  <a:gd name="T4" fmla="*/ 129 w 332"/>
                  <a:gd name="T5" fmla="*/ 204 h 958"/>
                  <a:gd name="T6" fmla="*/ 332 w 332"/>
                  <a:gd name="T7" fmla="*/ 204 h 958"/>
                  <a:gd name="T8" fmla="*/ 332 w 332"/>
                  <a:gd name="T9" fmla="*/ 286 h 958"/>
                  <a:gd name="T10" fmla="*/ 129 w 332"/>
                  <a:gd name="T11" fmla="*/ 286 h 958"/>
                  <a:gd name="T12" fmla="*/ 129 w 332"/>
                  <a:gd name="T13" fmla="*/ 686 h 958"/>
                  <a:gd name="T14" fmla="*/ 163 w 332"/>
                  <a:gd name="T15" fmla="*/ 840 h 958"/>
                  <a:gd name="T16" fmla="*/ 234 w 332"/>
                  <a:gd name="T17" fmla="*/ 873 h 958"/>
                  <a:gd name="T18" fmla="*/ 289 w 332"/>
                  <a:gd name="T19" fmla="*/ 875 h 958"/>
                  <a:gd name="T20" fmla="*/ 332 w 332"/>
                  <a:gd name="T21" fmla="*/ 875 h 958"/>
                  <a:gd name="T22" fmla="*/ 332 w 332"/>
                  <a:gd name="T23" fmla="*/ 958 h 958"/>
                  <a:gd name="T24" fmla="*/ 262 w 332"/>
                  <a:gd name="T25" fmla="*/ 958 h 958"/>
                  <a:gd name="T26" fmla="*/ 132 w 332"/>
                  <a:gd name="T27" fmla="*/ 945 h 958"/>
                  <a:gd name="T28" fmla="*/ 11 w 332"/>
                  <a:gd name="T29" fmla="*/ 817 h 958"/>
                  <a:gd name="T30" fmla="*/ 0 w 332"/>
                  <a:gd name="T31" fmla="*/ 667 h 958"/>
                  <a:gd name="T32" fmla="*/ 0 w 332"/>
                  <a:gd name="T33" fmla="*/ 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26"/>
              <p:cNvSpPr>
                <a:spLocks/>
              </p:cNvSpPr>
              <p:nvPr/>
            </p:nvSpPr>
            <p:spPr bwMode="gray">
              <a:xfrm>
                <a:off x="3918" y="2526"/>
                <a:ext cx="114" cy="227"/>
              </a:xfrm>
              <a:custGeom>
                <a:avLst/>
                <a:gdLst>
                  <a:gd name="T0" fmla="*/ 0 w 572"/>
                  <a:gd name="T1" fmla="*/ 1136 h 1136"/>
                  <a:gd name="T2" fmla="*/ 0 w 572"/>
                  <a:gd name="T3" fmla="*/ 0 h 1136"/>
                  <a:gd name="T4" fmla="*/ 129 w 572"/>
                  <a:gd name="T5" fmla="*/ 0 h 1136"/>
                  <a:gd name="T6" fmla="*/ 129 w 572"/>
                  <a:gd name="T7" fmla="*/ 400 h 1136"/>
                  <a:gd name="T8" fmla="*/ 319 w 572"/>
                  <a:gd name="T9" fmla="*/ 361 h 1136"/>
                  <a:gd name="T10" fmla="*/ 549 w 572"/>
                  <a:gd name="T11" fmla="*/ 479 h 1136"/>
                  <a:gd name="T12" fmla="*/ 572 w 572"/>
                  <a:gd name="T13" fmla="*/ 673 h 1136"/>
                  <a:gd name="T14" fmla="*/ 572 w 572"/>
                  <a:gd name="T15" fmla="*/ 1136 h 1136"/>
                  <a:gd name="T16" fmla="*/ 443 w 572"/>
                  <a:gd name="T17" fmla="*/ 1136 h 1136"/>
                  <a:gd name="T18" fmla="*/ 443 w 572"/>
                  <a:gd name="T19" fmla="*/ 653 h 1136"/>
                  <a:gd name="T20" fmla="*/ 420 w 572"/>
                  <a:gd name="T21" fmla="*/ 499 h 1136"/>
                  <a:gd name="T22" fmla="*/ 306 w 572"/>
                  <a:gd name="T23" fmla="*/ 439 h 1136"/>
                  <a:gd name="T24" fmla="*/ 129 w 572"/>
                  <a:gd name="T25" fmla="*/ 485 h 1136"/>
                  <a:gd name="T26" fmla="*/ 129 w 572"/>
                  <a:gd name="T27" fmla="*/ 1136 h 1136"/>
                  <a:gd name="T28" fmla="*/ 0 w 572"/>
                  <a:gd name="T29"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28"/>
              <p:cNvSpPr>
                <a:spLocks noEditPoints="1"/>
              </p:cNvSpPr>
              <p:nvPr/>
            </p:nvSpPr>
            <p:spPr bwMode="gray">
              <a:xfrm>
                <a:off x="4270" y="2598"/>
                <a:ext cx="127" cy="159"/>
              </a:xfrm>
              <a:custGeom>
                <a:avLst/>
                <a:gdLst>
                  <a:gd name="T0" fmla="*/ 318 w 634"/>
                  <a:gd name="T1" fmla="*/ 0 h 795"/>
                  <a:gd name="T2" fmla="*/ 559 w 634"/>
                  <a:gd name="T3" fmla="*/ 107 h 795"/>
                  <a:gd name="T4" fmla="*/ 634 w 634"/>
                  <a:gd name="T5" fmla="*/ 398 h 795"/>
                  <a:gd name="T6" fmla="*/ 559 w 634"/>
                  <a:gd name="T7" fmla="*/ 688 h 795"/>
                  <a:gd name="T8" fmla="*/ 318 w 634"/>
                  <a:gd name="T9" fmla="*/ 795 h 795"/>
                  <a:gd name="T10" fmla="*/ 0 w 634"/>
                  <a:gd name="T11" fmla="*/ 393 h 795"/>
                  <a:gd name="T12" fmla="*/ 76 w 634"/>
                  <a:gd name="T13" fmla="*/ 107 h 795"/>
                  <a:gd name="T14" fmla="*/ 318 w 634"/>
                  <a:gd name="T15" fmla="*/ 0 h 795"/>
                  <a:gd name="T16" fmla="*/ 318 w 634"/>
                  <a:gd name="T17" fmla="*/ 78 h 795"/>
                  <a:gd name="T18" fmla="*/ 167 w 634"/>
                  <a:gd name="T19" fmla="*/ 176 h 795"/>
                  <a:gd name="T20" fmla="*/ 132 w 634"/>
                  <a:gd name="T21" fmla="*/ 394 h 795"/>
                  <a:gd name="T22" fmla="*/ 167 w 634"/>
                  <a:gd name="T23" fmla="*/ 619 h 795"/>
                  <a:gd name="T24" fmla="*/ 318 w 634"/>
                  <a:gd name="T25" fmla="*/ 718 h 795"/>
                  <a:gd name="T26" fmla="*/ 468 w 634"/>
                  <a:gd name="T27" fmla="*/ 619 h 795"/>
                  <a:gd name="T28" fmla="*/ 503 w 634"/>
                  <a:gd name="T29" fmla="*/ 398 h 795"/>
                  <a:gd name="T30" fmla="*/ 468 w 634"/>
                  <a:gd name="T31" fmla="*/ 176 h 795"/>
                  <a:gd name="T32" fmla="*/ 318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29"/>
              <p:cNvSpPr>
                <a:spLocks/>
              </p:cNvSpPr>
              <p:nvPr/>
            </p:nvSpPr>
            <p:spPr bwMode="gray">
              <a:xfrm>
                <a:off x="4433" y="2602"/>
                <a:ext cx="110" cy="155"/>
              </a:xfrm>
              <a:custGeom>
                <a:avLst/>
                <a:gdLst>
                  <a:gd name="T0" fmla="*/ 0 w 550"/>
                  <a:gd name="T1" fmla="*/ 0 h 774"/>
                  <a:gd name="T2" fmla="*/ 129 w 550"/>
                  <a:gd name="T3" fmla="*/ 0 h 774"/>
                  <a:gd name="T4" fmla="*/ 129 w 550"/>
                  <a:gd name="T5" fmla="*/ 465 h 774"/>
                  <a:gd name="T6" fmla="*/ 152 w 550"/>
                  <a:gd name="T7" fmla="*/ 636 h 774"/>
                  <a:gd name="T8" fmla="*/ 206 w 550"/>
                  <a:gd name="T9" fmla="*/ 685 h 774"/>
                  <a:gd name="T10" fmla="*/ 289 w 550"/>
                  <a:gd name="T11" fmla="*/ 697 h 774"/>
                  <a:gd name="T12" fmla="*/ 422 w 550"/>
                  <a:gd name="T13" fmla="*/ 677 h 774"/>
                  <a:gd name="T14" fmla="*/ 422 w 550"/>
                  <a:gd name="T15" fmla="*/ 0 h 774"/>
                  <a:gd name="T16" fmla="*/ 550 w 550"/>
                  <a:gd name="T17" fmla="*/ 0 h 774"/>
                  <a:gd name="T18" fmla="*/ 550 w 550"/>
                  <a:gd name="T19" fmla="*/ 742 h 774"/>
                  <a:gd name="T20" fmla="*/ 281 w 550"/>
                  <a:gd name="T21" fmla="*/ 774 h 774"/>
                  <a:gd name="T22" fmla="*/ 90 w 550"/>
                  <a:gd name="T23" fmla="*/ 734 h 774"/>
                  <a:gd name="T24" fmla="*/ 7 w 550"/>
                  <a:gd name="T25" fmla="*/ 593 h 774"/>
                  <a:gd name="T26" fmla="*/ 0 w 550"/>
                  <a:gd name="T27" fmla="*/ 475 h 774"/>
                  <a:gd name="T28" fmla="*/ 0 w 550"/>
                  <a:gd name="T29"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30"/>
              <p:cNvSpPr>
                <a:spLocks/>
              </p:cNvSpPr>
              <p:nvPr/>
            </p:nvSpPr>
            <p:spPr bwMode="gray">
              <a:xfrm>
                <a:off x="2479" y="1143"/>
                <a:ext cx="496" cy="383"/>
              </a:xfrm>
              <a:custGeom>
                <a:avLst/>
                <a:gdLst>
                  <a:gd name="T0" fmla="*/ 1006 w 2477"/>
                  <a:gd name="T1" fmla="*/ 801 h 1913"/>
                  <a:gd name="T2" fmla="*/ 627 w 2477"/>
                  <a:gd name="T3" fmla="*/ 673 h 1913"/>
                  <a:gd name="T4" fmla="*/ 1 w 2477"/>
                  <a:gd name="T5" fmla="*/ 1294 h 1913"/>
                  <a:gd name="T6" fmla="*/ 627 w 2477"/>
                  <a:gd name="T7" fmla="*/ 1912 h 1913"/>
                  <a:gd name="T8" fmla="*/ 1103 w 2477"/>
                  <a:gd name="T9" fmla="*/ 1696 h 1913"/>
                  <a:gd name="T10" fmla="*/ 1103 w 2477"/>
                  <a:gd name="T11" fmla="*/ 1355 h 1913"/>
                  <a:gd name="T12" fmla="*/ 807 w 2477"/>
                  <a:gd name="T13" fmla="*/ 1643 h 1913"/>
                  <a:gd name="T14" fmla="*/ 627 w 2477"/>
                  <a:gd name="T15" fmla="*/ 1681 h 1913"/>
                  <a:gd name="T16" fmla="*/ 235 w 2477"/>
                  <a:gd name="T17" fmla="*/ 1294 h 1913"/>
                  <a:gd name="T18" fmla="*/ 627 w 2477"/>
                  <a:gd name="T19" fmla="*/ 905 h 1913"/>
                  <a:gd name="T20" fmla="*/ 902 w 2477"/>
                  <a:gd name="T21" fmla="*/ 1019 h 1913"/>
                  <a:gd name="T22" fmla="*/ 1145 w 2477"/>
                  <a:gd name="T23" fmla="*/ 1298 h 1913"/>
                  <a:gd name="T24" fmla="*/ 1708 w 2477"/>
                  <a:gd name="T25" fmla="*/ 1544 h 1913"/>
                  <a:gd name="T26" fmla="*/ 2477 w 2477"/>
                  <a:gd name="T27" fmla="*/ 777 h 1913"/>
                  <a:gd name="T28" fmla="*/ 1708 w 2477"/>
                  <a:gd name="T29" fmla="*/ 0 h 1913"/>
                  <a:gd name="T30" fmla="*/ 1103 w 2477"/>
                  <a:gd name="T31" fmla="*/ 309 h 1913"/>
                  <a:gd name="T32" fmla="*/ 1103 w 2477"/>
                  <a:gd name="T33" fmla="*/ 771 h 1913"/>
                  <a:gd name="T34" fmla="*/ 1708 w 2477"/>
                  <a:gd name="T35" fmla="*/ 244 h 1913"/>
                  <a:gd name="T36" fmla="*/ 2236 w 2477"/>
                  <a:gd name="T37" fmla="*/ 777 h 1913"/>
                  <a:gd name="T38" fmla="*/ 1708 w 2477"/>
                  <a:gd name="T39" fmla="*/ 1305 h 1913"/>
                  <a:gd name="T40" fmla="*/ 1365 w 2477"/>
                  <a:gd name="T41" fmla="*/ 1179 h 1913"/>
                  <a:gd name="T42" fmla="*/ 1006 w 2477"/>
                  <a:gd name="T43" fmla="*/ 801 h 1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31"/>
              <p:cNvSpPr>
                <a:spLocks/>
              </p:cNvSpPr>
              <p:nvPr/>
            </p:nvSpPr>
            <p:spPr bwMode="gray">
              <a:xfrm>
                <a:off x="1671" y="1560"/>
                <a:ext cx="340" cy="556"/>
              </a:xfrm>
              <a:custGeom>
                <a:avLst/>
                <a:gdLst>
                  <a:gd name="T0" fmla="*/ 0 w 1700"/>
                  <a:gd name="T1" fmla="*/ 0 h 2777"/>
                  <a:gd name="T2" fmla="*/ 1700 w 1700"/>
                  <a:gd name="T3" fmla="*/ 0 h 2777"/>
                  <a:gd name="T4" fmla="*/ 1700 w 1700"/>
                  <a:gd name="T5" fmla="*/ 473 h 2777"/>
                  <a:gd name="T6" fmla="*/ 1429 w 1700"/>
                  <a:gd name="T7" fmla="*/ 286 h 2777"/>
                  <a:gd name="T8" fmla="*/ 642 w 1700"/>
                  <a:gd name="T9" fmla="*/ 286 h 2777"/>
                  <a:gd name="T10" fmla="*/ 642 w 1700"/>
                  <a:gd name="T11" fmla="*/ 1104 h 2777"/>
                  <a:gd name="T12" fmla="*/ 1495 w 1700"/>
                  <a:gd name="T13" fmla="*/ 1104 h 2777"/>
                  <a:gd name="T14" fmla="*/ 1495 w 1700"/>
                  <a:gd name="T15" fmla="*/ 1537 h 2777"/>
                  <a:gd name="T16" fmla="*/ 1262 w 1700"/>
                  <a:gd name="T17" fmla="*/ 1398 h 2777"/>
                  <a:gd name="T18" fmla="*/ 642 w 1700"/>
                  <a:gd name="T19" fmla="*/ 1398 h 2777"/>
                  <a:gd name="T20" fmla="*/ 642 w 1700"/>
                  <a:gd name="T21" fmla="*/ 2515 h 2777"/>
                  <a:gd name="T22" fmla="*/ 820 w 1700"/>
                  <a:gd name="T23" fmla="*/ 2777 h 2777"/>
                  <a:gd name="T24" fmla="*/ 11 w 1700"/>
                  <a:gd name="T25" fmla="*/ 2777 h 2777"/>
                  <a:gd name="T26" fmla="*/ 181 w 1700"/>
                  <a:gd name="T27" fmla="*/ 2515 h 2777"/>
                  <a:gd name="T28" fmla="*/ 181 w 1700"/>
                  <a:gd name="T29" fmla="*/ 291 h 2777"/>
                  <a:gd name="T30" fmla="*/ 0 w 1700"/>
                  <a:gd name="T31" fmla="*/ 0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32"/>
              <p:cNvSpPr>
                <a:spLocks/>
              </p:cNvSpPr>
              <p:nvPr/>
            </p:nvSpPr>
            <p:spPr bwMode="gray">
              <a:xfrm>
                <a:off x="2475" y="1560"/>
                <a:ext cx="224" cy="775"/>
              </a:xfrm>
              <a:custGeom>
                <a:avLst/>
                <a:gdLst>
                  <a:gd name="T0" fmla="*/ 257 w 1123"/>
                  <a:gd name="T1" fmla="*/ 0 h 3872"/>
                  <a:gd name="T2" fmla="*/ 1123 w 1123"/>
                  <a:gd name="T3" fmla="*/ 0 h 3872"/>
                  <a:gd name="T4" fmla="*/ 929 w 1123"/>
                  <a:gd name="T5" fmla="*/ 242 h 3872"/>
                  <a:gd name="T6" fmla="*/ 929 w 1123"/>
                  <a:gd name="T7" fmla="*/ 2847 h 3872"/>
                  <a:gd name="T8" fmla="*/ 0 w 1123"/>
                  <a:gd name="T9" fmla="*/ 3869 h 3872"/>
                  <a:gd name="T10" fmla="*/ 443 w 1123"/>
                  <a:gd name="T11" fmla="*/ 2847 h 3872"/>
                  <a:gd name="T12" fmla="*/ 443 w 1123"/>
                  <a:gd name="T13" fmla="*/ 242 h 3872"/>
                  <a:gd name="T14" fmla="*/ 257 w 1123"/>
                  <a:gd name="T15" fmla="*/ 0 h 38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33"/>
              <p:cNvSpPr>
                <a:spLocks/>
              </p:cNvSpPr>
              <p:nvPr/>
            </p:nvSpPr>
            <p:spPr bwMode="gray">
              <a:xfrm>
                <a:off x="2723" y="1560"/>
                <a:ext cx="174" cy="556"/>
              </a:xfrm>
              <a:custGeom>
                <a:avLst/>
                <a:gdLst>
                  <a:gd name="T0" fmla="*/ 0 w 868"/>
                  <a:gd name="T1" fmla="*/ 0 h 2778"/>
                  <a:gd name="T2" fmla="*/ 868 w 868"/>
                  <a:gd name="T3" fmla="*/ 0 h 2778"/>
                  <a:gd name="T4" fmla="*/ 675 w 868"/>
                  <a:gd name="T5" fmla="*/ 245 h 2778"/>
                  <a:gd name="T6" fmla="*/ 675 w 868"/>
                  <a:gd name="T7" fmla="*/ 2514 h 2778"/>
                  <a:gd name="T8" fmla="*/ 868 w 868"/>
                  <a:gd name="T9" fmla="*/ 2778 h 2778"/>
                  <a:gd name="T10" fmla="*/ 0 w 868"/>
                  <a:gd name="T11" fmla="*/ 2778 h 2778"/>
                  <a:gd name="T12" fmla="*/ 193 w 868"/>
                  <a:gd name="T13" fmla="*/ 2514 h 2778"/>
                  <a:gd name="T14" fmla="*/ 193 w 868"/>
                  <a:gd name="T15" fmla="*/ 245 h 2778"/>
                  <a:gd name="T16" fmla="*/ 0 w 868"/>
                  <a:gd name="T17" fmla="*/ 0 h 2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34"/>
              <p:cNvSpPr>
                <a:spLocks/>
              </p:cNvSpPr>
              <p:nvPr/>
            </p:nvSpPr>
            <p:spPr bwMode="gray">
              <a:xfrm>
                <a:off x="2898" y="1560"/>
                <a:ext cx="416" cy="556"/>
              </a:xfrm>
              <a:custGeom>
                <a:avLst/>
                <a:gdLst>
                  <a:gd name="T0" fmla="*/ 170 w 2079"/>
                  <a:gd name="T1" fmla="*/ 0 h 2777"/>
                  <a:gd name="T2" fmla="*/ 2079 w 2079"/>
                  <a:gd name="T3" fmla="*/ 0 h 2777"/>
                  <a:gd name="T4" fmla="*/ 1917 w 2079"/>
                  <a:gd name="T5" fmla="*/ 505 h 2777"/>
                  <a:gd name="T6" fmla="*/ 1684 w 2079"/>
                  <a:gd name="T7" fmla="*/ 293 h 2777"/>
                  <a:gd name="T8" fmla="*/ 1288 w 2079"/>
                  <a:gd name="T9" fmla="*/ 293 h 2777"/>
                  <a:gd name="T10" fmla="*/ 1288 w 2079"/>
                  <a:gd name="T11" fmla="*/ 2515 h 2777"/>
                  <a:gd name="T12" fmla="*/ 1474 w 2079"/>
                  <a:gd name="T13" fmla="*/ 2777 h 2777"/>
                  <a:gd name="T14" fmla="*/ 624 w 2079"/>
                  <a:gd name="T15" fmla="*/ 2777 h 2777"/>
                  <a:gd name="T16" fmla="*/ 808 w 2079"/>
                  <a:gd name="T17" fmla="*/ 2515 h 2777"/>
                  <a:gd name="T18" fmla="*/ 808 w 2079"/>
                  <a:gd name="T19" fmla="*/ 293 h 2777"/>
                  <a:gd name="T20" fmla="*/ 330 w 2079"/>
                  <a:gd name="T21" fmla="*/ 293 h 2777"/>
                  <a:gd name="T22" fmla="*/ 0 w 2079"/>
                  <a:gd name="T23" fmla="*/ 547 h 2777"/>
                  <a:gd name="T24" fmla="*/ 170 w 2079"/>
                  <a:gd name="T25" fmla="*/ 0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35"/>
              <p:cNvSpPr>
                <a:spLocks/>
              </p:cNvSpPr>
              <p:nvPr/>
            </p:nvSpPr>
            <p:spPr bwMode="gray">
              <a:xfrm>
                <a:off x="3654" y="1560"/>
                <a:ext cx="465" cy="564"/>
              </a:xfrm>
              <a:custGeom>
                <a:avLst/>
                <a:gdLst>
                  <a:gd name="T0" fmla="*/ 1488 w 2324"/>
                  <a:gd name="T1" fmla="*/ 0 h 2820"/>
                  <a:gd name="T2" fmla="*/ 2324 w 2324"/>
                  <a:gd name="T3" fmla="*/ 0 h 2820"/>
                  <a:gd name="T4" fmla="*/ 2145 w 2324"/>
                  <a:gd name="T5" fmla="*/ 244 h 2820"/>
                  <a:gd name="T6" fmla="*/ 2145 w 2324"/>
                  <a:gd name="T7" fmla="*/ 1926 h 2820"/>
                  <a:gd name="T8" fmla="*/ 1185 w 2324"/>
                  <a:gd name="T9" fmla="*/ 2820 h 2820"/>
                  <a:gd name="T10" fmla="*/ 185 w 2324"/>
                  <a:gd name="T11" fmla="*/ 1926 h 2820"/>
                  <a:gd name="T12" fmla="*/ 185 w 2324"/>
                  <a:gd name="T13" fmla="*/ 244 h 2820"/>
                  <a:gd name="T14" fmla="*/ 0 w 2324"/>
                  <a:gd name="T15" fmla="*/ 0 h 2820"/>
                  <a:gd name="T16" fmla="*/ 861 w 2324"/>
                  <a:gd name="T17" fmla="*/ 0 h 2820"/>
                  <a:gd name="T18" fmla="*/ 669 w 2324"/>
                  <a:gd name="T19" fmla="*/ 244 h 2820"/>
                  <a:gd name="T20" fmla="*/ 669 w 2324"/>
                  <a:gd name="T21" fmla="*/ 1926 h 2820"/>
                  <a:gd name="T22" fmla="*/ 1185 w 2324"/>
                  <a:gd name="T23" fmla="*/ 2519 h 2820"/>
                  <a:gd name="T24" fmla="*/ 1677 w 2324"/>
                  <a:gd name="T25" fmla="*/ 1926 h 2820"/>
                  <a:gd name="T26" fmla="*/ 1677 w 2324"/>
                  <a:gd name="T27" fmla="*/ 244 h 2820"/>
                  <a:gd name="T28" fmla="*/ 1488 w 2324"/>
                  <a:gd name="T29" fmla="*/ 0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36"/>
              <p:cNvSpPr>
                <a:spLocks/>
              </p:cNvSpPr>
              <p:nvPr/>
            </p:nvSpPr>
            <p:spPr bwMode="gray">
              <a:xfrm>
                <a:off x="2027" y="1560"/>
                <a:ext cx="469" cy="566"/>
              </a:xfrm>
              <a:custGeom>
                <a:avLst/>
                <a:gdLst>
                  <a:gd name="T0" fmla="*/ 1495 w 2347"/>
                  <a:gd name="T1" fmla="*/ 0 h 2827"/>
                  <a:gd name="T2" fmla="*/ 2347 w 2347"/>
                  <a:gd name="T3" fmla="*/ 0 h 2827"/>
                  <a:gd name="T4" fmla="*/ 2166 w 2347"/>
                  <a:gd name="T5" fmla="*/ 247 h 2827"/>
                  <a:gd name="T6" fmla="*/ 2166 w 2347"/>
                  <a:gd name="T7" fmla="*/ 1925 h 2827"/>
                  <a:gd name="T8" fmla="*/ 1176 w 2347"/>
                  <a:gd name="T9" fmla="*/ 2827 h 2827"/>
                  <a:gd name="T10" fmla="*/ 175 w 2347"/>
                  <a:gd name="T11" fmla="*/ 1925 h 2827"/>
                  <a:gd name="T12" fmla="*/ 174 w 2347"/>
                  <a:gd name="T13" fmla="*/ 247 h 2827"/>
                  <a:gd name="T14" fmla="*/ 0 w 2347"/>
                  <a:gd name="T15" fmla="*/ 0 h 2827"/>
                  <a:gd name="T16" fmla="*/ 860 w 2347"/>
                  <a:gd name="T17" fmla="*/ 0 h 2827"/>
                  <a:gd name="T18" fmla="*/ 661 w 2347"/>
                  <a:gd name="T19" fmla="*/ 247 h 2827"/>
                  <a:gd name="T20" fmla="*/ 660 w 2347"/>
                  <a:gd name="T21" fmla="*/ 1925 h 2827"/>
                  <a:gd name="T22" fmla="*/ 1176 w 2347"/>
                  <a:gd name="T23" fmla="*/ 2527 h 2827"/>
                  <a:gd name="T24" fmla="*/ 1678 w 2347"/>
                  <a:gd name="T25" fmla="*/ 1925 h 2827"/>
                  <a:gd name="T26" fmla="*/ 1679 w 2347"/>
                  <a:gd name="T27" fmla="*/ 247 h 2827"/>
                  <a:gd name="T28" fmla="*/ 1495 w 2347"/>
                  <a:gd name="T29" fmla="*/ 0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7" name="Freeform 37"/>
              <p:cNvSpPr>
                <a:spLocks/>
              </p:cNvSpPr>
              <p:nvPr/>
            </p:nvSpPr>
            <p:spPr bwMode="gray">
              <a:xfrm>
                <a:off x="3295" y="1549"/>
                <a:ext cx="358" cy="577"/>
              </a:xfrm>
              <a:custGeom>
                <a:avLst/>
                <a:gdLst>
                  <a:gd name="T0" fmla="*/ 1537 w 1788"/>
                  <a:gd name="T1" fmla="*/ 501 h 2885"/>
                  <a:gd name="T2" fmla="*/ 1067 w 1788"/>
                  <a:gd name="T3" fmla="*/ 289 h 2885"/>
                  <a:gd name="T4" fmla="*/ 528 w 1788"/>
                  <a:gd name="T5" fmla="*/ 709 h 2885"/>
                  <a:gd name="T6" fmla="*/ 1042 w 1788"/>
                  <a:gd name="T7" fmla="*/ 1230 h 2885"/>
                  <a:gd name="T8" fmla="*/ 1786 w 1788"/>
                  <a:gd name="T9" fmla="*/ 2067 h 2885"/>
                  <a:gd name="T10" fmla="*/ 681 w 1788"/>
                  <a:gd name="T11" fmla="*/ 2885 h 2885"/>
                  <a:gd name="T12" fmla="*/ 162 w 1788"/>
                  <a:gd name="T13" fmla="*/ 2813 h 2885"/>
                  <a:gd name="T14" fmla="*/ 0 w 1788"/>
                  <a:gd name="T15" fmla="*/ 2280 h 2885"/>
                  <a:gd name="T16" fmla="*/ 689 w 1788"/>
                  <a:gd name="T17" fmla="*/ 2582 h 2885"/>
                  <a:gd name="T18" fmla="*/ 1311 w 1788"/>
                  <a:gd name="T19" fmla="*/ 2126 h 2885"/>
                  <a:gd name="T20" fmla="*/ 48 w 1788"/>
                  <a:gd name="T21" fmla="*/ 765 h 2885"/>
                  <a:gd name="T22" fmla="*/ 1019 w 1788"/>
                  <a:gd name="T23" fmla="*/ 0 h 2885"/>
                  <a:gd name="T24" fmla="*/ 1537 w 1788"/>
                  <a:gd name="T25" fmla="*/ 72 h 2885"/>
                  <a:gd name="T26" fmla="*/ 1537 w 1788"/>
                  <a:gd name="T27" fmla="*/ 501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Tree>
    <p:extLst>
      <p:ext uri="{BB962C8B-B14F-4D97-AF65-F5344CB8AC3E}">
        <p14:creationId xmlns:p14="http://schemas.microsoft.com/office/powerpoint/2010/main" val="2580586235"/>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5" name="Picture 31" descr="ContentGray20_L150"/>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gray">
          <a:xfrm>
            <a:off x="0" y="0"/>
            <a:ext cx="9144000" cy="1073150"/>
          </a:xfrm>
          <a:prstGeom prst="rect">
            <a:avLst/>
          </a:prstGeom>
          <a:noFill/>
          <a:extLst>
            <a:ext uri="{909E8E84-426E-40DD-AFC4-6F175D3DCCD1}">
              <a14:hiddenFill xmlns:a14="http://schemas.microsoft.com/office/drawing/2010/main">
                <a:solidFill>
                  <a:srgbClr val="FFFFFF"/>
                </a:solidFill>
              </a14:hiddenFill>
            </a:ext>
          </a:extLst>
        </p:spPr>
      </p:pic>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a:t>マスタ タイトルの書式設定</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grpSp>
        <p:nvGrpSpPr>
          <p:cNvPr id="646163" name="Group 19"/>
          <p:cNvGrpSpPr>
            <a:grpSpLocks noChangeAspect="1"/>
          </p:cNvGrpSpPr>
          <p:nvPr userDrawn="1"/>
        </p:nvGrpSpPr>
        <p:grpSpPr bwMode="gray">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6164" name="Freeform 20"/>
            <p:cNvSpPr>
              <a:spLocks/>
            </p:cNvSpPr>
            <p:nvPr userDrawn="1"/>
          </p:nvSpPr>
          <p:spPr bwMode="gray">
            <a:xfrm>
              <a:off x="5334" y="121"/>
              <a:ext cx="94" cy="7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5" name="Freeform 21"/>
            <p:cNvSpPr>
              <a:spLocks/>
            </p:cNvSpPr>
            <p:nvPr userDrawn="1"/>
          </p:nvSpPr>
          <p:spPr bwMode="gray">
            <a:xfrm>
              <a:off x="5180" y="200"/>
              <a:ext cx="65" cy="106"/>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6" name="Freeform 22"/>
            <p:cNvSpPr>
              <a:spLocks/>
            </p:cNvSpPr>
            <p:nvPr userDrawn="1"/>
          </p:nvSpPr>
          <p:spPr bwMode="gray">
            <a:xfrm>
              <a:off x="5333" y="200"/>
              <a:ext cx="43" cy="148"/>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7" name="Freeform 23"/>
            <p:cNvSpPr>
              <a:spLocks/>
            </p:cNvSpPr>
            <p:nvPr userDrawn="1"/>
          </p:nvSpPr>
          <p:spPr bwMode="gray">
            <a:xfrm>
              <a:off x="5380" y="200"/>
              <a:ext cx="33" cy="106"/>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8" name="Freeform 24"/>
            <p:cNvSpPr>
              <a:spLocks/>
            </p:cNvSpPr>
            <p:nvPr userDrawn="1"/>
          </p:nvSpPr>
          <p:spPr bwMode="gray">
            <a:xfrm>
              <a:off x="5414" y="200"/>
              <a:ext cx="79" cy="106"/>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9" name="Freeform 25"/>
            <p:cNvSpPr>
              <a:spLocks/>
            </p:cNvSpPr>
            <p:nvPr userDrawn="1"/>
          </p:nvSpPr>
          <p:spPr bwMode="gray">
            <a:xfrm>
              <a:off x="5558" y="200"/>
              <a:ext cx="88" cy="107"/>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70" name="Freeform 26"/>
            <p:cNvSpPr>
              <a:spLocks/>
            </p:cNvSpPr>
            <p:nvPr userDrawn="1"/>
          </p:nvSpPr>
          <p:spPr bwMode="gray">
            <a:xfrm>
              <a:off x="5248" y="200"/>
              <a:ext cx="89" cy="108"/>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71" name="Freeform 27"/>
            <p:cNvSpPr>
              <a:spLocks/>
            </p:cNvSpPr>
            <p:nvPr userDrawn="1"/>
          </p:nvSpPr>
          <p:spPr bwMode="gray">
            <a:xfrm>
              <a:off x="5489" y="198"/>
              <a:ext cx="69" cy="110"/>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1050">
                <a:solidFill>
                  <a:schemeClr val="tx1"/>
                </a:solidFill>
                <a:latin typeface="Meiryo UI" panose="020B0604030504040204" pitchFamily="50" charset="-128"/>
                <a:ea typeface="Meiryo UI" panose="020B0604030504040204" pitchFamily="50" charset="-128"/>
              </a:defRPr>
            </a:lvl1pPr>
          </a:lstStyle>
          <a:p>
            <a:fld id="{E5C4FF1C-8F5E-4BC8-BCAF-207649A9C157}" type="slidenum">
              <a:rPr lang="de-DE" altLang="ja-JP" smtClean="0"/>
              <a:pPr/>
              <a:t>‹#›</a:t>
            </a:fld>
            <a:endParaRPr lang="de-DE" altLang="ja-JP" dirty="0"/>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1050">
                <a:solidFill>
                  <a:schemeClr val="tx1"/>
                </a:solidFill>
                <a:latin typeface="Meiryo UI" panose="020B0604030504040204" pitchFamily="50" charset="-128"/>
                <a:ea typeface="Meiryo UI" panose="020B0604030504040204" pitchFamily="50" charset="-128"/>
              </a:defRPr>
            </a:lvl1pPr>
          </a:lstStyle>
          <a:p>
            <a:r>
              <a:rPr lang="en-US" altLang="ja-JP" dirty="0"/>
              <a:t>Copyright 2019 FUJITSU LABORATORIES LTD.</a:t>
            </a:r>
            <a:endParaRPr lang="de-DE" altLang="ja-JP" dirty="0"/>
          </a:p>
        </p:txBody>
      </p:sp>
      <p:sp>
        <p:nvSpPr>
          <p:cNvPr id="19" name="フッター プレースホルダー 4"/>
          <p:cNvSpPr txBox="1">
            <a:spLocks/>
          </p:cNvSpPr>
          <p:nvPr userDrawn="1"/>
        </p:nvSpPr>
        <p:spPr bwMode="gray">
          <a:xfrm>
            <a:off x="189235" y="6647768"/>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defPPr>
              <a:defRPr lang="ja-JP"/>
            </a:defPPr>
            <a:lvl1pPr algn="r" rtl="0" fontAlgn="base">
              <a:spcBef>
                <a:spcPct val="0"/>
              </a:spcBef>
              <a:spcAft>
                <a:spcPct val="0"/>
              </a:spcAft>
              <a:defRPr kumimoji="0" sz="800" kern="1200">
                <a:solidFill>
                  <a:schemeClr val="tx1"/>
                </a:solidFill>
                <a:latin typeface="+mn-lt"/>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algn="ctr"/>
            <a:r>
              <a:rPr lang="en-US" altLang="ja-JP" sz="1200" dirty="0">
                <a:latin typeface="Meiryo UI" panose="020B0604030504040204" pitchFamily="50" charset="-128"/>
                <a:ea typeface="Meiryo UI" panose="020B0604030504040204" pitchFamily="50" charset="-128"/>
              </a:rPr>
              <a:t>JVET-N0080</a:t>
            </a:r>
            <a:endParaRPr lang="de-DE"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87796455"/>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1" r:id="rId3"/>
    <p:sldLayoutId id="2147483672" r:id="rId4"/>
    <p:sldLayoutId id="2147483673" r:id="rId5"/>
  </p:sldLayoutIdLst>
  <p:hf hdr="0"/>
  <p:txStyles>
    <p:titleStyle>
      <a:lvl1pPr algn="l" rtl="0" fontAlgn="base">
        <a:spcBef>
          <a:spcPct val="0"/>
        </a:spcBef>
        <a:spcAft>
          <a:spcPct val="0"/>
        </a:spcAft>
        <a:tabLst>
          <a:tab pos="3676650" algn="l"/>
        </a:tabLst>
        <a:defRPr kumimoji="1" sz="3200" b="1">
          <a:solidFill>
            <a:schemeClr val="tx2"/>
          </a:solidFill>
          <a:latin typeface="Meiryo UI" panose="020B0604030504040204" pitchFamily="50" charset="-128"/>
          <a:ea typeface="Meiryo UI" panose="020B0604030504040204" pitchFamily="50" charset="-128"/>
          <a:cs typeface="Meiryo UI" panose="020B0604030504040204" pitchFamily="50" charset="-128"/>
        </a:defRPr>
      </a:lvl1pPr>
      <a:lvl2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fontAlgn="base">
        <a:lnSpc>
          <a:spcPct val="95000"/>
        </a:lnSpc>
        <a:spcBef>
          <a:spcPct val="20000"/>
        </a:spcBef>
        <a:spcAft>
          <a:spcPct val="10000"/>
        </a:spcAft>
        <a:buClr>
          <a:srgbClr val="A30B1A"/>
        </a:buClr>
        <a:buFont typeface="Wingdings" pitchFamily="2" charset="2"/>
        <a:buChar char="n"/>
        <a:defRPr kumimoji="1" sz="240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1pPr>
      <a:lvl2pPr marL="581025" indent="-242888" algn="l" defTabSz="457200" rtl="0" fontAlgn="base">
        <a:lnSpc>
          <a:spcPct val="95000"/>
        </a:lnSpc>
        <a:spcBef>
          <a:spcPct val="20000"/>
        </a:spcBef>
        <a:spcAft>
          <a:spcPct val="10000"/>
        </a:spcAft>
        <a:buClr>
          <a:srgbClr val="87867E"/>
        </a:buClr>
        <a:buFont typeface="Wingdings" pitchFamily="2" charset="2"/>
        <a:buChar char="n"/>
        <a:defRPr kumimoji="1" sz="200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2pPr>
      <a:lvl3pPr marL="795338" indent="-138113" algn="l" defTabSz="457200" rtl="0" fontAlgn="base">
        <a:lnSpc>
          <a:spcPct val="95000"/>
        </a:lnSpc>
        <a:spcBef>
          <a:spcPct val="20000"/>
        </a:spcBef>
        <a:spcAft>
          <a:spcPct val="10000"/>
        </a:spcAft>
        <a:buClr>
          <a:srgbClr val="87867E"/>
        </a:buClr>
        <a:buSzPct val="100000"/>
        <a:buChar char="•"/>
        <a:defRPr kumimoji="1">
          <a:solidFill>
            <a:srgbClr val="000000"/>
          </a:solidFill>
          <a:latin typeface="Meiryo UI" panose="020B0604030504040204" pitchFamily="50" charset="-128"/>
          <a:ea typeface="Meiryo UI" panose="020B0604030504040204" pitchFamily="50" charset="-128"/>
          <a:cs typeface="Meiryo UI" panose="020B0604030504040204" pitchFamily="50" charset="-128"/>
        </a:defRPr>
      </a:lvl3pPr>
      <a:lvl4pPr marL="1014413" indent="-134938" algn="l" defTabSz="457200" rtl="0" fontAlgn="base">
        <a:lnSpc>
          <a:spcPct val="95000"/>
        </a:lnSpc>
        <a:spcBef>
          <a:spcPct val="20000"/>
        </a:spcBef>
        <a:spcAft>
          <a:spcPct val="10000"/>
        </a:spcAft>
        <a:buClr>
          <a:srgbClr val="87867E"/>
        </a:buClr>
        <a:buSzPct val="100000"/>
        <a:buChar char="•"/>
        <a:defRPr kumimoji="1" sz="160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4pPr>
      <a:lvl5pPr marL="2305050" indent="365125" algn="l" defTabSz="457200" rtl="0" fontAlgn="base">
        <a:spcBef>
          <a:spcPct val="0"/>
        </a:spcBef>
        <a:spcAft>
          <a:spcPct val="0"/>
        </a:spcAft>
        <a:buBlip>
          <a:blip r:embed="rId8"/>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8"/>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8"/>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8"/>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8"/>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Drawing7.vsd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Visio_Drawing8.vsd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Visio_Drawing9.vsdx"/><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Visio_Drawing2.vsdx"/><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3.vsd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5.vsd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6.vsd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サブタイトル 6"/>
          <p:cNvSpPr>
            <a:spLocks noGrp="1"/>
          </p:cNvSpPr>
          <p:nvPr>
            <p:ph type="subTitle" idx="1"/>
            <p:custDataLst>
              <p:tags r:id="rId1"/>
            </p:custDataLst>
          </p:nvPr>
        </p:nvSpPr>
        <p:spPr/>
        <p:txBody>
          <a:bodyPr/>
          <a:lstStyle/>
          <a:p>
            <a:r>
              <a:rPr kumimoji="1" lang="en-US" altLang="ja-JP" dirty="0" err="1"/>
              <a:t>K.Kazui</a:t>
            </a:r>
            <a:r>
              <a:rPr lang="ja-JP" altLang="en-US" dirty="0"/>
              <a:t> </a:t>
            </a:r>
            <a:r>
              <a:rPr lang="en-US" altLang="ja-JP" dirty="0"/>
              <a:t>(Fujitsu)</a:t>
            </a:r>
            <a:endParaRPr kumimoji="1" lang="en-US" altLang="ja-JP" dirty="0"/>
          </a:p>
        </p:txBody>
      </p:sp>
      <p:sp>
        <p:nvSpPr>
          <p:cNvPr id="6" name="タイトル 5"/>
          <p:cNvSpPr>
            <a:spLocks noGrp="1"/>
          </p:cNvSpPr>
          <p:nvPr>
            <p:ph type="ctrTitle"/>
          </p:nvPr>
        </p:nvSpPr>
        <p:spPr/>
        <p:txBody>
          <a:bodyPr/>
          <a:lstStyle/>
          <a:p>
            <a:r>
              <a:rPr lang="en-US" altLang="ja-JP" sz="4000" dirty="0"/>
              <a:t>AHG14: </a:t>
            </a:r>
            <a:r>
              <a:rPr lang="en-US" altLang="ja-JP" sz="4000" dirty="0" err="1"/>
              <a:t>Reviced</a:t>
            </a:r>
            <a:r>
              <a:rPr lang="en-US" altLang="ja-JP" sz="4000" dirty="0"/>
              <a:t> software</a:t>
            </a:r>
            <a:br>
              <a:rPr lang="en-US" altLang="ja-JP" sz="4000" dirty="0"/>
            </a:br>
            <a:r>
              <a:rPr lang="en-US" altLang="ja-JP" sz="4000" dirty="0"/>
              <a:t>for ultra low-latency encoding</a:t>
            </a:r>
            <a:endParaRPr kumimoji="1" lang="ja-JP" altLang="en-US" sz="4000" dirty="0"/>
          </a:p>
        </p:txBody>
      </p:sp>
      <p:sp>
        <p:nvSpPr>
          <p:cNvPr id="5" name="フッター プレースホルダー 4"/>
          <p:cNvSpPr>
            <a:spLocks noGrp="1"/>
          </p:cNvSpPr>
          <p:nvPr>
            <p:ph type="ftr" sz="quarter" idx="4294967295"/>
          </p:nvPr>
        </p:nvSpPr>
        <p:spPr>
          <a:xfrm>
            <a:off x="5121275" y="6653213"/>
            <a:ext cx="4022725" cy="201612"/>
          </a:xfrm>
        </p:spPr>
        <p:txBody>
          <a:bodyPr/>
          <a:lstStyle/>
          <a:p>
            <a:r>
              <a:rPr lang="en-US" altLang="ja-JP"/>
              <a:t>Copyright 2019 FUJITSU LABORATORIES LTD.</a:t>
            </a:r>
            <a:endParaRPr lang="de-DE" altLang="ja-JP" dirty="0"/>
          </a:p>
        </p:txBody>
      </p:sp>
      <p:sp>
        <p:nvSpPr>
          <p:cNvPr id="9" name="正方形/長方形 8"/>
          <p:cNvSpPr/>
          <p:nvPr/>
        </p:nvSpPr>
        <p:spPr>
          <a:xfrm>
            <a:off x="269875" y="332656"/>
            <a:ext cx="3600000" cy="576000"/>
          </a:xfrm>
          <a:prstGeom prst="rect">
            <a:avLst/>
          </a:prstGeom>
          <a:ln w="25400">
            <a:noFill/>
          </a:ln>
        </p:spPr>
        <p:txBody>
          <a:bodyPr lIns="36000" tIns="36000" rIns="36000" bIns="36000" anchor="ctr" anchorCtr="0">
            <a:noAutofit/>
          </a:bodyPr>
          <a:lstStyle/>
          <a:p>
            <a:r>
              <a:rPr lang="en-US" altLang="ja-JP" sz="3600" b="1" dirty="0">
                <a:solidFill>
                  <a:schemeClr val="bg1"/>
                </a:solidFill>
                <a:latin typeface="Meiryo UI" panose="020B0604030504040204" pitchFamily="50" charset="-128"/>
                <a:ea typeface="Meiryo UI" panose="020B0604030504040204" pitchFamily="50" charset="-128"/>
              </a:rPr>
              <a:t>JVET-N0080</a:t>
            </a:r>
            <a:endParaRPr lang="ja-JP" altLang="en-US" sz="2400" b="1"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70605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44E240-84DE-4518-85E7-55B3E9C4604C}"/>
              </a:ext>
            </a:extLst>
          </p:cNvPr>
          <p:cNvSpPr>
            <a:spLocks noGrp="1"/>
          </p:cNvSpPr>
          <p:nvPr>
            <p:ph type="title"/>
          </p:nvPr>
        </p:nvSpPr>
        <p:spPr/>
        <p:txBody>
          <a:bodyPr/>
          <a:lstStyle/>
          <a:p>
            <a:r>
              <a:rPr lang="en-US" altLang="ja-JP" dirty="0"/>
              <a:t>Redundant intra coding</a:t>
            </a:r>
            <a:endParaRPr kumimoji="1" lang="ja-JP" altLang="en-US" dirty="0"/>
          </a:p>
        </p:txBody>
      </p:sp>
      <p:sp>
        <p:nvSpPr>
          <p:cNvPr id="3" name="コンテンツ プレースホルダー 2">
            <a:extLst>
              <a:ext uri="{FF2B5EF4-FFF2-40B4-BE49-F238E27FC236}">
                <a16:creationId xmlns:a16="http://schemas.microsoft.com/office/drawing/2014/main" id="{92B74272-E3BA-4DFB-9D8B-6492590EEE79}"/>
              </a:ext>
            </a:extLst>
          </p:cNvPr>
          <p:cNvSpPr>
            <a:spLocks noGrp="1"/>
          </p:cNvSpPr>
          <p:nvPr>
            <p:ph idx="1"/>
          </p:nvPr>
        </p:nvSpPr>
        <p:spPr/>
        <p:txBody>
          <a:bodyPr/>
          <a:lstStyle/>
          <a:p>
            <a:r>
              <a:rPr lang="en-US" altLang="ja-JP" dirty="0"/>
              <a:t>Avoiding contamination</a:t>
            </a:r>
            <a:br>
              <a:rPr lang="en-US" altLang="ja-JP" dirty="0"/>
            </a:br>
            <a:r>
              <a:rPr lang="en-US" altLang="ja-JP" dirty="0"/>
              <a:t> in in-loop filtering</a:t>
            </a:r>
          </a:p>
          <a:p>
            <a:endParaRPr lang="en-US" altLang="ja-JP" dirty="0"/>
          </a:p>
          <a:p>
            <a:r>
              <a:rPr lang="en-US" altLang="ja-JP" dirty="0"/>
              <a:t>Worst case:</a:t>
            </a:r>
            <a:br>
              <a:rPr lang="en-US" altLang="ja-JP" dirty="0"/>
            </a:br>
            <a:r>
              <a:rPr lang="en-US" altLang="ja-JP" dirty="0"/>
              <a:t>rightmost 11 samples </a:t>
            </a:r>
          </a:p>
          <a:p>
            <a:endParaRPr lang="en-US" altLang="ja-JP" dirty="0"/>
          </a:p>
          <a:p>
            <a:r>
              <a:rPr lang="en-US" altLang="ja-JP" dirty="0"/>
              <a:t>Width of </a:t>
            </a:r>
            <a:br>
              <a:rPr lang="en-US" altLang="ja-JP" dirty="0"/>
            </a:br>
            <a:r>
              <a:rPr lang="en-US" altLang="ja-JP" dirty="0"/>
              <a:t>redundant intra CU is</a:t>
            </a:r>
            <a:br>
              <a:rPr lang="en-US" altLang="ja-JP" dirty="0"/>
            </a:br>
            <a:r>
              <a:rPr lang="en-US" altLang="ja-JP" dirty="0"/>
              <a:t>8 or 16</a:t>
            </a:r>
          </a:p>
          <a:p>
            <a:pPr marL="0" indent="0">
              <a:buNone/>
            </a:pPr>
            <a:endParaRPr lang="en-US" altLang="ja-JP" dirty="0"/>
          </a:p>
          <a:p>
            <a:pPr lvl="1"/>
            <a:endParaRPr kumimoji="1" lang="ja-JP" altLang="en-US" dirty="0"/>
          </a:p>
        </p:txBody>
      </p:sp>
      <p:sp>
        <p:nvSpPr>
          <p:cNvPr id="4" name="スライド番号プレースホルダー 3">
            <a:extLst>
              <a:ext uri="{FF2B5EF4-FFF2-40B4-BE49-F238E27FC236}">
                <a16:creationId xmlns:a16="http://schemas.microsoft.com/office/drawing/2014/main" id="{6D2FA2B7-CDF5-4083-A15A-02ACFE5104A6}"/>
              </a:ext>
            </a:extLst>
          </p:cNvPr>
          <p:cNvSpPr>
            <a:spLocks noGrp="1"/>
          </p:cNvSpPr>
          <p:nvPr>
            <p:ph type="sldNum" sz="quarter" idx="10"/>
          </p:nvPr>
        </p:nvSpPr>
        <p:spPr/>
        <p:txBody>
          <a:bodyPr/>
          <a:lstStyle/>
          <a:p>
            <a:fld id="{DE2B87E1-F9DF-4BEE-B07D-635D26011F4B}" type="slidenum">
              <a:rPr lang="de-DE" altLang="ja-JP" smtClean="0"/>
              <a:pPr/>
              <a:t>9</a:t>
            </a:fld>
            <a:endParaRPr lang="de-DE" altLang="ja-JP" dirty="0"/>
          </a:p>
        </p:txBody>
      </p:sp>
      <p:sp>
        <p:nvSpPr>
          <p:cNvPr id="5" name="フッター プレースホルダー 4">
            <a:extLst>
              <a:ext uri="{FF2B5EF4-FFF2-40B4-BE49-F238E27FC236}">
                <a16:creationId xmlns:a16="http://schemas.microsoft.com/office/drawing/2014/main" id="{690A91E1-FDD3-409B-B35A-06C59EB9C9C8}"/>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7" name="オブジェクト 6">
            <a:extLst>
              <a:ext uri="{FF2B5EF4-FFF2-40B4-BE49-F238E27FC236}">
                <a16:creationId xmlns:a16="http://schemas.microsoft.com/office/drawing/2014/main" id="{987C81F3-7D52-4196-80B3-3CF4CC1BFD27}"/>
              </a:ext>
            </a:extLst>
          </p:cNvPr>
          <p:cNvGraphicFramePr>
            <a:graphicFrameLocks noChangeAspect="1"/>
          </p:cNvGraphicFramePr>
          <p:nvPr>
            <p:extLst>
              <p:ext uri="{D42A27DB-BD31-4B8C-83A1-F6EECF244321}">
                <p14:modId xmlns:p14="http://schemas.microsoft.com/office/powerpoint/2010/main" val="2491754551"/>
              </p:ext>
            </p:extLst>
          </p:nvPr>
        </p:nvGraphicFramePr>
        <p:xfrm>
          <a:off x="4211960" y="809730"/>
          <a:ext cx="4176493" cy="5787622"/>
        </p:xfrm>
        <a:graphic>
          <a:graphicData uri="http://schemas.openxmlformats.org/presentationml/2006/ole">
            <mc:AlternateContent xmlns:mc="http://schemas.openxmlformats.org/markup-compatibility/2006">
              <mc:Choice xmlns:v="urn:schemas-microsoft-com:vml" Requires="v">
                <p:oleObj spid="_x0000_s7191" name="Visio" r:id="rId3" imgW="5966419" imgH="8268031" progId="Visio.Drawing.15">
                  <p:embed/>
                </p:oleObj>
              </mc:Choice>
              <mc:Fallback>
                <p:oleObj name="Visio" r:id="rId3" imgW="5966419" imgH="8268031" progId="Visio.Drawing.15">
                  <p:embed/>
                  <p:pic>
                    <p:nvPicPr>
                      <p:cNvPr id="0" name=""/>
                      <p:cNvPicPr/>
                      <p:nvPr/>
                    </p:nvPicPr>
                    <p:blipFill>
                      <a:blip r:embed="rId4"/>
                      <a:stretch>
                        <a:fillRect/>
                      </a:stretch>
                    </p:blipFill>
                    <p:spPr>
                      <a:xfrm>
                        <a:off x="4211960" y="809730"/>
                        <a:ext cx="4176493" cy="5787622"/>
                      </a:xfrm>
                      <a:prstGeom prst="rect">
                        <a:avLst/>
                      </a:prstGeom>
                    </p:spPr>
                  </p:pic>
                </p:oleObj>
              </mc:Fallback>
            </mc:AlternateContent>
          </a:graphicData>
        </a:graphic>
      </p:graphicFrame>
    </p:spTree>
    <p:extLst>
      <p:ext uri="{BB962C8B-B14F-4D97-AF65-F5344CB8AC3E}">
        <p14:creationId xmlns:p14="http://schemas.microsoft.com/office/powerpoint/2010/main" val="3825957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58915B-4FD9-4055-83ED-D0BF01E99342}"/>
              </a:ext>
            </a:extLst>
          </p:cNvPr>
          <p:cNvSpPr>
            <a:spLocks noGrp="1"/>
          </p:cNvSpPr>
          <p:nvPr>
            <p:ph type="title"/>
          </p:nvPr>
        </p:nvSpPr>
        <p:spPr/>
        <p:txBody>
          <a:bodyPr/>
          <a:lstStyle/>
          <a:p>
            <a:r>
              <a:rPr lang="en-US" altLang="ja-JP" dirty="0"/>
              <a:t>Restricted intra prediction mode</a:t>
            </a:r>
            <a:endParaRPr kumimoji="1" lang="ja-JP" altLang="en-US" dirty="0"/>
          </a:p>
        </p:txBody>
      </p:sp>
      <p:sp>
        <p:nvSpPr>
          <p:cNvPr id="3" name="コンテンツ プレースホルダー 2">
            <a:extLst>
              <a:ext uri="{FF2B5EF4-FFF2-40B4-BE49-F238E27FC236}">
                <a16:creationId xmlns:a16="http://schemas.microsoft.com/office/drawing/2014/main" id="{636378EC-B8E5-4D44-9BC8-B13BD07011CF}"/>
              </a:ext>
            </a:extLst>
          </p:cNvPr>
          <p:cNvSpPr>
            <a:spLocks noGrp="1"/>
          </p:cNvSpPr>
          <p:nvPr>
            <p:ph idx="1"/>
          </p:nvPr>
        </p:nvSpPr>
        <p:spPr/>
        <p:txBody>
          <a:bodyPr/>
          <a:lstStyle/>
          <a:p>
            <a:r>
              <a:rPr kumimoji="1" lang="en-US" altLang="ja-JP" dirty="0"/>
              <a:t>Avoiding </a:t>
            </a:r>
            <a:r>
              <a:rPr lang="en-US" altLang="ja-JP" dirty="0"/>
              <a:t>contamination in intra prediction</a:t>
            </a:r>
          </a:p>
          <a:p>
            <a:pPr lvl="1"/>
            <a:r>
              <a:rPr kumimoji="1" lang="en-US" altLang="ja-JP" dirty="0"/>
              <a:t>Only a mode which only refers to clean samples is chosen.</a:t>
            </a:r>
            <a:endParaRPr kumimoji="1" lang="ja-JP" altLang="en-US" dirty="0"/>
          </a:p>
        </p:txBody>
      </p:sp>
      <p:sp>
        <p:nvSpPr>
          <p:cNvPr id="4" name="スライド番号プレースホルダー 3">
            <a:extLst>
              <a:ext uri="{FF2B5EF4-FFF2-40B4-BE49-F238E27FC236}">
                <a16:creationId xmlns:a16="http://schemas.microsoft.com/office/drawing/2014/main" id="{B941F926-323F-4AB4-A789-CC6534E78A8C}"/>
              </a:ext>
            </a:extLst>
          </p:cNvPr>
          <p:cNvSpPr>
            <a:spLocks noGrp="1"/>
          </p:cNvSpPr>
          <p:nvPr>
            <p:ph type="sldNum" sz="quarter" idx="10"/>
          </p:nvPr>
        </p:nvSpPr>
        <p:spPr/>
        <p:txBody>
          <a:bodyPr/>
          <a:lstStyle/>
          <a:p>
            <a:fld id="{DE2B87E1-F9DF-4BEE-B07D-635D26011F4B}" type="slidenum">
              <a:rPr lang="de-DE" altLang="ja-JP" smtClean="0"/>
              <a:pPr/>
              <a:t>10</a:t>
            </a:fld>
            <a:endParaRPr lang="de-DE" altLang="ja-JP" dirty="0"/>
          </a:p>
        </p:txBody>
      </p:sp>
      <p:sp>
        <p:nvSpPr>
          <p:cNvPr id="5" name="フッター プレースホルダー 4">
            <a:extLst>
              <a:ext uri="{FF2B5EF4-FFF2-40B4-BE49-F238E27FC236}">
                <a16:creationId xmlns:a16="http://schemas.microsoft.com/office/drawing/2014/main" id="{D76AF876-3823-4384-9CEA-7FA91BB6AE17}"/>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6" name="オブジェクト 5">
            <a:extLst>
              <a:ext uri="{FF2B5EF4-FFF2-40B4-BE49-F238E27FC236}">
                <a16:creationId xmlns:a16="http://schemas.microsoft.com/office/drawing/2014/main" id="{B77A2263-97EC-4C31-B915-EB698A61C5DF}"/>
              </a:ext>
            </a:extLst>
          </p:cNvPr>
          <p:cNvGraphicFramePr>
            <a:graphicFrameLocks noChangeAspect="1"/>
          </p:cNvGraphicFramePr>
          <p:nvPr>
            <p:extLst>
              <p:ext uri="{D42A27DB-BD31-4B8C-83A1-F6EECF244321}">
                <p14:modId xmlns:p14="http://schemas.microsoft.com/office/powerpoint/2010/main" val="1832442874"/>
              </p:ext>
            </p:extLst>
          </p:nvPr>
        </p:nvGraphicFramePr>
        <p:xfrm>
          <a:off x="1799692" y="2078366"/>
          <a:ext cx="5376938" cy="4588300"/>
        </p:xfrm>
        <a:graphic>
          <a:graphicData uri="http://schemas.openxmlformats.org/presentationml/2006/ole">
            <mc:AlternateContent xmlns:mc="http://schemas.openxmlformats.org/markup-compatibility/2006">
              <mc:Choice xmlns:v="urn:schemas-microsoft-com:vml" Requires="v">
                <p:oleObj spid="_x0000_s8213" name="Visio" r:id="rId3" imgW="5974375" imgH="5098111" progId="Visio.Drawing.15">
                  <p:embed/>
                </p:oleObj>
              </mc:Choice>
              <mc:Fallback>
                <p:oleObj name="Visio" r:id="rId3" imgW="5974375" imgH="5098111" progId="Visio.Drawing.15">
                  <p:embed/>
                  <p:pic>
                    <p:nvPicPr>
                      <p:cNvPr id="0" name=""/>
                      <p:cNvPicPr/>
                      <p:nvPr/>
                    </p:nvPicPr>
                    <p:blipFill>
                      <a:blip r:embed="rId4"/>
                      <a:stretch>
                        <a:fillRect/>
                      </a:stretch>
                    </p:blipFill>
                    <p:spPr>
                      <a:xfrm>
                        <a:off x="1799692" y="2078366"/>
                        <a:ext cx="5376938" cy="4588300"/>
                      </a:xfrm>
                      <a:prstGeom prst="rect">
                        <a:avLst/>
                      </a:prstGeom>
                    </p:spPr>
                  </p:pic>
                </p:oleObj>
              </mc:Fallback>
            </mc:AlternateContent>
          </a:graphicData>
        </a:graphic>
      </p:graphicFrame>
    </p:spTree>
    <p:extLst>
      <p:ext uri="{BB962C8B-B14F-4D97-AF65-F5344CB8AC3E}">
        <p14:creationId xmlns:p14="http://schemas.microsoft.com/office/powerpoint/2010/main" val="2826639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4971D6-34E8-4498-A29C-EEBA9AE62255}"/>
              </a:ext>
            </a:extLst>
          </p:cNvPr>
          <p:cNvSpPr>
            <a:spLocks noGrp="1"/>
          </p:cNvSpPr>
          <p:nvPr>
            <p:ph type="title"/>
          </p:nvPr>
        </p:nvSpPr>
        <p:spPr/>
        <p:txBody>
          <a:bodyPr/>
          <a:lstStyle/>
          <a:p>
            <a:r>
              <a:rPr lang="en-US" altLang="ja-JP" dirty="0"/>
              <a:t>Restricted MV</a:t>
            </a:r>
            <a:endParaRPr kumimoji="1" lang="ja-JP" altLang="en-US" dirty="0"/>
          </a:p>
        </p:txBody>
      </p:sp>
      <p:sp>
        <p:nvSpPr>
          <p:cNvPr id="3" name="コンテンツ プレースホルダー 2">
            <a:extLst>
              <a:ext uri="{FF2B5EF4-FFF2-40B4-BE49-F238E27FC236}">
                <a16:creationId xmlns:a16="http://schemas.microsoft.com/office/drawing/2014/main" id="{D674D3DA-09CF-439C-A8B0-AA7E769A3055}"/>
              </a:ext>
            </a:extLst>
          </p:cNvPr>
          <p:cNvSpPr>
            <a:spLocks noGrp="1"/>
          </p:cNvSpPr>
          <p:nvPr>
            <p:ph idx="1"/>
          </p:nvPr>
        </p:nvSpPr>
        <p:spPr/>
        <p:txBody>
          <a:bodyPr/>
          <a:lstStyle/>
          <a:p>
            <a:r>
              <a:rPr kumimoji="1" lang="en-US" altLang="ja-JP" dirty="0"/>
              <a:t>A</a:t>
            </a:r>
            <a:r>
              <a:rPr lang="en-US" altLang="ja-JP" dirty="0"/>
              <a:t>voiding contamination in motion compensation</a:t>
            </a:r>
          </a:p>
          <a:p>
            <a:pPr lvl="1"/>
            <a:r>
              <a:rPr lang="en-US" altLang="ja-JP" dirty="0"/>
              <a:t>Any MV points to dirty area is not chosen in ME process.</a:t>
            </a:r>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lvl="1"/>
            <a:r>
              <a:rPr lang="en-US" altLang="ja-JP" dirty="0"/>
              <a:t>DMVR is disabled</a:t>
            </a:r>
          </a:p>
          <a:p>
            <a:endParaRPr lang="en-US" altLang="ja-JP" dirty="0"/>
          </a:p>
          <a:p>
            <a:r>
              <a:rPr lang="en-US" altLang="ja-JP" dirty="0"/>
              <a:t>Avoiding contamination in TVMP</a:t>
            </a:r>
          </a:p>
          <a:p>
            <a:pPr lvl="1"/>
            <a:r>
              <a:rPr kumimoji="1" lang="en-US" altLang="ja-JP" dirty="0"/>
              <a:t>TVMP </a:t>
            </a:r>
            <a:r>
              <a:rPr lang="en-US" altLang="ja-JP" dirty="0"/>
              <a:t>is disabled at random-access picture</a:t>
            </a:r>
          </a:p>
          <a:p>
            <a:pPr lvl="1"/>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BB621CAE-CA24-4ADA-A6A5-C500ACE27095}"/>
              </a:ext>
            </a:extLst>
          </p:cNvPr>
          <p:cNvSpPr>
            <a:spLocks noGrp="1"/>
          </p:cNvSpPr>
          <p:nvPr>
            <p:ph type="sldNum" sz="quarter" idx="10"/>
          </p:nvPr>
        </p:nvSpPr>
        <p:spPr/>
        <p:txBody>
          <a:bodyPr/>
          <a:lstStyle/>
          <a:p>
            <a:fld id="{DE2B87E1-F9DF-4BEE-B07D-635D26011F4B}" type="slidenum">
              <a:rPr lang="de-DE" altLang="ja-JP" smtClean="0"/>
              <a:pPr/>
              <a:t>11</a:t>
            </a:fld>
            <a:endParaRPr lang="de-DE" altLang="ja-JP" dirty="0"/>
          </a:p>
        </p:txBody>
      </p:sp>
      <p:sp>
        <p:nvSpPr>
          <p:cNvPr id="5" name="フッター プレースホルダー 4">
            <a:extLst>
              <a:ext uri="{FF2B5EF4-FFF2-40B4-BE49-F238E27FC236}">
                <a16:creationId xmlns:a16="http://schemas.microsoft.com/office/drawing/2014/main" id="{8C4B00A2-8BA9-4896-957B-C962DC527260}"/>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6" name="オブジェクト 5">
            <a:extLst>
              <a:ext uri="{FF2B5EF4-FFF2-40B4-BE49-F238E27FC236}">
                <a16:creationId xmlns:a16="http://schemas.microsoft.com/office/drawing/2014/main" id="{482DB913-D45D-4266-B99D-3650F938E64A}"/>
              </a:ext>
            </a:extLst>
          </p:cNvPr>
          <p:cNvGraphicFramePr>
            <a:graphicFrameLocks noChangeAspect="1"/>
          </p:cNvGraphicFramePr>
          <p:nvPr>
            <p:extLst>
              <p:ext uri="{D42A27DB-BD31-4B8C-83A1-F6EECF244321}">
                <p14:modId xmlns:p14="http://schemas.microsoft.com/office/powerpoint/2010/main" val="619783262"/>
              </p:ext>
            </p:extLst>
          </p:nvPr>
        </p:nvGraphicFramePr>
        <p:xfrm>
          <a:off x="1483330" y="1736812"/>
          <a:ext cx="6156702" cy="2187271"/>
        </p:xfrm>
        <a:graphic>
          <a:graphicData uri="http://schemas.openxmlformats.org/presentationml/2006/ole">
            <mc:AlternateContent xmlns:mc="http://schemas.openxmlformats.org/markup-compatibility/2006">
              <mc:Choice xmlns:v="urn:schemas-microsoft-com:vml" Requires="v">
                <p:oleObj spid="_x0000_s9236" name="Visio" r:id="rId3" imgW="6156702" imgH="2187271" progId="Visio.Drawing.15">
                  <p:embed/>
                </p:oleObj>
              </mc:Choice>
              <mc:Fallback>
                <p:oleObj name="Visio" r:id="rId3" imgW="6156702" imgH="2187271" progId="Visio.Drawing.15">
                  <p:embed/>
                  <p:pic>
                    <p:nvPicPr>
                      <p:cNvPr id="8" name="オブジェクト 7">
                        <a:extLst>
                          <a:ext uri="{FF2B5EF4-FFF2-40B4-BE49-F238E27FC236}">
                            <a16:creationId xmlns:a16="http://schemas.microsoft.com/office/drawing/2014/main" id="{57FD901C-DAC5-4E44-9669-FC86AAEF9C62}"/>
                          </a:ext>
                        </a:extLst>
                      </p:cNvPr>
                      <p:cNvPicPr/>
                      <p:nvPr/>
                    </p:nvPicPr>
                    <p:blipFill>
                      <a:blip r:embed="rId4"/>
                      <a:stretch>
                        <a:fillRect/>
                      </a:stretch>
                    </p:blipFill>
                    <p:spPr>
                      <a:xfrm>
                        <a:off x="1483330" y="1736812"/>
                        <a:ext cx="6156702" cy="2187271"/>
                      </a:xfrm>
                      <a:prstGeom prst="rect">
                        <a:avLst/>
                      </a:prstGeom>
                    </p:spPr>
                  </p:pic>
                </p:oleObj>
              </mc:Fallback>
            </mc:AlternateContent>
          </a:graphicData>
        </a:graphic>
      </p:graphicFrame>
    </p:spTree>
    <p:extLst>
      <p:ext uri="{BB962C8B-B14F-4D97-AF65-F5344CB8AC3E}">
        <p14:creationId xmlns:p14="http://schemas.microsoft.com/office/powerpoint/2010/main" val="1465803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D70896-5B62-4930-B178-757415E7CA6D}"/>
              </a:ext>
            </a:extLst>
          </p:cNvPr>
          <p:cNvSpPr>
            <a:spLocks noGrp="1"/>
          </p:cNvSpPr>
          <p:nvPr>
            <p:ph type="title"/>
          </p:nvPr>
        </p:nvSpPr>
        <p:spPr/>
        <p:txBody>
          <a:bodyPr/>
          <a:lstStyle/>
          <a:p>
            <a:r>
              <a:rPr kumimoji="1" lang="en-US" altLang="ja-JP" dirty="0"/>
              <a:t>Cycle of random-access picture</a:t>
            </a:r>
            <a:endParaRPr kumimoji="1" lang="ja-JP" altLang="en-US" dirty="0"/>
          </a:p>
        </p:txBody>
      </p:sp>
      <p:sp>
        <p:nvSpPr>
          <p:cNvPr id="3" name="コンテンツ プレースホルダー 2">
            <a:extLst>
              <a:ext uri="{FF2B5EF4-FFF2-40B4-BE49-F238E27FC236}">
                <a16:creationId xmlns:a16="http://schemas.microsoft.com/office/drawing/2014/main" id="{EFAAB70E-33C5-44D3-82C9-009E879E2B58}"/>
              </a:ext>
            </a:extLst>
          </p:cNvPr>
          <p:cNvSpPr>
            <a:spLocks noGrp="1"/>
          </p:cNvSpPr>
          <p:nvPr>
            <p:ph idx="1"/>
          </p:nvPr>
        </p:nvSpPr>
        <p:spPr/>
        <p:txBody>
          <a:bodyPr/>
          <a:lstStyle/>
          <a:p>
            <a:r>
              <a:rPr kumimoji="1" lang="en-US" altLang="ja-JP" dirty="0"/>
              <a:t>Two schemes are tested</a:t>
            </a:r>
            <a:r>
              <a:rPr lang="en-US" altLang="ja-JP" dirty="0"/>
              <a:t>.</a:t>
            </a:r>
          </a:p>
          <a:p>
            <a:pPr lvl="1"/>
            <a:r>
              <a:rPr lang="en-US" altLang="ja-JP" dirty="0"/>
              <a:t>Input: target refresh cycle </a:t>
            </a:r>
            <a:r>
              <a:rPr lang="en-US" altLang="ja-JP" b="1" dirty="0"/>
              <a:t>C1</a:t>
            </a:r>
            <a:r>
              <a:rPr lang="en-US" altLang="ja-JP" dirty="0"/>
              <a:t>, picture width </a:t>
            </a:r>
            <a:r>
              <a:rPr lang="en-US" altLang="ja-JP" b="1" dirty="0"/>
              <a:t>W</a:t>
            </a:r>
            <a:r>
              <a:rPr lang="en-US" altLang="ja-JP" b="1" baseline="-25000" dirty="0"/>
              <a:t>PIC</a:t>
            </a:r>
            <a:r>
              <a:rPr lang="en-US" altLang="ja-JP" dirty="0"/>
              <a:t>, </a:t>
            </a:r>
            <a:br>
              <a:rPr lang="en-US" altLang="ja-JP" dirty="0"/>
            </a:br>
            <a:r>
              <a:rPr lang="en-US" altLang="ja-JP" dirty="0"/>
              <a:t>          frame rate </a:t>
            </a:r>
            <a:r>
              <a:rPr lang="en-US" altLang="ja-JP" b="1" dirty="0"/>
              <a:t>F</a:t>
            </a:r>
            <a:r>
              <a:rPr lang="en-US" altLang="ja-JP" dirty="0"/>
              <a:t>, unit of intra stripe </a:t>
            </a:r>
            <a:r>
              <a:rPr lang="en-US" altLang="ja-JP" b="1" dirty="0"/>
              <a:t>U</a:t>
            </a:r>
          </a:p>
          <a:p>
            <a:pPr lvl="1"/>
            <a:r>
              <a:rPr kumimoji="1" lang="en-US" altLang="ja-JP" dirty="0"/>
              <a:t>Output: refresh cycle </a:t>
            </a:r>
            <a:r>
              <a:rPr kumimoji="1" lang="en-US" altLang="ja-JP" b="1" dirty="0"/>
              <a:t>C2</a:t>
            </a:r>
            <a:r>
              <a:rPr kumimoji="1" lang="en-US" altLang="ja-JP" dirty="0"/>
              <a:t>, width of intra stripe </a:t>
            </a:r>
            <a:r>
              <a:rPr kumimoji="1" lang="en-US" altLang="ja-JP" b="1" dirty="0"/>
              <a:t>w1</a:t>
            </a:r>
          </a:p>
          <a:p>
            <a:endParaRPr kumimoji="1" lang="en-US" altLang="ja-JP" dirty="0"/>
          </a:p>
          <a:p>
            <a:r>
              <a:rPr lang="en-US" altLang="ja-JP" dirty="0"/>
              <a:t>Scheme 1: simple but different from intended cycle</a:t>
            </a:r>
          </a:p>
          <a:p>
            <a:pPr lvl="1"/>
            <a:r>
              <a:rPr lang="en-CA" altLang="ja-JP" b="1" dirty="0"/>
              <a:t>w1	</a:t>
            </a:r>
            <a:r>
              <a:rPr lang="en-CA" altLang="ja-JP" dirty="0"/>
              <a:t>= </a:t>
            </a:r>
            <a:r>
              <a:rPr lang="en-CA" altLang="ja-JP" b="1" dirty="0"/>
              <a:t>U</a:t>
            </a:r>
            <a:r>
              <a:rPr lang="en-CA" altLang="ja-JP" dirty="0"/>
              <a:t> * ceil ( (</a:t>
            </a:r>
            <a:r>
              <a:rPr lang="en-US" altLang="ja-JP" b="1" dirty="0"/>
              <a:t>W</a:t>
            </a:r>
            <a:r>
              <a:rPr lang="en-US" altLang="ja-JP" b="1" baseline="-25000" dirty="0"/>
              <a:t>PIC</a:t>
            </a:r>
            <a:r>
              <a:rPr lang="en-CA" altLang="ja-JP" dirty="0"/>
              <a:t> + ( </a:t>
            </a:r>
            <a:r>
              <a:rPr lang="en-CA" altLang="ja-JP" b="1" dirty="0"/>
              <a:t>C1</a:t>
            </a:r>
            <a:r>
              <a:rPr lang="en-CA" altLang="ja-JP" dirty="0"/>
              <a:t> * </a:t>
            </a:r>
            <a:r>
              <a:rPr lang="en-CA" altLang="ja-JP" b="1" dirty="0"/>
              <a:t>F</a:t>
            </a:r>
            <a:r>
              <a:rPr lang="en-CA" altLang="ja-JP" dirty="0"/>
              <a:t> / 2) ) / (</a:t>
            </a:r>
            <a:r>
              <a:rPr lang="en-CA" altLang="ja-JP" b="1" dirty="0"/>
              <a:t>C1</a:t>
            </a:r>
            <a:r>
              <a:rPr lang="en-CA" altLang="ja-JP" dirty="0"/>
              <a:t> * </a:t>
            </a:r>
            <a:r>
              <a:rPr lang="en-CA" altLang="ja-JP" b="1" dirty="0"/>
              <a:t>F</a:t>
            </a:r>
            <a:r>
              <a:rPr lang="en-CA" altLang="ja-JP" dirty="0"/>
              <a:t> / </a:t>
            </a:r>
            <a:r>
              <a:rPr lang="en-CA" altLang="ja-JP" b="1" dirty="0"/>
              <a:t>U</a:t>
            </a:r>
            <a:r>
              <a:rPr lang="en-CA" altLang="ja-JP" dirty="0"/>
              <a:t> )</a:t>
            </a:r>
          </a:p>
          <a:p>
            <a:pPr lvl="1"/>
            <a:r>
              <a:rPr kumimoji="1" lang="en-CA" altLang="ja-JP" b="1" dirty="0"/>
              <a:t>C2</a:t>
            </a:r>
            <a:r>
              <a:rPr lang="en-CA" altLang="ja-JP" b="1" dirty="0"/>
              <a:t>	</a:t>
            </a:r>
            <a:r>
              <a:rPr kumimoji="1" lang="en-CA" altLang="ja-JP" dirty="0"/>
              <a:t>= ceil ( </a:t>
            </a:r>
            <a:r>
              <a:rPr lang="en-US" altLang="ja-JP" b="1" dirty="0"/>
              <a:t>W</a:t>
            </a:r>
            <a:r>
              <a:rPr lang="en-US" altLang="ja-JP" b="1" baseline="-25000" dirty="0"/>
              <a:t>PIC</a:t>
            </a:r>
            <a:r>
              <a:rPr lang="en-CA" altLang="ja-JP" dirty="0"/>
              <a:t> / </a:t>
            </a:r>
            <a:r>
              <a:rPr lang="en-CA" altLang="ja-JP" b="1" dirty="0"/>
              <a:t>w1</a:t>
            </a:r>
            <a:r>
              <a:rPr lang="en-CA" altLang="ja-JP" dirty="0"/>
              <a:t> )</a:t>
            </a:r>
          </a:p>
          <a:p>
            <a:pPr lvl="1"/>
            <a:r>
              <a:rPr lang="en-CA" altLang="ja-JP" dirty="0"/>
              <a:t>Example: 1080p60, </a:t>
            </a:r>
            <a:r>
              <a:rPr lang="en-CA" altLang="ja-JP" b="1" dirty="0"/>
              <a:t>C1</a:t>
            </a:r>
            <a:r>
              <a:rPr lang="en-CA" altLang="ja-JP" dirty="0"/>
              <a:t>=1.0sec, </a:t>
            </a:r>
            <a:r>
              <a:rPr lang="en-CA" altLang="ja-JP" b="1" dirty="0"/>
              <a:t>U</a:t>
            </a:r>
            <a:r>
              <a:rPr lang="en-CA" altLang="ja-JP" dirty="0"/>
              <a:t>=8 → </a:t>
            </a:r>
            <a:r>
              <a:rPr lang="en-CA" altLang="ja-JP" b="1" dirty="0"/>
              <a:t>w1</a:t>
            </a:r>
            <a:r>
              <a:rPr lang="en-CA" altLang="ja-JP" dirty="0"/>
              <a:t> = 32, </a:t>
            </a:r>
            <a:r>
              <a:rPr lang="en-CA" altLang="ja-JP" b="1" dirty="0"/>
              <a:t>C2</a:t>
            </a:r>
            <a:r>
              <a:rPr lang="en-CA" altLang="ja-JP" dirty="0"/>
              <a:t> = 60</a:t>
            </a:r>
          </a:p>
          <a:p>
            <a:pPr lvl="1"/>
            <a:endParaRPr kumimoji="1" lang="en-CA" altLang="ja-JP" dirty="0"/>
          </a:p>
          <a:p>
            <a:r>
              <a:rPr lang="en-US" altLang="ja-JP" dirty="0"/>
              <a:t>Scheme 2: </a:t>
            </a:r>
            <a:r>
              <a:rPr lang="en-US" altLang="ja-JP" b="1" dirty="0"/>
              <a:t>C2</a:t>
            </a:r>
            <a:r>
              <a:rPr lang="en-US" altLang="ja-JP" dirty="0"/>
              <a:t> = </a:t>
            </a:r>
            <a:r>
              <a:rPr lang="en-US" altLang="ja-JP" b="1" dirty="0"/>
              <a:t>C1</a:t>
            </a:r>
          </a:p>
          <a:p>
            <a:pPr lvl="1"/>
            <a:r>
              <a:rPr lang="en-CA" altLang="ja-JP" b="1" dirty="0"/>
              <a:t>w1</a:t>
            </a:r>
            <a:r>
              <a:rPr lang="en-CA" altLang="ja-JP" dirty="0"/>
              <a:t> = ceil(</a:t>
            </a:r>
            <a:r>
              <a:rPr lang="en-US" altLang="ja-JP" b="1" dirty="0"/>
              <a:t>W</a:t>
            </a:r>
            <a:r>
              <a:rPr lang="en-US" altLang="ja-JP" b="1" baseline="-25000" dirty="0"/>
              <a:t>PIC</a:t>
            </a:r>
            <a:r>
              <a:rPr lang="en-CA" altLang="ja-JP" dirty="0"/>
              <a:t> / </a:t>
            </a:r>
            <a:r>
              <a:rPr lang="en-CA" altLang="ja-JP" b="1" dirty="0"/>
              <a:t>C1</a:t>
            </a:r>
            <a:r>
              <a:rPr lang="en-CA" altLang="ja-JP" dirty="0"/>
              <a:t> / </a:t>
            </a:r>
            <a:r>
              <a:rPr lang="en-CA" altLang="ja-JP" b="1" dirty="0"/>
              <a:t>U</a:t>
            </a:r>
            <a:r>
              <a:rPr lang="en-CA" altLang="ja-JP" dirty="0"/>
              <a:t> ) * </a:t>
            </a:r>
            <a:r>
              <a:rPr lang="en-CA" altLang="ja-JP" b="1" dirty="0"/>
              <a:t>U</a:t>
            </a:r>
          </a:p>
          <a:p>
            <a:pPr lvl="1"/>
            <a:r>
              <a:rPr kumimoji="1" lang="en-CA" altLang="ja-JP" dirty="0"/>
              <a:t>First</a:t>
            </a:r>
            <a:r>
              <a:rPr kumimoji="1" lang="en-CA" altLang="ja-JP" b="1" dirty="0"/>
              <a:t> t1</a:t>
            </a:r>
            <a:r>
              <a:rPr kumimoji="1" lang="en-CA" altLang="ja-JP" dirty="0"/>
              <a:t> frames have </a:t>
            </a:r>
            <a:r>
              <a:rPr kumimoji="1" lang="en-CA" altLang="ja-JP" b="1" dirty="0"/>
              <a:t>W1</a:t>
            </a:r>
            <a:r>
              <a:rPr kumimoji="1" lang="en-CA" altLang="ja-JP" dirty="0"/>
              <a:t>, remaining </a:t>
            </a:r>
            <a:r>
              <a:rPr kumimoji="1" lang="en-CA" altLang="ja-JP" b="1" dirty="0"/>
              <a:t>t2</a:t>
            </a:r>
            <a:r>
              <a:rPr kumimoji="1" lang="en-CA" altLang="ja-JP" dirty="0"/>
              <a:t> frames have (</a:t>
            </a:r>
            <a:r>
              <a:rPr kumimoji="1" lang="en-CA" altLang="ja-JP" b="1" dirty="0"/>
              <a:t>W1 </a:t>
            </a:r>
            <a:r>
              <a:rPr kumimoji="1" lang="en-CA" altLang="ja-JP" dirty="0">
                <a:latin typeface="Times New Roman" panose="02020603050405020304" pitchFamily="18" charset="0"/>
                <a:cs typeface="Times New Roman" panose="02020603050405020304" pitchFamily="18" charset="0"/>
              </a:rPr>
              <a:t>− </a:t>
            </a:r>
            <a:r>
              <a:rPr kumimoji="1" lang="en-CA" altLang="ja-JP" b="1" dirty="0"/>
              <a:t>U</a:t>
            </a:r>
            <a:r>
              <a:rPr kumimoji="1" lang="en-CA" altLang="ja-JP" dirty="0"/>
              <a:t>)</a:t>
            </a:r>
          </a:p>
          <a:p>
            <a:pPr lvl="2"/>
            <a:r>
              <a:rPr lang="en-CA" altLang="ja-JP" b="1" dirty="0"/>
              <a:t>t1 </a:t>
            </a:r>
            <a:r>
              <a:rPr lang="en-CA" altLang="ja-JP" dirty="0"/>
              <a:t>*</a:t>
            </a:r>
            <a:r>
              <a:rPr lang="en-CA" altLang="ja-JP" b="1" dirty="0"/>
              <a:t> w1 </a:t>
            </a:r>
            <a:r>
              <a:rPr lang="en-CA" altLang="ja-JP" dirty="0"/>
              <a:t>+</a:t>
            </a:r>
            <a:r>
              <a:rPr lang="en-CA" altLang="ja-JP" b="1" dirty="0"/>
              <a:t> t2 </a:t>
            </a:r>
            <a:r>
              <a:rPr lang="en-CA" altLang="ja-JP" dirty="0"/>
              <a:t>* (</a:t>
            </a:r>
            <a:r>
              <a:rPr lang="en-CA" altLang="ja-JP" b="1" dirty="0"/>
              <a:t>W1 </a:t>
            </a:r>
            <a:r>
              <a:rPr lang="en-CA" altLang="ja-JP" dirty="0">
                <a:latin typeface="Times New Roman" panose="02020603050405020304" pitchFamily="18" charset="0"/>
                <a:cs typeface="Times New Roman" panose="02020603050405020304" pitchFamily="18" charset="0"/>
              </a:rPr>
              <a:t>− </a:t>
            </a:r>
            <a:r>
              <a:rPr lang="en-CA" altLang="ja-JP" b="1" dirty="0"/>
              <a:t>U</a:t>
            </a:r>
            <a:r>
              <a:rPr lang="en-CA" altLang="ja-JP" dirty="0"/>
              <a:t>) = </a:t>
            </a:r>
            <a:r>
              <a:rPr lang="en-US" altLang="ja-JP" b="1" dirty="0"/>
              <a:t>W</a:t>
            </a:r>
            <a:r>
              <a:rPr lang="en-US" altLang="ja-JP" b="1" baseline="-25000" dirty="0"/>
              <a:t>PIC</a:t>
            </a:r>
            <a:r>
              <a:rPr lang="en-US" altLang="ja-JP" dirty="0"/>
              <a:t>,</a:t>
            </a:r>
            <a:r>
              <a:rPr lang="en-US" altLang="ja-JP" b="1" dirty="0"/>
              <a:t>  </a:t>
            </a:r>
            <a:r>
              <a:rPr lang="en-CA" altLang="ja-JP" b="1" dirty="0"/>
              <a:t>t1 </a:t>
            </a:r>
            <a:r>
              <a:rPr lang="en-CA" altLang="ja-JP" dirty="0"/>
              <a:t>+</a:t>
            </a:r>
            <a:r>
              <a:rPr lang="en-CA" altLang="ja-JP" b="1" dirty="0"/>
              <a:t> t2 </a:t>
            </a:r>
            <a:r>
              <a:rPr lang="en-CA" altLang="ja-JP" dirty="0"/>
              <a:t>= </a:t>
            </a:r>
            <a:r>
              <a:rPr lang="en-CA" altLang="ja-JP" b="1" dirty="0"/>
              <a:t>C1</a:t>
            </a:r>
            <a:endParaRPr kumimoji="1" lang="en-US" altLang="ja-JP" dirty="0"/>
          </a:p>
        </p:txBody>
      </p:sp>
      <p:sp>
        <p:nvSpPr>
          <p:cNvPr id="4" name="スライド番号プレースホルダー 3">
            <a:extLst>
              <a:ext uri="{FF2B5EF4-FFF2-40B4-BE49-F238E27FC236}">
                <a16:creationId xmlns:a16="http://schemas.microsoft.com/office/drawing/2014/main" id="{525DF385-9E28-4693-B543-D9170CC355ED}"/>
              </a:ext>
            </a:extLst>
          </p:cNvPr>
          <p:cNvSpPr>
            <a:spLocks noGrp="1"/>
          </p:cNvSpPr>
          <p:nvPr>
            <p:ph type="sldNum" sz="quarter" idx="10"/>
          </p:nvPr>
        </p:nvSpPr>
        <p:spPr/>
        <p:txBody>
          <a:bodyPr/>
          <a:lstStyle/>
          <a:p>
            <a:fld id="{DE2B87E1-F9DF-4BEE-B07D-635D26011F4B}" type="slidenum">
              <a:rPr lang="de-DE" altLang="ja-JP" smtClean="0"/>
              <a:pPr/>
              <a:t>12</a:t>
            </a:fld>
            <a:endParaRPr lang="de-DE" altLang="ja-JP" dirty="0"/>
          </a:p>
        </p:txBody>
      </p:sp>
      <p:sp>
        <p:nvSpPr>
          <p:cNvPr id="5" name="フッター プレースホルダー 4">
            <a:extLst>
              <a:ext uri="{FF2B5EF4-FFF2-40B4-BE49-F238E27FC236}">
                <a16:creationId xmlns:a16="http://schemas.microsoft.com/office/drawing/2014/main" id="{6C6021A0-AD96-49C5-9C22-5882C83410DF}"/>
              </a:ext>
            </a:extLst>
          </p:cNvPr>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3512342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0B9C01-7611-448C-8C0B-B965CF763C0B}"/>
              </a:ext>
            </a:extLst>
          </p:cNvPr>
          <p:cNvSpPr>
            <a:spLocks noGrp="1"/>
          </p:cNvSpPr>
          <p:nvPr>
            <p:ph type="title"/>
          </p:nvPr>
        </p:nvSpPr>
        <p:spPr/>
        <p:txBody>
          <a:bodyPr/>
          <a:lstStyle/>
          <a:p>
            <a:r>
              <a:rPr lang="en-CA" altLang="ja-JP" dirty="0"/>
              <a:t>First access unit in bitstream</a:t>
            </a:r>
            <a:endParaRPr kumimoji="1" lang="ja-JP" altLang="en-US" dirty="0"/>
          </a:p>
        </p:txBody>
      </p:sp>
      <p:sp>
        <p:nvSpPr>
          <p:cNvPr id="3" name="コンテンツ プレースホルダー 2">
            <a:extLst>
              <a:ext uri="{FF2B5EF4-FFF2-40B4-BE49-F238E27FC236}">
                <a16:creationId xmlns:a16="http://schemas.microsoft.com/office/drawing/2014/main" id="{853FEA42-E7F7-45BD-91B6-5AE4C24205E6}"/>
              </a:ext>
            </a:extLst>
          </p:cNvPr>
          <p:cNvSpPr>
            <a:spLocks noGrp="1"/>
          </p:cNvSpPr>
          <p:nvPr>
            <p:ph idx="1"/>
          </p:nvPr>
        </p:nvSpPr>
        <p:spPr/>
        <p:txBody>
          <a:bodyPr/>
          <a:lstStyle/>
          <a:p>
            <a:pPr hangingPunct="0"/>
            <a:r>
              <a:rPr lang="en-CA" altLang="ja-JP" dirty="0"/>
              <a:t>An IDR picture</a:t>
            </a:r>
          </a:p>
          <a:p>
            <a:pPr lvl="1" hangingPunct="0"/>
            <a:r>
              <a:rPr lang="en-CA" altLang="ja-JP" dirty="0"/>
              <a:t>Same tile structure as for trailing pictures</a:t>
            </a:r>
            <a:endParaRPr lang="ja-JP" altLang="ja-JP" dirty="0"/>
          </a:p>
          <a:p>
            <a:pPr hangingPunct="0"/>
            <a:r>
              <a:rPr lang="en-US" altLang="ja-JP" dirty="0"/>
              <a:t>No size control to IDR picture</a:t>
            </a:r>
          </a:p>
          <a:p>
            <a:pPr lvl="1" hangingPunct="0"/>
            <a:r>
              <a:rPr lang="en-US" altLang="ja-JP" dirty="0"/>
              <a:t>Larger bit consumption than </a:t>
            </a:r>
            <a:r>
              <a:rPr lang="en-CA" altLang="ja-JP" dirty="0"/>
              <a:t>trailing pictures</a:t>
            </a:r>
            <a:endParaRPr lang="ja-JP" altLang="ja-JP" dirty="0"/>
          </a:p>
          <a:p>
            <a:pPr hangingPunct="0"/>
            <a:endParaRPr lang="en-CA" altLang="ja-JP" dirty="0"/>
          </a:p>
          <a:p>
            <a:pPr hangingPunct="0"/>
            <a:r>
              <a:rPr lang="en-CA" altLang="ja-JP" dirty="0"/>
              <a:t>Suggestion for CTC</a:t>
            </a:r>
          </a:p>
          <a:p>
            <a:pPr lvl="1" hangingPunct="0"/>
            <a:r>
              <a:rPr lang="en-CA" altLang="ja-JP" dirty="0"/>
              <a:t>Not to use the encoding result of first IDR picture and first cycle</a:t>
            </a:r>
            <a:endParaRPr kumimoji="1" lang="ja-JP" altLang="en-US" dirty="0"/>
          </a:p>
        </p:txBody>
      </p:sp>
      <p:sp>
        <p:nvSpPr>
          <p:cNvPr id="4" name="スライド番号プレースホルダー 3">
            <a:extLst>
              <a:ext uri="{FF2B5EF4-FFF2-40B4-BE49-F238E27FC236}">
                <a16:creationId xmlns:a16="http://schemas.microsoft.com/office/drawing/2014/main" id="{58387BFD-C7CF-4151-A539-CEDB7B06CA92}"/>
              </a:ext>
            </a:extLst>
          </p:cNvPr>
          <p:cNvSpPr>
            <a:spLocks noGrp="1"/>
          </p:cNvSpPr>
          <p:nvPr>
            <p:ph type="sldNum" sz="quarter" idx="10"/>
          </p:nvPr>
        </p:nvSpPr>
        <p:spPr/>
        <p:txBody>
          <a:bodyPr/>
          <a:lstStyle/>
          <a:p>
            <a:fld id="{DE2B87E1-F9DF-4BEE-B07D-635D26011F4B}" type="slidenum">
              <a:rPr lang="de-DE" altLang="ja-JP" smtClean="0"/>
              <a:pPr/>
              <a:t>13</a:t>
            </a:fld>
            <a:endParaRPr lang="de-DE" altLang="ja-JP" dirty="0"/>
          </a:p>
        </p:txBody>
      </p:sp>
      <p:sp>
        <p:nvSpPr>
          <p:cNvPr id="5" name="フッター プレースホルダー 4">
            <a:extLst>
              <a:ext uri="{FF2B5EF4-FFF2-40B4-BE49-F238E27FC236}">
                <a16:creationId xmlns:a16="http://schemas.microsoft.com/office/drawing/2014/main" id="{7B894630-DCD9-4691-8E3D-80A851179B9C}"/>
              </a:ext>
            </a:extLst>
          </p:cNvPr>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822929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53E3577-1956-4108-8208-30AA73959881}"/>
              </a:ext>
            </a:extLst>
          </p:cNvPr>
          <p:cNvSpPr>
            <a:spLocks noGrp="1"/>
          </p:cNvSpPr>
          <p:nvPr>
            <p:ph type="title"/>
          </p:nvPr>
        </p:nvSpPr>
        <p:spPr/>
        <p:txBody>
          <a:bodyPr/>
          <a:lstStyle/>
          <a:p>
            <a:r>
              <a:rPr kumimoji="1" lang="en-US" altLang="ja-JP" dirty="0"/>
              <a:t>Suggested test conditions</a:t>
            </a:r>
            <a:endParaRPr kumimoji="1" lang="ja-JP" altLang="en-US" dirty="0"/>
          </a:p>
        </p:txBody>
      </p:sp>
      <p:sp>
        <p:nvSpPr>
          <p:cNvPr id="3" name="コンテンツ プレースホルダー 2">
            <a:extLst>
              <a:ext uri="{FF2B5EF4-FFF2-40B4-BE49-F238E27FC236}">
                <a16:creationId xmlns:a16="http://schemas.microsoft.com/office/drawing/2014/main" id="{B9627E72-FA40-497C-BDD3-E30DB0E30442}"/>
              </a:ext>
            </a:extLst>
          </p:cNvPr>
          <p:cNvSpPr>
            <a:spLocks noGrp="1"/>
          </p:cNvSpPr>
          <p:nvPr>
            <p:ph idx="1"/>
          </p:nvPr>
        </p:nvSpPr>
        <p:spPr/>
        <p:txBody>
          <a:bodyPr/>
          <a:lstStyle/>
          <a:p>
            <a:r>
              <a:rPr lang="en-US" altLang="ja-JP" dirty="0"/>
              <a:t>Test sequence</a:t>
            </a:r>
          </a:p>
          <a:p>
            <a:pPr lvl="1"/>
            <a:r>
              <a:rPr lang="en-US" altLang="ja-JP" dirty="0"/>
              <a:t>Same sequences as for LDB condition</a:t>
            </a:r>
          </a:p>
          <a:p>
            <a:endParaRPr lang="en-US" altLang="ja-JP" dirty="0"/>
          </a:p>
          <a:p>
            <a:r>
              <a:rPr lang="en-US" altLang="ja-JP" dirty="0"/>
              <a:t>Refresh cycle = 1.0 sec</a:t>
            </a:r>
          </a:p>
          <a:p>
            <a:pPr lvl="1"/>
            <a:r>
              <a:rPr lang="en-US" altLang="ja-JP" dirty="0"/>
              <a:t>In scheme 2,  the same as for random access condition</a:t>
            </a:r>
          </a:p>
          <a:p>
            <a:pPr lvl="2"/>
            <a:r>
              <a:rPr lang="en-US" altLang="ja-JP" dirty="0"/>
              <a:t>Example</a:t>
            </a:r>
            <a:r>
              <a:rPr kumimoji="1" lang="en-US" altLang="ja-JP" dirty="0"/>
              <a:t>: 64 frames for 60Hz sequence </a:t>
            </a:r>
          </a:p>
          <a:p>
            <a:pPr lvl="2"/>
            <a:endParaRPr lang="en-US" altLang="ja-JP" dirty="0"/>
          </a:p>
          <a:p>
            <a:r>
              <a:rPr kumimoji="1" lang="en-US" altLang="ja-JP" dirty="0"/>
              <a:t>Number of DU</a:t>
            </a:r>
          </a:p>
          <a:p>
            <a:pPr lvl="1"/>
            <a:r>
              <a:rPr kumimoji="1" lang="en-US" altLang="ja-JP" dirty="0"/>
              <a:t>Equal to number of CTU rows</a:t>
            </a:r>
          </a:p>
          <a:p>
            <a:pPr lvl="2"/>
            <a:r>
              <a:rPr lang="en-US" altLang="ja-JP" dirty="0"/>
              <a:t>Example: 9 DUs for 1080p sequence</a:t>
            </a:r>
            <a:endParaRPr kumimoji="1" lang="en-US" altLang="ja-JP" dirty="0"/>
          </a:p>
          <a:p>
            <a:pPr lvl="2"/>
            <a:endParaRPr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E7368380-A4CD-4930-B28A-CAF9D524C1F0}"/>
              </a:ext>
            </a:extLst>
          </p:cNvPr>
          <p:cNvSpPr>
            <a:spLocks noGrp="1"/>
          </p:cNvSpPr>
          <p:nvPr>
            <p:ph type="sldNum" sz="quarter" idx="10"/>
          </p:nvPr>
        </p:nvSpPr>
        <p:spPr/>
        <p:txBody>
          <a:bodyPr/>
          <a:lstStyle/>
          <a:p>
            <a:fld id="{DE2B87E1-F9DF-4BEE-B07D-635D26011F4B}" type="slidenum">
              <a:rPr lang="de-DE" altLang="ja-JP" smtClean="0"/>
              <a:pPr/>
              <a:t>14</a:t>
            </a:fld>
            <a:endParaRPr lang="de-DE" altLang="ja-JP" dirty="0"/>
          </a:p>
        </p:txBody>
      </p:sp>
      <p:sp>
        <p:nvSpPr>
          <p:cNvPr id="5" name="フッター プレースホルダー 4">
            <a:extLst>
              <a:ext uri="{FF2B5EF4-FFF2-40B4-BE49-F238E27FC236}">
                <a16:creationId xmlns:a16="http://schemas.microsoft.com/office/drawing/2014/main" id="{38769AE5-1DEA-4CA2-9003-8FBF69691ABD}"/>
              </a:ext>
            </a:extLst>
          </p:cNvPr>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2426703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05513B-1462-460C-B631-59B5760CBE96}"/>
              </a:ext>
            </a:extLst>
          </p:cNvPr>
          <p:cNvSpPr>
            <a:spLocks noGrp="1"/>
          </p:cNvSpPr>
          <p:nvPr>
            <p:ph type="title"/>
          </p:nvPr>
        </p:nvSpPr>
        <p:spPr/>
        <p:txBody>
          <a:bodyPr/>
          <a:lstStyle/>
          <a:p>
            <a:r>
              <a:rPr kumimoji="1" lang="en-US" altLang="ja-JP" dirty="0"/>
              <a:t>Simulation results</a:t>
            </a:r>
            <a:endParaRPr kumimoji="1" lang="ja-JP" altLang="en-US" dirty="0"/>
          </a:p>
        </p:txBody>
      </p:sp>
      <p:sp>
        <p:nvSpPr>
          <p:cNvPr id="3" name="コンテンツ プレースホルダー 2">
            <a:extLst>
              <a:ext uri="{FF2B5EF4-FFF2-40B4-BE49-F238E27FC236}">
                <a16:creationId xmlns:a16="http://schemas.microsoft.com/office/drawing/2014/main" id="{52402F09-6846-47CF-A3BF-FDCA45DCD82C}"/>
              </a:ext>
            </a:extLst>
          </p:cNvPr>
          <p:cNvSpPr>
            <a:spLocks noGrp="1"/>
          </p:cNvSpPr>
          <p:nvPr>
            <p:ph idx="1"/>
          </p:nvPr>
        </p:nvSpPr>
        <p:spPr/>
        <p:txBody>
          <a:bodyPr/>
          <a:lstStyle/>
          <a:p>
            <a:r>
              <a:rPr kumimoji="1" lang="en-US" altLang="ja-JP" dirty="0"/>
              <a:t>Anchor: LBD with periodical IRAP</a:t>
            </a:r>
            <a:endParaRPr kumimoji="1" lang="ja-JP" altLang="en-US" dirty="0"/>
          </a:p>
        </p:txBody>
      </p:sp>
      <p:sp>
        <p:nvSpPr>
          <p:cNvPr id="4" name="スライド番号プレースホルダー 3">
            <a:extLst>
              <a:ext uri="{FF2B5EF4-FFF2-40B4-BE49-F238E27FC236}">
                <a16:creationId xmlns:a16="http://schemas.microsoft.com/office/drawing/2014/main" id="{50BDED74-1DEC-48FB-BAE6-70C59DBA2D32}"/>
              </a:ext>
            </a:extLst>
          </p:cNvPr>
          <p:cNvSpPr>
            <a:spLocks noGrp="1"/>
          </p:cNvSpPr>
          <p:nvPr>
            <p:ph type="sldNum" sz="quarter" idx="10"/>
          </p:nvPr>
        </p:nvSpPr>
        <p:spPr/>
        <p:txBody>
          <a:bodyPr/>
          <a:lstStyle/>
          <a:p>
            <a:fld id="{DE2B87E1-F9DF-4BEE-B07D-635D26011F4B}" type="slidenum">
              <a:rPr lang="de-DE" altLang="ja-JP" smtClean="0"/>
              <a:pPr/>
              <a:t>15</a:t>
            </a:fld>
            <a:endParaRPr lang="de-DE" altLang="ja-JP" dirty="0"/>
          </a:p>
        </p:txBody>
      </p:sp>
      <p:sp>
        <p:nvSpPr>
          <p:cNvPr id="5" name="フッター プレースホルダー 4">
            <a:extLst>
              <a:ext uri="{FF2B5EF4-FFF2-40B4-BE49-F238E27FC236}">
                <a16:creationId xmlns:a16="http://schemas.microsoft.com/office/drawing/2014/main" id="{E4591EA5-6D3C-4534-8233-A6DDF452593B}"/>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11" name="表 10">
            <a:extLst>
              <a:ext uri="{FF2B5EF4-FFF2-40B4-BE49-F238E27FC236}">
                <a16:creationId xmlns:a16="http://schemas.microsoft.com/office/drawing/2014/main" id="{3C92461B-DDEC-4F6D-A991-C9A7D4D1CBDD}"/>
              </a:ext>
            </a:extLst>
          </p:cNvPr>
          <p:cNvGraphicFramePr>
            <a:graphicFrameLocks noGrp="1"/>
          </p:cNvGraphicFramePr>
          <p:nvPr>
            <p:extLst>
              <p:ext uri="{D42A27DB-BD31-4B8C-83A1-F6EECF244321}">
                <p14:modId xmlns:p14="http://schemas.microsoft.com/office/powerpoint/2010/main" val="286093681"/>
              </p:ext>
            </p:extLst>
          </p:nvPr>
        </p:nvGraphicFramePr>
        <p:xfrm>
          <a:off x="241682" y="1376772"/>
          <a:ext cx="8640000" cy="5148000"/>
        </p:xfrm>
        <a:graphic>
          <a:graphicData uri="http://schemas.openxmlformats.org/drawingml/2006/table">
            <a:tbl>
              <a:tblPr firstRow="1" firstCol="1" bandRow="1"/>
              <a:tblGrid>
                <a:gridCol w="261866">
                  <a:extLst>
                    <a:ext uri="{9D8B030D-6E8A-4147-A177-3AD203B41FA5}">
                      <a16:colId xmlns:a16="http://schemas.microsoft.com/office/drawing/2014/main" val="598672364"/>
                    </a:ext>
                  </a:extLst>
                </a:gridCol>
                <a:gridCol w="1728192">
                  <a:extLst>
                    <a:ext uri="{9D8B030D-6E8A-4147-A177-3AD203B41FA5}">
                      <a16:colId xmlns:a16="http://schemas.microsoft.com/office/drawing/2014/main" val="3683476402"/>
                    </a:ext>
                  </a:extLst>
                </a:gridCol>
                <a:gridCol w="396044">
                  <a:extLst>
                    <a:ext uri="{9D8B030D-6E8A-4147-A177-3AD203B41FA5}">
                      <a16:colId xmlns:a16="http://schemas.microsoft.com/office/drawing/2014/main" val="4154489357"/>
                    </a:ext>
                  </a:extLst>
                </a:gridCol>
                <a:gridCol w="396044">
                  <a:extLst>
                    <a:ext uri="{9D8B030D-6E8A-4147-A177-3AD203B41FA5}">
                      <a16:colId xmlns:a16="http://schemas.microsoft.com/office/drawing/2014/main" val="2237444052"/>
                    </a:ext>
                  </a:extLst>
                </a:gridCol>
                <a:gridCol w="976309">
                  <a:extLst>
                    <a:ext uri="{9D8B030D-6E8A-4147-A177-3AD203B41FA5}">
                      <a16:colId xmlns:a16="http://schemas.microsoft.com/office/drawing/2014/main" val="10946719"/>
                    </a:ext>
                  </a:extLst>
                </a:gridCol>
                <a:gridCol w="976309">
                  <a:extLst>
                    <a:ext uri="{9D8B030D-6E8A-4147-A177-3AD203B41FA5}">
                      <a16:colId xmlns:a16="http://schemas.microsoft.com/office/drawing/2014/main" val="1214705152"/>
                    </a:ext>
                  </a:extLst>
                </a:gridCol>
                <a:gridCol w="976309">
                  <a:extLst>
                    <a:ext uri="{9D8B030D-6E8A-4147-A177-3AD203B41FA5}">
                      <a16:colId xmlns:a16="http://schemas.microsoft.com/office/drawing/2014/main" val="157125756"/>
                    </a:ext>
                  </a:extLst>
                </a:gridCol>
                <a:gridCol w="976309">
                  <a:extLst>
                    <a:ext uri="{9D8B030D-6E8A-4147-A177-3AD203B41FA5}">
                      <a16:colId xmlns:a16="http://schemas.microsoft.com/office/drawing/2014/main" val="1638466628"/>
                    </a:ext>
                  </a:extLst>
                </a:gridCol>
                <a:gridCol w="976309">
                  <a:extLst>
                    <a:ext uri="{9D8B030D-6E8A-4147-A177-3AD203B41FA5}">
                      <a16:colId xmlns:a16="http://schemas.microsoft.com/office/drawing/2014/main" val="3436238709"/>
                    </a:ext>
                  </a:extLst>
                </a:gridCol>
                <a:gridCol w="976309">
                  <a:extLst>
                    <a:ext uri="{9D8B030D-6E8A-4147-A177-3AD203B41FA5}">
                      <a16:colId xmlns:a16="http://schemas.microsoft.com/office/drawing/2014/main" val="223309909"/>
                    </a:ext>
                  </a:extLst>
                </a:gridCol>
              </a:tblGrid>
              <a:tr h="234000">
                <a:tc rowSpan="2">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Sequence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C1</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Scheme 1</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3">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Scheme 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00656625"/>
                  </a:ext>
                </a:extLst>
              </a:tr>
              <a:tr h="2340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C2</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Y</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Cb</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Cr</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Y</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Cb</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Cr</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88551611"/>
                  </a:ext>
                </a:extLst>
              </a:tr>
              <a:tr h="234000">
                <a:tc rowSpan="5">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B</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eiryo UI" panose="020B0604030504040204" pitchFamily="50" charset="-128"/>
                          <a:ea typeface="Meiryo UI" panose="020B0604030504040204" pitchFamily="50" charset="-128"/>
                        </a:rPr>
                        <a:t>MarketPlace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79.18%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79.18%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79.18%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4796499"/>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eiryo UI" panose="020B0604030504040204" pitchFamily="50" charset="-128"/>
                          <a:ea typeface="Meiryo UI" panose="020B0604030504040204" pitchFamily="50" charset="-128"/>
                        </a:rPr>
                        <a:t>RitualDance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22.10%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30.62%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33.13%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22.27%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30.70%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33.61%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454207"/>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Cactus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eiryo UI" panose="020B0604030504040204" pitchFamily="50" charset="-128"/>
                          <a:ea typeface="Meiryo UI" panose="020B0604030504040204" pitchFamily="50" charset="-128"/>
                        </a:rPr>
                        <a:t>60</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28.92%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62.51%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81.06%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31.33%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64.69%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83.58%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7309759"/>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eiryo UI" panose="020B0604030504040204" pitchFamily="50" charset="-128"/>
                          <a:ea typeface="Meiryo UI" panose="020B0604030504040204" pitchFamily="50" charset="-128"/>
                        </a:rPr>
                        <a:t>BasketballDrive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eiryo UI" panose="020B0604030504040204" pitchFamily="50" charset="-128"/>
                          <a:ea typeface="Meiryo UI" panose="020B0604030504040204" pitchFamily="50" charset="-128"/>
                        </a:rPr>
                        <a:t>60</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11.68%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37.58%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32.46%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12.42%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38.67%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33.29%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326357"/>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BQTerrace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31.88%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180.20%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264.66%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31.44%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177.90%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259.12%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634288"/>
                  </a:ext>
                </a:extLst>
              </a:tr>
              <a:tr h="234000">
                <a:tc row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C</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BasketballDrill</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52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43.21%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48.53%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44.90%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49.79%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54.62%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51.27%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1157286"/>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BQMall</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52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32.21%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60.20%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57.57%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31.48%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59.77%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56.49%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2069178"/>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PartyScene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eiryo UI" panose="020B0604030504040204" pitchFamily="50" charset="-128"/>
                          <a:ea typeface="Meiryo UI" panose="020B0604030504040204" pitchFamily="50" charset="-128"/>
                        </a:rPr>
                        <a:t>52</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47.58%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83.28%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90.07%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60.10%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95.12%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102.17%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795941"/>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RaceHorses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32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14.04%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41.72%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37.35%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14.50%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41.70%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37.28%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3442855"/>
                  </a:ext>
                </a:extLst>
              </a:tr>
              <a:tr h="234000">
                <a:tc row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D</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BasketballPass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23.68%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48.15%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33.91%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25.40%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49.57%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35.49%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0512891"/>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BQSquare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48.39%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122.43%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164.13%</a:t>
                      </a:r>
                      <a:endParaRPr lang="ja-JP" sz="1800" dirty="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78.94%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190.86%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222.01%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8959626"/>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BlowingBubbles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61.66%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93.76%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99.53%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65.48%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99.64%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104.03%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3219122"/>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RaceHorses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32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23.86%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42.97%</a:t>
                      </a:r>
                      <a:endParaRPr lang="ja-JP" sz="1800" dirty="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43.47%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24.81%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50.04%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51.50%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503205"/>
                  </a:ext>
                </a:extLst>
              </a:tr>
              <a:tr h="234000">
                <a:tc rowSpan="3">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FourPeople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80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52.18%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94.94%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97.68%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68.87%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110.01%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115.11%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4004101"/>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Johnny</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80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59.83%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91.70%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97.79%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85.13%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115.38%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125.32%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1930538"/>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KristenAndSara</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80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51.75%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81.80%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88.03%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67.49%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97.33%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100.58%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2335342"/>
                  </a:ext>
                </a:extLst>
              </a:tr>
              <a:tr h="234000">
                <a:tc row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F</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latin typeface="Meiryo UI" panose="020B0604030504040204" pitchFamily="50" charset="-128"/>
                          <a:ea typeface="Meiryo UI" panose="020B0604030504040204" pitchFamily="50" charset="-128"/>
                        </a:rPr>
                        <a:t>BasketballDrillText</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eiryo UI" panose="020B0604030504040204" pitchFamily="50" charset="-128"/>
                          <a:ea typeface="Meiryo UI" panose="020B0604030504040204" pitchFamily="50" charset="-128"/>
                        </a:rPr>
                        <a:t>48</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eiryo UI" panose="020B0604030504040204" pitchFamily="50" charset="-128"/>
                          <a:ea typeface="Meiryo UI" panose="020B0604030504040204" pitchFamily="50" charset="-128"/>
                        </a:rPr>
                        <a:t>60</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48.18%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62.36%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62.05%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56.60%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69.91%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69.45%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5602909"/>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ArenaOfValor</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52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42.81%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51.64%</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49.91%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42.82%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51.60%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50.02%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5216297"/>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SlideEditing</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32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27</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75.61%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82.83%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84.52%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63.89%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70.67%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72.98%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0827136"/>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SlideShow</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16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20</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30.99%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48.91%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51.57%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38.73%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57.49%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62.05%</a:t>
                      </a:r>
                      <a:endParaRPr lang="ja-JP" sz="1800" dirty="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405300"/>
                  </a:ext>
                </a:extLst>
              </a:tr>
            </a:tbl>
          </a:graphicData>
        </a:graphic>
      </p:graphicFrame>
    </p:spTree>
    <p:extLst>
      <p:ext uri="{BB962C8B-B14F-4D97-AF65-F5344CB8AC3E}">
        <p14:creationId xmlns:p14="http://schemas.microsoft.com/office/powerpoint/2010/main" val="13805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B245F-A9A2-4E20-957C-35303E373AB1}"/>
              </a:ext>
            </a:extLst>
          </p:cNvPr>
          <p:cNvSpPr>
            <a:spLocks noGrp="1"/>
          </p:cNvSpPr>
          <p:nvPr>
            <p:ph type="title"/>
          </p:nvPr>
        </p:nvSpPr>
        <p:spPr/>
        <p:txBody>
          <a:bodyPr/>
          <a:lstStyle/>
          <a:p>
            <a:r>
              <a:rPr kumimoji="1" lang="en-US" altLang="ja-JP" dirty="0"/>
              <a:t>Parallel processing</a:t>
            </a:r>
            <a:endParaRPr kumimoji="1" lang="ja-JP" altLang="en-US" dirty="0"/>
          </a:p>
        </p:txBody>
      </p:sp>
      <p:sp>
        <p:nvSpPr>
          <p:cNvPr id="3" name="コンテンツ プレースホルダー 2">
            <a:extLst>
              <a:ext uri="{FF2B5EF4-FFF2-40B4-BE49-F238E27FC236}">
                <a16:creationId xmlns:a16="http://schemas.microsoft.com/office/drawing/2014/main" id="{34DDD13D-9579-40C2-B796-BC73067E426B}"/>
              </a:ext>
            </a:extLst>
          </p:cNvPr>
          <p:cNvSpPr>
            <a:spLocks noGrp="1"/>
          </p:cNvSpPr>
          <p:nvPr>
            <p:ph idx="1"/>
          </p:nvPr>
        </p:nvSpPr>
        <p:spPr/>
        <p:txBody>
          <a:bodyPr/>
          <a:lstStyle/>
          <a:p>
            <a:r>
              <a:rPr kumimoji="1" lang="en-US" altLang="ja-JP" dirty="0"/>
              <a:t>Each thread </a:t>
            </a:r>
            <a:r>
              <a:rPr lang="en-US" altLang="ja-JP" dirty="0"/>
              <a:t>encode redundant (1+</a:t>
            </a:r>
            <a:r>
              <a:rPr lang="en-US" altLang="ja-JP" b="1" dirty="0"/>
              <a:t>C2</a:t>
            </a:r>
            <a:r>
              <a:rPr lang="en-US" altLang="ja-JP" dirty="0"/>
              <a:t>) frames</a:t>
            </a:r>
            <a:br>
              <a:rPr lang="en-US" altLang="ja-JP" dirty="0"/>
            </a:br>
            <a:r>
              <a:rPr lang="ja-JP" altLang="en-US" dirty="0"/>
              <a:t>   </a:t>
            </a:r>
            <a:r>
              <a:rPr lang="en-US" altLang="ja-JP" dirty="0"/>
              <a:t>and</a:t>
            </a:r>
            <a:r>
              <a:rPr lang="ja-JP" altLang="en-US" dirty="0"/>
              <a:t> </a:t>
            </a:r>
            <a:r>
              <a:rPr lang="en-US" altLang="ja-JP" dirty="0"/>
              <a:t>(N*</a:t>
            </a:r>
            <a:r>
              <a:rPr lang="en-US" altLang="ja-JP" b="1" dirty="0"/>
              <a:t>C2</a:t>
            </a:r>
            <a:r>
              <a:rPr lang="en-US" altLang="ja-JP" dirty="0"/>
              <a:t>) frames</a:t>
            </a:r>
          </a:p>
        </p:txBody>
      </p:sp>
      <p:sp>
        <p:nvSpPr>
          <p:cNvPr id="4" name="スライド番号プレースホルダー 3">
            <a:extLst>
              <a:ext uri="{FF2B5EF4-FFF2-40B4-BE49-F238E27FC236}">
                <a16:creationId xmlns:a16="http://schemas.microsoft.com/office/drawing/2014/main" id="{2739F28D-8284-4912-8258-D33C136F08B3}"/>
              </a:ext>
            </a:extLst>
          </p:cNvPr>
          <p:cNvSpPr>
            <a:spLocks noGrp="1"/>
          </p:cNvSpPr>
          <p:nvPr>
            <p:ph type="sldNum" sz="quarter" idx="10"/>
          </p:nvPr>
        </p:nvSpPr>
        <p:spPr/>
        <p:txBody>
          <a:bodyPr/>
          <a:lstStyle/>
          <a:p>
            <a:fld id="{DE2B87E1-F9DF-4BEE-B07D-635D26011F4B}" type="slidenum">
              <a:rPr lang="de-DE" altLang="ja-JP" smtClean="0"/>
              <a:pPr/>
              <a:t>16</a:t>
            </a:fld>
            <a:endParaRPr lang="de-DE" altLang="ja-JP" dirty="0"/>
          </a:p>
        </p:txBody>
      </p:sp>
      <p:sp>
        <p:nvSpPr>
          <p:cNvPr id="5" name="フッター プレースホルダー 4">
            <a:extLst>
              <a:ext uri="{FF2B5EF4-FFF2-40B4-BE49-F238E27FC236}">
                <a16:creationId xmlns:a16="http://schemas.microsoft.com/office/drawing/2014/main" id="{CCA19D27-0E49-4D81-BA06-19D7E668EE13}"/>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6" name="オブジェクト 5">
            <a:extLst>
              <a:ext uri="{FF2B5EF4-FFF2-40B4-BE49-F238E27FC236}">
                <a16:creationId xmlns:a16="http://schemas.microsoft.com/office/drawing/2014/main" id="{3977521B-C0CB-4B71-9858-ECE1C2406305}"/>
              </a:ext>
            </a:extLst>
          </p:cNvPr>
          <p:cNvGraphicFramePr>
            <a:graphicFrameLocks noChangeAspect="1"/>
          </p:cNvGraphicFramePr>
          <p:nvPr>
            <p:extLst>
              <p:ext uri="{D42A27DB-BD31-4B8C-83A1-F6EECF244321}">
                <p14:modId xmlns:p14="http://schemas.microsoft.com/office/powerpoint/2010/main" val="3961332760"/>
              </p:ext>
            </p:extLst>
          </p:nvPr>
        </p:nvGraphicFramePr>
        <p:xfrm>
          <a:off x="612440" y="1694255"/>
          <a:ext cx="7920000" cy="5011109"/>
        </p:xfrm>
        <a:graphic>
          <a:graphicData uri="http://schemas.openxmlformats.org/presentationml/2006/ole">
            <mc:AlternateContent xmlns:mc="http://schemas.openxmlformats.org/markup-compatibility/2006">
              <mc:Choice xmlns:v="urn:schemas-microsoft-com:vml" Requires="v">
                <p:oleObj spid="_x0000_s11272" name="Visio" r:id="rId3" imgW="9868227" imgH="6241111" progId="Visio.Drawing.15">
                  <p:embed/>
                </p:oleObj>
              </mc:Choice>
              <mc:Fallback>
                <p:oleObj name="Visio" r:id="rId3" imgW="9868227" imgH="6241111" progId="Visio.Drawing.15">
                  <p:embed/>
                  <p:pic>
                    <p:nvPicPr>
                      <p:cNvPr id="0" name=""/>
                      <p:cNvPicPr/>
                      <p:nvPr/>
                    </p:nvPicPr>
                    <p:blipFill>
                      <a:blip r:embed="rId4"/>
                      <a:stretch>
                        <a:fillRect/>
                      </a:stretch>
                    </p:blipFill>
                    <p:spPr>
                      <a:xfrm>
                        <a:off x="612440" y="1694255"/>
                        <a:ext cx="7920000" cy="5011109"/>
                      </a:xfrm>
                      <a:prstGeom prst="rect">
                        <a:avLst/>
                      </a:prstGeom>
                    </p:spPr>
                  </p:pic>
                </p:oleObj>
              </mc:Fallback>
            </mc:AlternateContent>
          </a:graphicData>
        </a:graphic>
      </p:graphicFrame>
    </p:spTree>
    <p:extLst>
      <p:ext uri="{BB962C8B-B14F-4D97-AF65-F5344CB8AC3E}">
        <p14:creationId xmlns:p14="http://schemas.microsoft.com/office/powerpoint/2010/main" val="1816591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05513B-1462-460C-B631-59B5760CBE96}"/>
              </a:ext>
            </a:extLst>
          </p:cNvPr>
          <p:cNvSpPr>
            <a:spLocks noGrp="1"/>
          </p:cNvSpPr>
          <p:nvPr>
            <p:ph type="title"/>
          </p:nvPr>
        </p:nvSpPr>
        <p:spPr/>
        <p:txBody>
          <a:bodyPr/>
          <a:lstStyle/>
          <a:p>
            <a:r>
              <a:rPr kumimoji="1" lang="en-US" altLang="ja-JP" dirty="0"/>
              <a:t>Simulation results </a:t>
            </a:r>
            <a:endParaRPr kumimoji="1" lang="ja-JP" altLang="en-US" dirty="0"/>
          </a:p>
        </p:txBody>
      </p:sp>
      <p:sp>
        <p:nvSpPr>
          <p:cNvPr id="3" name="コンテンツ プレースホルダー 2">
            <a:extLst>
              <a:ext uri="{FF2B5EF4-FFF2-40B4-BE49-F238E27FC236}">
                <a16:creationId xmlns:a16="http://schemas.microsoft.com/office/drawing/2014/main" id="{52402F09-6846-47CF-A3BF-FDCA45DCD82C}"/>
              </a:ext>
            </a:extLst>
          </p:cNvPr>
          <p:cNvSpPr>
            <a:spLocks noGrp="1"/>
          </p:cNvSpPr>
          <p:nvPr>
            <p:ph idx="1"/>
          </p:nvPr>
        </p:nvSpPr>
        <p:spPr/>
        <p:txBody>
          <a:bodyPr/>
          <a:lstStyle/>
          <a:p>
            <a:r>
              <a:rPr kumimoji="1" lang="en-US" altLang="ja-JP" dirty="0"/>
              <a:t>Anchor: Single thread encoding</a:t>
            </a:r>
            <a:endParaRPr kumimoji="1" lang="ja-JP" altLang="en-US" dirty="0"/>
          </a:p>
        </p:txBody>
      </p:sp>
      <p:sp>
        <p:nvSpPr>
          <p:cNvPr id="4" name="スライド番号プレースホルダー 3">
            <a:extLst>
              <a:ext uri="{FF2B5EF4-FFF2-40B4-BE49-F238E27FC236}">
                <a16:creationId xmlns:a16="http://schemas.microsoft.com/office/drawing/2014/main" id="{50BDED74-1DEC-48FB-BAE6-70C59DBA2D32}"/>
              </a:ext>
            </a:extLst>
          </p:cNvPr>
          <p:cNvSpPr>
            <a:spLocks noGrp="1"/>
          </p:cNvSpPr>
          <p:nvPr>
            <p:ph type="sldNum" sz="quarter" idx="10"/>
          </p:nvPr>
        </p:nvSpPr>
        <p:spPr/>
        <p:txBody>
          <a:bodyPr/>
          <a:lstStyle/>
          <a:p>
            <a:fld id="{DE2B87E1-F9DF-4BEE-B07D-635D26011F4B}" type="slidenum">
              <a:rPr lang="de-DE" altLang="ja-JP" smtClean="0"/>
              <a:pPr/>
              <a:t>17</a:t>
            </a:fld>
            <a:endParaRPr lang="de-DE" altLang="ja-JP" dirty="0"/>
          </a:p>
        </p:txBody>
      </p:sp>
      <p:sp>
        <p:nvSpPr>
          <p:cNvPr id="5" name="フッター プレースホルダー 4">
            <a:extLst>
              <a:ext uri="{FF2B5EF4-FFF2-40B4-BE49-F238E27FC236}">
                <a16:creationId xmlns:a16="http://schemas.microsoft.com/office/drawing/2014/main" id="{E4591EA5-6D3C-4534-8233-A6DDF452593B}"/>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11" name="表 10">
            <a:extLst>
              <a:ext uri="{FF2B5EF4-FFF2-40B4-BE49-F238E27FC236}">
                <a16:creationId xmlns:a16="http://schemas.microsoft.com/office/drawing/2014/main" id="{3C92461B-DDEC-4F6D-A991-C9A7D4D1CBDD}"/>
              </a:ext>
            </a:extLst>
          </p:cNvPr>
          <p:cNvGraphicFramePr>
            <a:graphicFrameLocks noGrp="1"/>
          </p:cNvGraphicFramePr>
          <p:nvPr>
            <p:extLst>
              <p:ext uri="{D42A27DB-BD31-4B8C-83A1-F6EECF244321}">
                <p14:modId xmlns:p14="http://schemas.microsoft.com/office/powerpoint/2010/main" val="716692647"/>
              </p:ext>
            </p:extLst>
          </p:nvPr>
        </p:nvGraphicFramePr>
        <p:xfrm>
          <a:off x="241682" y="1376772"/>
          <a:ext cx="5315029" cy="5148000"/>
        </p:xfrm>
        <a:graphic>
          <a:graphicData uri="http://schemas.openxmlformats.org/drawingml/2006/table">
            <a:tbl>
              <a:tblPr firstRow="1" firstCol="1" bandRow="1"/>
              <a:tblGrid>
                <a:gridCol w="261866">
                  <a:extLst>
                    <a:ext uri="{9D8B030D-6E8A-4147-A177-3AD203B41FA5}">
                      <a16:colId xmlns:a16="http://schemas.microsoft.com/office/drawing/2014/main" val="598672364"/>
                    </a:ext>
                  </a:extLst>
                </a:gridCol>
                <a:gridCol w="1728192">
                  <a:extLst>
                    <a:ext uri="{9D8B030D-6E8A-4147-A177-3AD203B41FA5}">
                      <a16:colId xmlns:a16="http://schemas.microsoft.com/office/drawing/2014/main" val="3683476402"/>
                    </a:ext>
                  </a:extLst>
                </a:gridCol>
                <a:gridCol w="396044">
                  <a:extLst>
                    <a:ext uri="{9D8B030D-6E8A-4147-A177-3AD203B41FA5}">
                      <a16:colId xmlns:a16="http://schemas.microsoft.com/office/drawing/2014/main" val="4154489357"/>
                    </a:ext>
                  </a:extLst>
                </a:gridCol>
                <a:gridCol w="976309">
                  <a:extLst>
                    <a:ext uri="{9D8B030D-6E8A-4147-A177-3AD203B41FA5}">
                      <a16:colId xmlns:a16="http://schemas.microsoft.com/office/drawing/2014/main" val="1638466628"/>
                    </a:ext>
                  </a:extLst>
                </a:gridCol>
                <a:gridCol w="976309">
                  <a:extLst>
                    <a:ext uri="{9D8B030D-6E8A-4147-A177-3AD203B41FA5}">
                      <a16:colId xmlns:a16="http://schemas.microsoft.com/office/drawing/2014/main" val="3436238709"/>
                    </a:ext>
                  </a:extLst>
                </a:gridCol>
                <a:gridCol w="976309">
                  <a:extLst>
                    <a:ext uri="{9D8B030D-6E8A-4147-A177-3AD203B41FA5}">
                      <a16:colId xmlns:a16="http://schemas.microsoft.com/office/drawing/2014/main" val="223309909"/>
                    </a:ext>
                  </a:extLst>
                </a:gridCol>
              </a:tblGrid>
              <a:tr h="234000">
                <a:tc rowSpan="2">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Sequence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C1</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3">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Scheme 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00656625"/>
                  </a:ext>
                </a:extLst>
              </a:tr>
              <a:tr h="2340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Y</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Cb</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Cr</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88551611"/>
                  </a:ext>
                </a:extLst>
              </a:tr>
              <a:tr h="234000">
                <a:tc rowSpan="5">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B</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eiryo UI" panose="020B0604030504040204" pitchFamily="50" charset="-128"/>
                          <a:ea typeface="Meiryo UI" panose="020B0604030504040204" pitchFamily="50" charset="-128"/>
                        </a:rPr>
                        <a:t>MarketPlace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4796499"/>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eiryo UI" panose="020B0604030504040204" pitchFamily="50" charset="-128"/>
                          <a:ea typeface="Meiryo UI" panose="020B0604030504040204" pitchFamily="50" charset="-128"/>
                        </a:rPr>
                        <a:t>RitualDance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454207"/>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Cactus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7309759"/>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eiryo UI" panose="020B0604030504040204" pitchFamily="50" charset="-128"/>
                          <a:ea typeface="Meiryo UI" panose="020B0604030504040204" pitchFamily="50" charset="-128"/>
                        </a:rPr>
                        <a:t>BasketballDrive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326357"/>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BQTerrace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634288"/>
                  </a:ext>
                </a:extLst>
              </a:tr>
              <a:tr h="234000">
                <a:tc row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C</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BasketballDrill</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0.25%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0.33%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1157286"/>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BQMall</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-0.02%</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0.11%</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2069178"/>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PartyScene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0.16%</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795941"/>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RaceHorses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32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3442855"/>
                  </a:ext>
                </a:extLst>
              </a:tr>
              <a:tr h="234000">
                <a:tc row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D</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BasketballPass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-0.20%</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-0.83%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-0.23%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0512891"/>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BQSquare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0.07%</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-0.28%</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-0.59%</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8959626"/>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BlowingBubbles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48</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-0.25%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-0.03%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3219122"/>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RaceHorses</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32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0.15%</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-0.13%</a:t>
                      </a:r>
                      <a:endParaRPr lang="ja-JP" sz="180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0.36%</a:t>
                      </a:r>
                      <a:endParaRPr lang="ja-JP" sz="1800" dirty="0">
                        <a:effectLst/>
                        <a:latin typeface="Meiryo UI" panose="020B0604030504040204" pitchFamily="50" charset="-128"/>
                        <a:ea typeface="Meiryo UI" panose="020B0604030504040204" pitchFamily="50" charset="-12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503205"/>
                  </a:ext>
                </a:extLst>
              </a:tr>
              <a:tr h="234000">
                <a:tc rowSpan="3">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E</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FourPeople</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4004101"/>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Johnny</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1930538"/>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KristenAndSara</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2335342"/>
                  </a:ext>
                </a:extLst>
              </a:tr>
              <a:tr h="234000">
                <a:tc rowSpan="4">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F</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latin typeface="Meiryo UI" panose="020B0604030504040204" pitchFamily="50" charset="-128"/>
                          <a:ea typeface="Meiryo UI" panose="020B0604030504040204" pitchFamily="50" charset="-128"/>
                        </a:rPr>
                        <a:t>BasketballDrillText</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eiryo UI" panose="020B0604030504040204" pitchFamily="50" charset="-128"/>
                          <a:ea typeface="Meiryo UI" panose="020B0604030504040204" pitchFamily="50" charset="-128"/>
                        </a:rPr>
                        <a:t>48</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5602909"/>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ArenaOfValor</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64</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 </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5216297"/>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SlideEditing</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32</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0827136"/>
                  </a:ext>
                </a:extLst>
              </a:tr>
              <a:tr h="234000">
                <a:tc vMerge="1">
                  <a:txBody>
                    <a:bodyPr/>
                    <a:lstStyle/>
                    <a:p>
                      <a:endParaRPr kumimoji="1" lang="ja-JP" altLang="en-US"/>
                    </a:p>
                  </a:txBody>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Meiryo UI" panose="020B0604030504040204" pitchFamily="50" charset="-128"/>
                          <a:ea typeface="Meiryo UI" panose="020B0604030504040204" pitchFamily="50" charset="-128"/>
                        </a:rPr>
                        <a:t>SlideShow</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eiryo UI" panose="020B0604030504040204" pitchFamily="50" charset="-128"/>
                          <a:ea typeface="Meiryo UI" panose="020B0604030504040204" pitchFamily="50" charset="-128"/>
                        </a:rPr>
                        <a:t>16</a:t>
                      </a:r>
                      <a:endParaRPr lang="ja-JP" sz="140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Meiryo UI" panose="020B0604030504040204" pitchFamily="50" charset="-128"/>
                          <a:ea typeface="Meiryo UI" panose="020B0604030504040204" pitchFamily="50" charset="-128"/>
                        </a:rPr>
                        <a:t> </a:t>
                      </a:r>
                      <a:endParaRPr lang="ja-JP" sz="1400" dirty="0">
                        <a:effectLst/>
                        <a:latin typeface="Meiryo UI" panose="020B0604030504040204" pitchFamily="50" charset="-128"/>
                        <a:ea typeface="Meiryo UI" panose="020B0604030504040204" pitchFamily="50" charset="-128"/>
                      </a:endParaRPr>
                    </a:p>
                  </a:txBody>
                  <a:tcPr marL="59416" marR="59416"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405300"/>
                  </a:ext>
                </a:extLst>
              </a:tr>
            </a:tbl>
          </a:graphicData>
        </a:graphic>
      </p:graphicFrame>
      <p:sp>
        <p:nvSpPr>
          <p:cNvPr id="7" name="四角形: 角を丸くする 6">
            <a:extLst>
              <a:ext uri="{FF2B5EF4-FFF2-40B4-BE49-F238E27FC236}">
                <a16:creationId xmlns:a16="http://schemas.microsoft.com/office/drawing/2014/main" id="{66FD38C4-A0B5-4877-B4B2-A57A72BD2D7B}"/>
              </a:ext>
            </a:extLst>
          </p:cNvPr>
          <p:cNvSpPr/>
          <p:nvPr/>
        </p:nvSpPr>
        <p:spPr bwMode="gray">
          <a:xfrm>
            <a:off x="6336196" y="807891"/>
            <a:ext cx="1466827" cy="432000"/>
          </a:xfrm>
          <a:prstGeom prst="roundRect">
            <a:avLst/>
          </a:prstGeom>
          <a:solidFill>
            <a:schemeClr val="bg1">
              <a:lumMod val="95000"/>
            </a:schemeClr>
          </a:solidFill>
          <a:ln w="9525" cap="flat" cmpd="sng" algn="ctr">
            <a:solidFill>
              <a:srgbClr val="B1B1AC"/>
            </a:solidFill>
            <a:prstDash val="solid"/>
            <a:round/>
            <a:headEnd type="none" w="med" len="med"/>
            <a:tailEnd type="none" w="med" len="med"/>
          </a:ln>
          <a:effectLst/>
          <a:extLst/>
        </p:spPr>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kumimoji="1" lang="en-US" altLang="ja-JP" sz="2000" i="0" u="none" strike="noStrike" cap="none" normalizeH="0" baseline="0" dirty="0">
                <a:ln>
                  <a:noFill/>
                </a:ln>
                <a:effectLst/>
                <a:latin typeface="Meiryo UI" panose="020B0604030504040204" pitchFamily="50" charset="-128"/>
                <a:ea typeface="Meiryo UI" panose="020B0604030504040204" pitchFamily="50" charset="-128"/>
              </a:rPr>
              <a:t>N = 2</a:t>
            </a:r>
            <a:endParaRPr kumimoji="1" lang="ja-JP" altLang="en-US" sz="2000" i="0" u="none" strike="noStrike" cap="none" normalizeH="0" baseline="0" dirty="0">
              <a:ln>
                <a:noFill/>
              </a:ln>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0630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614E1F-3BE5-4F23-B0B2-7DFD29D59DEC}"/>
              </a:ext>
            </a:extLst>
          </p:cNvPr>
          <p:cNvSpPr>
            <a:spLocks noGrp="1"/>
          </p:cNvSpPr>
          <p:nvPr>
            <p:ph type="title"/>
          </p:nvPr>
        </p:nvSpPr>
        <p:spPr/>
        <p:txBody>
          <a:bodyPr/>
          <a:lstStyle/>
          <a:p>
            <a:r>
              <a:rPr kumimoji="1" lang="en-US" altLang="ja-JP" dirty="0"/>
              <a:t>Conclusion</a:t>
            </a:r>
            <a:endParaRPr kumimoji="1" lang="ja-JP" altLang="en-US" dirty="0"/>
          </a:p>
        </p:txBody>
      </p:sp>
      <p:sp>
        <p:nvSpPr>
          <p:cNvPr id="3" name="コンテンツ プレースホルダー 2">
            <a:extLst>
              <a:ext uri="{FF2B5EF4-FFF2-40B4-BE49-F238E27FC236}">
                <a16:creationId xmlns:a16="http://schemas.microsoft.com/office/drawing/2014/main" id="{E2AB544F-FD1B-49C0-BAAA-AEAEC8983FC6}"/>
              </a:ext>
            </a:extLst>
          </p:cNvPr>
          <p:cNvSpPr>
            <a:spLocks noGrp="1"/>
          </p:cNvSpPr>
          <p:nvPr>
            <p:ph idx="1"/>
          </p:nvPr>
        </p:nvSpPr>
        <p:spPr/>
        <p:txBody>
          <a:bodyPr/>
          <a:lstStyle/>
          <a:p>
            <a:r>
              <a:rPr lang="en-US" altLang="ja-JP" dirty="0"/>
              <a:t>Proposals for ultra low-latency encoding</a:t>
            </a:r>
          </a:p>
          <a:p>
            <a:pPr lvl="1"/>
            <a:r>
              <a:rPr lang="en-US" altLang="ja-JP" dirty="0"/>
              <a:t>Revised software</a:t>
            </a:r>
          </a:p>
          <a:p>
            <a:pPr lvl="1"/>
            <a:r>
              <a:rPr lang="en-US" altLang="ja-JP" dirty="0"/>
              <a:t>Test conditions</a:t>
            </a:r>
          </a:p>
          <a:p>
            <a:pPr lvl="1"/>
            <a:r>
              <a:rPr lang="en-US" altLang="ja-JP" dirty="0"/>
              <a:t>Parallel processing</a:t>
            </a:r>
          </a:p>
          <a:p>
            <a:endParaRPr lang="en-US" altLang="ja-JP" dirty="0"/>
          </a:p>
          <a:p>
            <a:r>
              <a:rPr lang="en-US" altLang="ja-JP" dirty="0"/>
              <a:t>Requests to decide CTC for ultra low-latency encoding.</a:t>
            </a:r>
            <a:endParaRPr kumimoji="1" lang="ja-JP" altLang="en-US" dirty="0"/>
          </a:p>
        </p:txBody>
      </p:sp>
      <p:sp>
        <p:nvSpPr>
          <p:cNvPr id="4" name="スライド番号プレースホルダー 3">
            <a:extLst>
              <a:ext uri="{FF2B5EF4-FFF2-40B4-BE49-F238E27FC236}">
                <a16:creationId xmlns:a16="http://schemas.microsoft.com/office/drawing/2014/main" id="{F81911A9-4DE1-4BE1-8B69-3DD0BCC5C2FB}"/>
              </a:ext>
            </a:extLst>
          </p:cNvPr>
          <p:cNvSpPr>
            <a:spLocks noGrp="1"/>
          </p:cNvSpPr>
          <p:nvPr>
            <p:ph type="sldNum" sz="quarter" idx="10"/>
          </p:nvPr>
        </p:nvSpPr>
        <p:spPr/>
        <p:txBody>
          <a:bodyPr/>
          <a:lstStyle/>
          <a:p>
            <a:fld id="{DE2B87E1-F9DF-4BEE-B07D-635D26011F4B}" type="slidenum">
              <a:rPr lang="de-DE" altLang="ja-JP" smtClean="0"/>
              <a:pPr/>
              <a:t>18</a:t>
            </a:fld>
            <a:endParaRPr lang="de-DE" altLang="ja-JP" dirty="0"/>
          </a:p>
        </p:txBody>
      </p:sp>
      <p:sp>
        <p:nvSpPr>
          <p:cNvPr id="5" name="フッター プレースホルダー 4">
            <a:extLst>
              <a:ext uri="{FF2B5EF4-FFF2-40B4-BE49-F238E27FC236}">
                <a16:creationId xmlns:a16="http://schemas.microsoft.com/office/drawing/2014/main" id="{FA724E49-A7C3-4CD7-A716-9AADFCA76C80}"/>
              </a:ext>
            </a:extLst>
          </p:cNvPr>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2618085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Summary</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a:t>Proposal </a:t>
            </a:r>
            <a:r>
              <a:rPr lang="en-US" altLang="ja-JP" dirty="0"/>
              <a:t>of</a:t>
            </a:r>
            <a:r>
              <a:rPr kumimoji="1" lang="en-US" altLang="ja-JP" dirty="0"/>
              <a:t> CTC on </a:t>
            </a:r>
            <a:r>
              <a:rPr lang="en-US" altLang="ja-JP" dirty="0"/>
              <a:t>ultra low-latency encoding</a:t>
            </a:r>
          </a:p>
          <a:p>
            <a:endParaRPr kumimoji="1" lang="en-US" altLang="ja-JP" dirty="0"/>
          </a:p>
          <a:p>
            <a:r>
              <a:rPr kumimoji="1" lang="en-US" altLang="ja-JP" dirty="0"/>
              <a:t>Revised software </a:t>
            </a:r>
            <a:r>
              <a:rPr kumimoji="1" lang="en-US" altLang="ja-JP" sz="2200" dirty="0"/>
              <a:t>(1</a:t>
            </a:r>
            <a:r>
              <a:rPr kumimoji="1" lang="en-US" altLang="ja-JP" sz="2200" baseline="30000" dirty="0"/>
              <a:t>st</a:t>
            </a:r>
            <a:r>
              <a:rPr kumimoji="1" lang="en-US" altLang="ja-JP" sz="2200" dirty="0"/>
              <a:t> </a:t>
            </a:r>
            <a:r>
              <a:rPr lang="en-US" altLang="ja-JP" sz="2200" dirty="0"/>
              <a:t>was </a:t>
            </a:r>
            <a:r>
              <a:rPr kumimoji="1" lang="en-US" altLang="ja-JP" sz="2200" dirty="0"/>
              <a:t>in JVET-M0197)</a:t>
            </a:r>
            <a:endParaRPr kumimoji="1" lang="en-US" altLang="ja-JP" dirty="0"/>
          </a:p>
          <a:p>
            <a:pPr lvl="1"/>
            <a:r>
              <a:rPr lang="en-US" altLang="ja-JP" dirty="0"/>
              <a:t>Delay model</a:t>
            </a:r>
          </a:p>
          <a:p>
            <a:pPr lvl="1"/>
            <a:r>
              <a:rPr lang="en-US" altLang="ja-JP" dirty="0"/>
              <a:t>Encoding scheme</a:t>
            </a:r>
          </a:p>
          <a:p>
            <a:pPr lvl="1"/>
            <a:r>
              <a:rPr lang="en-US" altLang="ja-JP" dirty="0"/>
              <a:t>Software implementation</a:t>
            </a:r>
          </a:p>
          <a:p>
            <a:r>
              <a:rPr lang="en-US" altLang="ja-JP" dirty="0"/>
              <a:t>Test conditions</a:t>
            </a:r>
          </a:p>
          <a:p>
            <a:r>
              <a:rPr lang="en-US" altLang="ja-JP" dirty="0"/>
              <a:t>Parallel processing</a:t>
            </a:r>
          </a:p>
          <a:p>
            <a:endParaRPr kumimoji="1" lang="en-US" altLang="ja-JP" dirty="0"/>
          </a:p>
          <a:p>
            <a:pPr lvl="1"/>
            <a:endParaRPr kumimoji="1" lang="ja-JP" altLang="en-US" dirty="0"/>
          </a:p>
        </p:txBody>
      </p:sp>
      <p:sp>
        <p:nvSpPr>
          <p:cNvPr id="4" name="スライド番号プレースホルダー 3"/>
          <p:cNvSpPr>
            <a:spLocks noGrp="1"/>
          </p:cNvSpPr>
          <p:nvPr>
            <p:ph type="sldNum" sz="quarter" idx="10"/>
          </p:nvPr>
        </p:nvSpPr>
        <p:spPr/>
        <p:txBody>
          <a:bodyPr/>
          <a:lstStyle/>
          <a:p>
            <a:fld id="{DE2B87E1-F9DF-4BEE-B07D-635D26011F4B}" type="slidenum">
              <a:rPr lang="de-DE" altLang="ja-JP" smtClean="0"/>
              <a:pPr/>
              <a:t>1</a:t>
            </a:fld>
            <a:endParaRPr lang="de-DE" altLang="ja-JP" dirty="0"/>
          </a:p>
        </p:txBody>
      </p:sp>
      <p:sp>
        <p:nvSpPr>
          <p:cNvPr id="5" name="フッター プレースホルダー 4"/>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1289600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2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80FDBFF-DC82-4FA2-8B98-A2E78D6B00BF}"/>
              </a:ext>
            </a:extLst>
          </p:cNvPr>
          <p:cNvSpPr>
            <a:spLocks noGrp="1"/>
          </p:cNvSpPr>
          <p:nvPr>
            <p:ph type="title"/>
          </p:nvPr>
        </p:nvSpPr>
        <p:spPr/>
        <p:txBody>
          <a:bodyPr/>
          <a:lstStyle/>
          <a:p>
            <a:r>
              <a:rPr lang="en-US" altLang="ja-JP" dirty="0"/>
              <a:t>Delay model</a:t>
            </a:r>
            <a:endParaRPr kumimoji="1" lang="ja-JP" altLang="en-US" dirty="0"/>
          </a:p>
        </p:txBody>
      </p:sp>
      <p:sp>
        <p:nvSpPr>
          <p:cNvPr id="3" name="コンテンツ プレースホルダー 2">
            <a:extLst>
              <a:ext uri="{FF2B5EF4-FFF2-40B4-BE49-F238E27FC236}">
                <a16:creationId xmlns:a16="http://schemas.microsoft.com/office/drawing/2014/main" id="{1A78C607-0732-4193-8A90-B66DF626A487}"/>
              </a:ext>
            </a:extLst>
          </p:cNvPr>
          <p:cNvSpPr>
            <a:spLocks noGrp="1"/>
          </p:cNvSpPr>
          <p:nvPr>
            <p:ph idx="1"/>
          </p:nvPr>
        </p:nvSpPr>
        <p:spPr/>
        <p:txBody>
          <a:bodyPr/>
          <a:lstStyle/>
          <a:p>
            <a:r>
              <a:rPr lang="en-US" altLang="ja-JP" dirty="0"/>
              <a:t>Target delay: </a:t>
            </a:r>
            <a:r>
              <a:rPr lang="en-US" altLang="ja-JP" dirty="0">
                <a:cs typeface="Times New Roman" panose="02020603050405020304" pitchFamily="18" charset="0"/>
              </a:rPr>
              <a:t>≈50ms for remote control applications</a:t>
            </a:r>
          </a:p>
          <a:p>
            <a:pPr lvl="1"/>
            <a:r>
              <a:rPr lang="en-US" altLang="ja-JP" dirty="0">
                <a:cs typeface="Times New Roman" panose="02020603050405020304" pitchFamily="18" charset="0"/>
              </a:rPr>
              <a:t>Note: 150ms is enough for communication applications</a:t>
            </a:r>
          </a:p>
          <a:p>
            <a:pPr lvl="1"/>
            <a:endParaRPr kumimoji="1" lang="en-US" altLang="ja-JP" dirty="0">
              <a:cs typeface="Times New Roman" panose="02020603050405020304" pitchFamily="18" charset="0"/>
            </a:endParaRPr>
          </a:p>
          <a:p>
            <a:r>
              <a:rPr lang="en-US" altLang="ja-JP" dirty="0">
                <a:cs typeface="Times New Roman" panose="02020603050405020304" pitchFamily="18" charset="0"/>
              </a:rPr>
              <a:t>End-to-end delay model for 1</a:t>
            </a:r>
            <a:r>
              <a:rPr lang="en-US" altLang="ja-JP" baseline="30000" dirty="0">
                <a:cs typeface="Times New Roman" panose="02020603050405020304" pitchFamily="18" charset="0"/>
              </a:rPr>
              <a:t>st</a:t>
            </a:r>
            <a:r>
              <a:rPr lang="en-US" altLang="ja-JP" dirty="0">
                <a:cs typeface="Times New Roman" panose="02020603050405020304" pitchFamily="18" charset="0"/>
              </a:rPr>
              <a:t> DU of CVS</a:t>
            </a:r>
          </a:p>
          <a:p>
            <a:pPr lvl="1"/>
            <a:r>
              <a:rPr kumimoji="1" lang="en-US" altLang="ja-JP" dirty="0"/>
              <a:t>Capturing			</a:t>
            </a:r>
            <a:r>
              <a:rPr kumimoji="1" lang="en-US" altLang="ja-JP" b="1" dirty="0"/>
              <a:t>T</a:t>
            </a:r>
            <a:r>
              <a:rPr kumimoji="1" lang="en-US" altLang="ja-JP" b="1" baseline="-25000" dirty="0"/>
              <a:t>C</a:t>
            </a:r>
            <a:r>
              <a:rPr kumimoji="1" lang="en-US" altLang="ja-JP" dirty="0"/>
              <a:t>: = 33ms (30Hz sequence)</a:t>
            </a:r>
          </a:p>
          <a:p>
            <a:pPr lvl="1"/>
            <a:r>
              <a:rPr lang="en-US" altLang="ja-JP" dirty="0"/>
              <a:t>Encoding			</a:t>
            </a:r>
            <a:r>
              <a:rPr lang="en-US" altLang="ja-JP" b="1" dirty="0"/>
              <a:t>T</a:t>
            </a:r>
            <a:r>
              <a:rPr lang="en-US" altLang="ja-JP" b="1" baseline="-25000" dirty="0"/>
              <a:t>E</a:t>
            </a:r>
            <a:r>
              <a:rPr lang="en-US" altLang="ja-JP" dirty="0"/>
              <a:t>: proportional to DU size (in #CU), ≦ 33ms</a:t>
            </a:r>
          </a:p>
          <a:p>
            <a:pPr lvl="1"/>
            <a:r>
              <a:rPr lang="en-US" altLang="ja-JP" dirty="0">
                <a:solidFill>
                  <a:srgbClr val="3333FF"/>
                </a:solidFill>
              </a:rPr>
              <a:t>Transmission		</a:t>
            </a:r>
            <a:r>
              <a:rPr lang="en-US" altLang="ja-JP" b="1" dirty="0">
                <a:solidFill>
                  <a:srgbClr val="3333FF"/>
                </a:solidFill>
              </a:rPr>
              <a:t>T</a:t>
            </a:r>
            <a:r>
              <a:rPr lang="en-US" altLang="ja-JP" b="1" baseline="-25000" dirty="0">
                <a:solidFill>
                  <a:srgbClr val="3333FF"/>
                </a:solidFill>
              </a:rPr>
              <a:t>X</a:t>
            </a:r>
            <a:r>
              <a:rPr lang="en-US" altLang="ja-JP" dirty="0">
                <a:solidFill>
                  <a:srgbClr val="3333FF"/>
                </a:solidFill>
              </a:rPr>
              <a:t>: proportional to DU size (in #bits)</a:t>
            </a:r>
          </a:p>
          <a:p>
            <a:pPr lvl="1"/>
            <a:r>
              <a:rPr kumimoji="1" lang="en-US" altLang="ja-JP" dirty="0">
                <a:solidFill>
                  <a:srgbClr val="3333FF"/>
                </a:solidFill>
              </a:rPr>
              <a:t>Buffering</a:t>
            </a:r>
            <a:r>
              <a:rPr lang="en-US" altLang="ja-JP" dirty="0">
                <a:solidFill>
                  <a:srgbClr val="3333FF"/>
                </a:solidFill>
              </a:rPr>
              <a:t>			</a:t>
            </a:r>
            <a:r>
              <a:rPr lang="en-US" altLang="ja-JP" b="1" dirty="0">
                <a:solidFill>
                  <a:srgbClr val="3333FF"/>
                </a:solidFill>
              </a:rPr>
              <a:t>T</a:t>
            </a:r>
            <a:r>
              <a:rPr lang="en-US" altLang="ja-JP" b="1" baseline="-25000" dirty="0">
                <a:solidFill>
                  <a:srgbClr val="3333FF"/>
                </a:solidFill>
              </a:rPr>
              <a:t>X</a:t>
            </a:r>
            <a:r>
              <a:rPr lang="en-US" altLang="ja-JP" dirty="0">
                <a:solidFill>
                  <a:srgbClr val="3333FF"/>
                </a:solidFill>
              </a:rPr>
              <a:t>: = CPB size</a:t>
            </a:r>
          </a:p>
          <a:p>
            <a:pPr lvl="1"/>
            <a:r>
              <a:rPr kumimoji="1" lang="en-US" altLang="ja-JP" dirty="0">
                <a:solidFill>
                  <a:srgbClr val="3333FF"/>
                </a:solidFill>
              </a:rPr>
              <a:t>Decoding</a:t>
            </a:r>
            <a:r>
              <a:rPr lang="en-US" altLang="ja-JP" dirty="0">
                <a:solidFill>
                  <a:srgbClr val="3333FF"/>
                </a:solidFill>
              </a:rPr>
              <a:t>			</a:t>
            </a:r>
            <a:r>
              <a:rPr lang="en-US" altLang="ja-JP" b="1" dirty="0">
                <a:solidFill>
                  <a:srgbClr val="3333FF"/>
                </a:solidFill>
              </a:rPr>
              <a:t>T</a:t>
            </a:r>
            <a:r>
              <a:rPr lang="en-US" altLang="ja-JP" b="1" baseline="-25000" dirty="0">
                <a:solidFill>
                  <a:srgbClr val="3333FF"/>
                </a:solidFill>
              </a:rPr>
              <a:t>D</a:t>
            </a:r>
            <a:r>
              <a:rPr lang="en-US" altLang="ja-JP" dirty="0">
                <a:solidFill>
                  <a:srgbClr val="3333FF"/>
                </a:solidFill>
              </a:rPr>
              <a:t>: = </a:t>
            </a:r>
            <a:r>
              <a:rPr lang="en-US" altLang="ja-JP" b="1" dirty="0">
                <a:solidFill>
                  <a:srgbClr val="3333FF"/>
                </a:solidFill>
              </a:rPr>
              <a:t>T</a:t>
            </a:r>
            <a:r>
              <a:rPr lang="en-US" altLang="ja-JP" b="1" baseline="-25000" dirty="0">
                <a:solidFill>
                  <a:srgbClr val="3333FF"/>
                </a:solidFill>
              </a:rPr>
              <a:t>E</a:t>
            </a:r>
          </a:p>
          <a:p>
            <a:pPr lvl="1"/>
            <a:r>
              <a:rPr kumimoji="1" lang="en-US" altLang="ja-JP" dirty="0">
                <a:solidFill>
                  <a:srgbClr val="3333FF"/>
                </a:solidFill>
              </a:rPr>
              <a:t>Outputting</a:t>
            </a:r>
            <a:r>
              <a:rPr lang="en-US" altLang="ja-JP" dirty="0">
                <a:solidFill>
                  <a:srgbClr val="3333FF"/>
                </a:solidFill>
              </a:rPr>
              <a:t>		</a:t>
            </a:r>
            <a:r>
              <a:rPr lang="en-US" altLang="ja-JP" b="1" dirty="0">
                <a:solidFill>
                  <a:srgbClr val="3333FF"/>
                </a:solidFill>
              </a:rPr>
              <a:t>T</a:t>
            </a:r>
            <a:r>
              <a:rPr lang="en-US" altLang="ja-JP" b="1" baseline="-25000" dirty="0">
                <a:solidFill>
                  <a:srgbClr val="3333FF"/>
                </a:solidFill>
              </a:rPr>
              <a:t>O</a:t>
            </a:r>
            <a:r>
              <a:rPr lang="en-US" altLang="ja-JP" dirty="0">
                <a:solidFill>
                  <a:srgbClr val="3333FF"/>
                </a:solidFill>
              </a:rPr>
              <a:t>: = 33ms </a:t>
            </a:r>
            <a:r>
              <a:rPr lang="en-US" altLang="ja-JP" dirty="0">
                <a:solidFill>
                  <a:srgbClr val="3333FF"/>
                </a:solidFill>
                <a:latin typeface="Times New Roman" panose="02020603050405020304" pitchFamily="18" charset="0"/>
                <a:cs typeface="Times New Roman" panose="02020603050405020304" pitchFamily="18" charset="0"/>
              </a:rPr>
              <a:t>− </a:t>
            </a:r>
            <a:r>
              <a:rPr lang="en-US" altLang="ja-JP" b="1" dirty="0">
                <a:solidFill>
                  <a:srgbClr val="3333FF"/>
                </a:solidFill>
              </a:rPr>
              <a:t>T</a:t>
            </a:r>
            <a:r>
              <a:rPr lang="en-US" altLang="ja-JP" b="1" baseline="-25000" dirty="0">
                <a:solidFill>
                  <a:srgbClr val="3333FF"/>
                </a:solidFill>
              </a:rPr>
              <a:t>D</a:t>
            </a:r>
            <a:r>
              <a:rPr lang="en-US" altLang="ja-JP" dirty="0">
                <a:solidFill>
                  <a:srgbClr val="3333FF"/>
                </a:solidFill>
                <a:latin typeface="Times New Roman" panose="02020603050405020304" pitchFamily="18" charset="0"/>
                <a:cs typeface="Times New Roman" panose="02020603050405020304" pitchFamily="18" charset="0"/>
              </a:rPr>
              <a:t> </a:t>
            </a:r>
            <a:endParaRPr kumimoji="1" lang="ja-JP" altLang="en-US" dirty="0">
              <a:solidFill>
                <a:srgbClr val="3333FF"/>
              </a:solidFill>
            </a:endParaRPr>
          </a:p>
        </p:txBody>
      </p:sp>
      <p:sp>
        <p:nvSpPr>
          <p:cNvPr id="4" name="スライド番号プレースホルダー 3">
            <a:extLst>
              <a:ext uri="{FF2B5EF4-FFF2-40B4-BE49-F238E27FC236}">
                <a16:creationId xmlns:a16="http://schemas.microsoft.com/office/drawing/2014/main" id="{8BDE01B6-4742-4985-AD88-016B754B31D3}"/>
              </a:ext>
            </a:extLst>
          </p:cNvPr>
          <p:cNvSpPr>
            <a:spLocks noGrp="1"/>
          </p:cNvSpPr>
          <p:nvPr>
            <p:ph type="sldNum" sz="quarter" idx="10"/>
          </p:nvPr>
        </p:nvSpPr>
        <p:spPr/>
        <p:txBody>
          <a:bodyPr/>
          <a:lstStyle/>
          <a:p>
            <a:fld id="{DE2B87E1-F9DF-4BEE-B07D-635D26011F4B}" type="slidenum">
              <a:rPr lang="de-DE" altLang="ja-JP" smtClean="0"/>
              <a:pPr/>
              <a:t>2</a:t>
            </a:fld>
            <a:endParaRPr lang="de-DE" altLang="ja-JP" dirty="0"/>
          </a:p>
        </p:txBody>
      </p:sp>
      <p:sp>
        <p:nvSpPr>
          <p:cNvPr id="5" name="フッター プレースホルダー 4">
            <a:extLst>
              <a:ext uri="{FF2B5EF4-FFF2-40B4-BE49-F238E27FC236}">
                <a16:creationId xmlns:a16="http://schemas.microsoft.com/office/drawing/2014/main" id="{80D2B1F3-F5AF-4448-81F4-5A9A1D5ED7E0}"/>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6" name="オブジェクト 5">
            <a:extLst>
              <a:ext uri="{FF2B5EF4-FFF2-40B4-BE49-F238E27FC236}">
                <a16:creationId xmlns:a16="http://schemas.microsoft.com/office/drawing/2014/main" id="{99141DA1-53D4-46EA-9E02-A44067FB18E8}"/>
              </a:ext>
            </a:extLst>
          </p:cNvPr>
          <p:cNvGraphicFramePr>
            <a:graphicFrameLocks noChangeAspect="1"/>
          </p:cNvGraphicFramePr>
          <p:nvPr>
            <p:extLst>
              <p:ext uri="{D42A27DB-BD31-4B8C-83A1-F6EECF244321}">
                <p14:modId xmlns:p14="http://schemas.microsoft.com/office/powerpoint/2010/main" val="713837703"/>
              </p:ext>
            </p:extLst>
          </p:nvPr>
        </p:nvGraphicFramePr>
        <p:xfrm>
          <a:off x="863588" y="4797152"/>
          <a:ext cx="7560000" cy="1866476"/>
        </p:xfrm>
        <a:graphic>
          <a:graphicData uri="http://schemas.openxmlformats.org/presentationml/2006/ole">
            <mc:AlternateContent xmlns:mc="http://schemas.openxmlformats.org/markup-compatibility/2006">
              <mc:Choice xmlns:v="urn:schemas-microsoft-com:vml" Requires="v">
                <p:oleObj spid="_x0000_s1058" name="Visio" r:id="rId3" imgW="7779748" imgH="1920240" progId="Visio.Drawing.15">
                  <p:embed/>
                </p:oleObj>
              </mc:Choice>
              <mc:Fallback>
                <p:oleObj name="Visio" r:id="rId3" imgW="7779748" imgH="1920240" progId="Visio.Drawing.15">
                  <p:embed/>
                  <p:pic>
                    <p:nvPicPr>
                      <p:cNvPr id="0" name=""/>
                      <p:cNvPicPr/>
                      <p:nvPr/>
                    </p:nvPicPr>
                    <p:blipFill>
                      <a:blip r:embed="rId4"/>
                      <a:stretch>
                        <a:fillRect/>
                      </a:stretch>
                    </p:blipFill>
                    <p:spPr>
                      <a:xfrm>
                        <a:off x="863588" y="4797152"/>
                        <a:ext cx="7560000" cy="1866476"/>
                      </a:xfrm>
                      <a:prstGeom prst="rect">
                        <a:avLst/>
                      </a:prstGeom>
                    </p:spPr>
                  </p:pic>
                </p:oleObj>
              </mc:Fallback>
            </mc:AlternateContent>
          </a:graphicData>
        </a:graphic>
      </p:graphicFrame>
    </p:spTree>
    <p:extLst>
      <p:ext uri="{BB962C8B-B14F-4D97-AF65-F5344CB8AC3E}">
        <p14:creationId xmlns:p14="http://schemas.microsoft.com/office/powerpoint/2010/main" val="767654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82E9E5-341A-47F1-B8F3-46350AE9DC09}"/>
              </a:ext>
            </a:extLst>
          </p:cNvPr>
          <p:cNvSpPr>
            <a:spLocks noGrp="1"/>
          </p:cNvSpPr>
          <p:nvPr>
            <p:ph type="title"/>
          </p:nvPr>
        </p:nvSpPr>
        <p:spPr/>
        <p:txBody>
          <a:bodyPr/>
          <a:lstStyle/>
          <a:p>
            <a:r>
              <a:rPr kumimoji="1" lang="en-US" altLang="ja-JP" dirty="0"/>
              <a:t>IDR vs. progressive refresh</a:t>
            </a:r>
            <a:endParaRPr kumimoji="1" lang="ja-JP" altLang="en-US" dirty="0"/>
          </a:p>
        </p:txBody>
      </p:sp>
      <p:sp>
        <p:nvSpPr>
          <p:cNvPr id="3" name="コンテンツ プレースホルダー 2">
            <a:extLst>
              <a:ext uri="{FF2B5EF4-FFF2-40B4-BE49-F238E27FC236}">
                <a16:creationId xmlns:a16="http://schemas.microsoft.com/office/drawing/2014/main" id="{258142D3-4FA3-41AD-B660-36E22D711C7B}"/>
              </a:ext>
            </a:extLst>
          </p:cNvPr>
          <p:cNvSpPr>
            <a:spLocks noGrp="1"/>
          </p:cNvSpPr>
          <p:nvPr>
            <p:ph idx="1"/>
          </p:nvPr>
        </p:nvSpPr>
        <p:spPr/>
        <p:txBody>
          <a:bodyPr/>
          <a:lstStyle/>
          <a:p>
            <a:r>
              <a:rPr lang="en-US" altLang="ja-JP" dirty="0"/>
              <a:t>“Progressive refresh + DU” achieves the target delay</a:t>
            </a:r>
          </a:p>
          <a:p>
            <a:pPr lvl="1"/>
            <a:r>
              <a:rPr kumimoji="1" lang="en-US" altLang="ja-JP" dirty="0"/>
              <a:t>“IDR + DU”: 142ms   </a:t>
            </a:r>
            <a:r>
              <a:rPr kumimoji="1" lang="en-US" altLang="ja-JP" sz="1800" dirty="0"/>
              <a:t>(</a:t>
            </a:r>
            <a:r>
              <a:rPr lang="en-US" altLang="ja-JP" sz="1800" i="1" dirty="0"/>
              <a:t>1080p30, 1 DU = 1 CTU row, B</a:t>
            </a:r>
            <a:r>
              <a:rPr lang="en-US" altLang="ja-JP" sz="1800" i="1" baseline="-25000" dirty="0"/>
              <a:t>IDR</a:t>
            </a:r>
            <a:r>
              <a:rPr lang="en-US" altLang="ja-JP" sz="1800" i="1" dirty="0"/>
              <a:t> = 4*B</a:t>
            </a:r>
            <a:r>
              <a:rPr lang="en-US" altLang="ja-JP" sz="1800" i="1" baseline="-25000" dirty="0"/>
              <a:t>TRAIL</a:t>
            </a:r>
            <a:r>
              <a:rPr lang="en-US" altLang="ja-JP" sz="1800" i="1" dirty="0"/>
              <a:t>)</a:t>
            </a:r>
            <a:endParaRPr lang="ja-JP" altLang="en-US" i="1" dirty="0"/>
          </a:p>
          <a:p>
            <a:pPr lvl="1"/>
            <a:endParaRPr kumimoji="1" lang="en-US" altLang="ja-JP" dirty="0"/>
          </a:p>
          <a:p>
            <a:pPr lvl="1"/>
            <a:endParaRPr lang="en-US" altLang="ja-JP" dirty="0"/>
          </a:p>
          <a:p>
            <a:pPr lvl="1"/>
            <a:endParaRPr kumimoji="1" lang="en-US" altLang="ja-JP" dirty="0"/>
          </a:p>
          <a:p>
            <a:pPr lvl="1"/>
            <a:endParaRPr lang="en-US" altLang="ja-JP" dirty="0"/>
          </a:p>
          <a:p>
            <a:pPr lvl="1"/>
            <a:endParaRPr kumimoji="1" lang="en-US" altLang="ja-JP" dirty="0"/>
          </a:p>
          <a:p>
            <a:pPr lvl="1"/>
            <a:endParaRPr lang="en-US" altLang="ja-JP" dirty="0"/>
          </a:p>
          <a:p>
            <a:pPr lvl="1"/>
            <a:endParaRPr kumimoji="1" lang="en-US" altLang="ja-JP" dirty="0"/>
          </a:p>
          <a:p>
            <a:pPr lvl="1"/>
            <a:endParaRPr lang="en-US" altLang="ja-JP" dirty="0"/>
          </a:p>
          <a:p>
            <a:pPr lvl="1"/>
            <a:r>
              <a:rPr lang="en-US" altLang="ja-JP" dirty="0"/>
              <a:t>“Progressive refresh + DU”: 73ms</a:t>
            </a:r>
            <a:endParaRPr kumimoji="1" lang="ja-JP" altLang="en-US" dirty="0"/>
          </a:p>
        </p:txBody>
      </p:sp>
      <p:sp>
        <p:nvSpPr>
          <p:cNvPr id="4" name="スライド番号プレースホルダー 3">
            <a:extLst>
              <a:ext uri="{FF2B5EF4-FFF2-40B4-BE49-F238E27FC236}">
                <a16:creationId xmlns:a16="http://schemas.microsoft.com/office/drawing/2014/main" id="{F0D2B5B9-C6D6-408F-B314-01363695D129}"/>
              </a:ext>
            </a:extLst>
          </p:cNvPr>
          <p:cNvSpPr>
            <a:spLocks noGrp="1"/>
          </p:cNvSpPr>
          <p:nvPr>
            <p:ph type="sldNum" sz="quarter" idx="10"/>
          </p:nvPr>
        </p:nvSpPr>
        <p:spPr/>
        <p:txBody>
          <a:bodyPr/>
          <a:lstStyle/>
          <a:p>
            <a:fld id="{DE2B87E1-F9DF-4BEE-B07D-635D26011F4B}" type="slidenum">
              <a:rPr lang="de-DE" altLang="ja-JP" smtClean="0"/>
              <a:pPr/>
              <a:t>3</a:t>
            </a:fld>
            <a:endParaRPr lang="de-DE" altLang="ja-JP" dirty="0"/>
          </a:p>
        </p:txBody>
      </p:sp>
      <p:sp>
        <p:nvSpPr>
          <p:cNvPr id="5" name="フッター プレースホルダー 4">
            <a:extLst>
              <a:ext uri="{FF2B5EF4-FFF2-40B4-BE49-F238E27FC236}">
                <a16:creationId xmlns:a16="http://schemas.microsoft.com/office/drawing/2014/main" id="{E0CDE839-5077-4AFC-B7AE-C448E606B8A9}"/>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7" name="オブジェクト 6">
            <a:extLst>
              <a:ext uri="{FF2B5EF4-FFF2-40B4-BE49-F238E27FC236}">
                <a16:creationId xmlns:a16="http://schemas.microsoft.com/office/drawing/2014/main" id="{0AFA43FE-8D74-41C9-805E-4039C51BE79A}"/>
              </a:ext>
            </a:extLst>
          </p:cNvPr>
          <p:cNvGraphicFramePr>
            <a:graphicFrameLocks noChangeAspect="1"/>
          </p:cNvGraphicFramePr>
          <p:nvPr>
            <p:extLst>
              <p:ext uri="{D42A27DB-BD31-4B8C-83A1-F6EECF244321}">
                <p14:modId xmlns:p14="http://schemas.microsoft.com/office/powerpoint/2010/main" val="3798410722"/>
              </p:ext>
            </p:extLst>
          </p:nvPr>
        </p:nvGraphicFramePr>
        <p:xfrm>
          <a:off x="936036" y="5123250"/>
          <a:ext cx="7452388" cy="1434713"/>
        </p:xfrm>
        <a:graphic>
          <a:graphicData uri="http://schemas.openxmlformats.org/presentationml/2006/ole">
            <mc:AlternateContent xmlns:mc="http://schemas.openxmlformats.org/markup-compatibility/2006">
              <mc:Choice xmlns:v="urn:schemas-microsoft-com:vml" Requires="v">
                <p:oleObj spid="_x0000_s2112" name="Visio" r:id="rId3" imgW="9936517" imgH="1912951" progId="Visio.Drawing.15">
                  <p:embed/>
                </p:oleObj>
              </mc:Choice>
              <mc:Fallback>
                <p:oleObj name="Visio" r:id="rId3" imgW="9936517" imgH="1912951" progId="Visio.Drawing.15">
                  <p:embed/>
                  <p:pic>
                    <p:nvPicPr>
                      <p:cNvPr id="0" name=""/>
                      <p:cNvPicPr/>
                      <p:nvPr/>
                    </p:nvPicPr>
                    <p:blipFill>
                      <a:blip r:embed="rId4"/>
                      <a:stretch>
                        <a:fillRect/>
                      </a:stretch>
                    </p:blipFill>
                    <p:spPr>
                      <a:xfrm>
                        <a:off x="936036" y="5123250"/>
                        <a:ext cx="7452388" cy="1434713"/>
                      </a:xfrm>
                      <a:prstGeom prst="rect">
                        <a:avLst/>
                      </a:prstGeom>
                    </p:spPr>
                  </p:pic>
                </p:oleObj>
              </mc:Fallback>
            </mc:AlternateContent>
          </a:graphicData>
        </a:graphic>
      </p:graphicFrame>
      <p:graphicFrame>
        <p:nvGraphicFramePr>
          <p:cNvPr id="8" name="オブジェクト 7">
            <a:extLst>
              <a:ext uri="{FF2B5EF4-FFF2-40B4-BE49-F238E27FC236}">
                <a16:creationId xmlns:a16="http://schemas.microsoft.com/office/drawing/2014/main" id="{17319848-AB63-4A82-B6A2-CAE4F1244274}"/>
              </a:ext>
            </a:extLst>
          </p:cNvPr>
          <p:cNvGraphicFramePr>
            <a:graphicFrameLocks noChangeAspect="1"/>
          </p:cNvGraphicFramePr>
          <p:nvPr>
            <p:extLst>
              <p:ext uri="{D42A27DB-BD31-4B8C-83A1-F6EECF244321}">
                <p14:modId xmlns:p14="http://schemas.microsoft.com/office/powerpoint/2010/main" val="612507927"/>
              </p:ext>
            </p:extLst>
          </p:nvPr>
        </p:nvGraphicFramePr>
        <p:xfrm>
          <a:off x="770450" y="1700808"/>
          <a:ext cx="7617974" cy="2983230"/>
        </p:xfrm>
        <a:graphic>
          <a:graphicData uri="http://schemas.openxmlformats.org/presentationml/2006/ole">
            <mc:AlternateContent xmlns:mc="http://schemas.openxmlformats.org/markup-compatibility/2006">
              <mc:Choice xmlns:v="urn:schemas-microsoft-com:vml" Requires="v">
                <p:oleObj spid="_x0000_s2113" name="Visio" r:id="rId5" imgW="10157299" imgH="3977640" progId="Visio.Drawing.15">
                  <p:embed/>
                </p:oleObj>
              </mc:Choice>
              <mc:Fallback>
                <p:oleObj name="Visio" r:id="rId5" imgW="10157299" imgH="3977640" progId="Visio.Drawing.15">
                  <p:embed/>
                  <p:pic>
                    <p:nvPicPr>
                      <p:cNvPr id="0" name=""/>
                      <p:cNvPicPr/>
                      <p:nvPr/>
                    </p:nvPicPr>
                    <p:blipFill>
                      <a:blip r:embed="rId6"/>
                      <a:stretch>
                        <a:fillRect/>
                      </a:stretch>
                    </p:blipFill>
                    <p:spPr>
                      <a:xfrm>
                        <a:off x="770450" y="1700808"/>
                        <a:ext cx="7617974" cy="2983230"/>
                      </a:xfrm>
                      <a:prstGeom prst="rect">
                        <a:avLst/>
                      </a:prstGeom>
                    </p:spPr>
                  </p:pic>
                </p:oleObj>
              </mc:Fallback>
            </mc:AlternateContent>
          </a:graphicData>
        </a:graphic>
      </p:graphicFrame>
      <p:sp>
        <p:nvSpPr>
          <p:cNvPr id="10" name="四角形: 角を丸くする 9">
            <a:extLst>
              <a:ext uri="{FF2B5EF4-FFF2-40B4-BE49-F238E27FC236}">
                <a16:creationId xmlns:a16="http://schemas.microsoft.com/office/drawing/2014/main" id="{4BCAC0E9-37F2-43DD-AB1B-1469904F5360}"/>
              </a:ext>
            </a:extLst>
          </p:cNvPr>
          <p:cNvSpPr/>
          <p:nvPr/>
        </p:nvSpPr>
        <p:spPr bwMode="gray">
          <a:xfrm>
            <a:off x="3555151" y="6078338"/>
            <a:ext cx="5400000" cy="432000"/>
          </a:xfrm>
          <a:prstGeom prst="roundRect">
            <a:avLst/>
          </a:prstGeom>
          <a:solidFill>
            <a:schemeClr val="bg1">
              <a:lumMod val="95000"/>
            </a:schemeClr>
          </a:solidFill>
          <a:ln w="9525" cap="flat" cmpd="sng" algn="ctr">
            <a:solidFill>
              <a:srgbClr val="B1B1AC"/>
            </a:solidFill>
            <a:prstDash val="solid"/>
            <a:round/>
            <a:headEnd type="none" w="med" len="med"/>
            <a:tailEnd type="none" w="med" len="med"/>
          </a:ln>
          <a:effectLst/>
          <a:extLst/>
        </p:spPr>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kumimoji="1" lang="en-US" altLang="ja-JP" b="0" i="0" u="none" strike="noStrike" cap="none" normalizeH="0" baseline="0" dirty="0">
                <a:ln>
                  <a:noFill/>
                </a:ln>
                <a:effectLst/>
                <a:latin typeface="Meiryo UI" panose="020B0604030504040204" pitchFamily="50" charset="-128"/>
                <a:ea typeface="Meiryo UI" panose="020B0604030504040204" pitchFamily="50" charset="-128"/>
              </a:rPr>
              <a:t>Assumption:</a:t>
            </a:r>
            <a:r>
              <a:rPr kumimoji="1" lang="ja-JP" altLang="en-US" b="0" i="0" u="none" strike="noStrike" cap="none" normalizeH="0" baseline="0" dirty="0">
                <a:ln>
                  <a:noFill/>
                </a:ln>
                <a:effectLst/>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Same DU size in #CTU and bits</a:t>
            </a:r>
            <a:endParaRPr kumimoji="1" lang="ja-JP" altLang="en-US" b="0" i="0" u="none" strike="noStrike" cap="none" normalizeH="0" baseline="0" dirty="0">
              <a:ln>
                <a:noFill/>
              </a:ln>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99551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A7DA5A0-49CC-442C-B8BC-F4723C403242}"/>
              </a:ext>
            </a:extLst>
          </p:cNvPr>
          <p:cNvSpPr>
            <a:spLocks noGrp="1"/>
          </p:cNvSpPr>
          <p:nvPr>
            <p:ph type="title"/>
          </p:nvPr>
        </p:nvSpPr>
        <p:spPr/>
        <p:txBody>
          <a:bodyPr/>
          <a:lstStyle/>
          <a:p>
            <a:r>
              <a:rPr lang="en-US" altLang="ja-JP" dirty="0"/>
              <a:t>Layout of intra CU and DU</a:t>
            </a:r>
            <a:endParaRPr kumimoji="1" lang="ja-JP" altLang="en-US" dirty="0"/>
          </a:p>
        </p:txBody>
      </p:sp>
      <p:sp>
        <p:nvSpPr>
          <p:cNvPr id="3" name="コンテンツ プレースホルダー 2">
            <a:extLst>
              <a:ext uri="{FF2B5EF4-FFF2-40B4-BE49-F238E27FC236}">
                <a16:creationId xmlns:a16="http://schemas.microsoft.com/office/drawing/2014/main" id="{A025477F-4D3F-4448-BDB5-B8046ACDFEAB}"/>
              </a:ext>
            </a:extLst>
          </p:cNvPr>
          <p:cNvSpPr>
            <a:spLocks noGrp="1"/>
          </p:cNvSpPr>
          <p:nvPr>
            <p:ph idx="1"/>
          </p:nvPr>
        </p:nvSpPr>
        <p:spPr/>
        <p:txBody>
          <a:bodyPr/>
          <a:lstStyle/>
          <a:p>
            <a:r>
              <a:rPr lang="en-US" altLang="ja-JP" dirty="0"/>
              <a:t>Requirements</a:t>
            </a:r>
          </a:p>
          <a:p>
            <a:pPr lvl="1"/>
            <a:r>
              <a:rPr lang="en-US" altLang="ja-JP" dirty="0"/>
              <a:t>Uniform bit allocation to minimize the CPB size</a:t>
            </a:r>
          </a:p>
          <a:p>
            <a:pPr lvl="1"/>
            <a:r>
              <a:rPr lang="en-US" altLang="ja-JP" dirty="0"/>
              <a:t>Uniform intra-CU allocation to maximize visual quality</a:t>
            </a:r>
          </a:p>
          <a:p>
            <a:pPr lvl="1"/>
            <a:endParaRPr lang="en-US" altLang="ja-JP" dirty="0"/>
          </a:p>
          <a:p>
            <a:r>
              <a:rPr lang="en-US" altLang="ja-JP" dirty="0"/>
              <a:t>Typical layouts of intra-coded region and DU </a:t>
            </a:r>
          </a:p>
          <a:p>
            <a:pPr lvl="1"/>
            <a:r>
              <a:rPr lang="en-US" altLang="ja-JP" dirty="0"/>
              <a:t>Vertical striped		→ Implemented (L to R)</a:t>
            </a:r>
          </a:p>
          <a:p>
            <a:pPr lvl="1"/>
            <a:r>
              <a:rPr lang="en-US" altLang="ja-JP" dirty="0"/>
              <a:t>Horizontal striped</a:t>
            </a:r>
          </a:p>
          <a:p>
            <a:pPr lvl="1"/>
            <a:r>
              <a:rPr lang="en-US" altLang="ja-JP" dirty="0"/>
              <a:t>Isolated </a:t>
            </a:r>
          </a:p>
          <a:p>
            <a:pPr marL="0" indent="0">
              <a:buNone/>
            </a:pPr>
            <a:endParaRPr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F5BA120B-0C69-4756-8491-63CCA60238BF}"/>
              </a:ext>
            </a:extLst>
          </p:cNvPr>
          <p:cNvSpPr>
            <a:spLocks noGrp="1"/>
          </p:cNvSpPr>
          <p:nvPr>
            <p:ph type="sldNum" sz="quarter" idx="10"/>
          </p:nvPr>
        </p:nvSpPr>
        <p:spPr/>
        <p:txBody>
          <a:bodyPr/>
          <a:lstStyle/>
          <a:p>
            <a:fld id="{DE2B87E1-F9DF-4BEE-B07D-635D26011F4B}" type="slidenum">
              <a:rPr lang="de-DE" altLang="ja-JP" smtClean="0"/>
              <a:pPr/>
              <a:t>4</a:t>
            </a:fld>
            <a:endParaRPr lang="de-DE" altLang="ja-JP" dirty="0"/>
          </a:p>
        </p:txBody>
      </p:sp>
      <p:sp>
        <p:nvSpPr>
          <p:cNvPr id="5" name="フッター プレースホルダー 4">
            <a:extLst>
              <a:ext uri="{FF2B5EF4-FFF2-40B4-BE49-F238E27FC236}">
                <a16:creationId xmlns:a16="http://schemas.microsoft.com/office/drawing/2014/main" id="{1AC1B9DA-F805-482A-A300-7EE34E04704F}"/>
              </a:ext>
            </a:extLst>
          </p:cNvPr>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1459316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19B3EB-188C-40A7-8C07-8C77EA3217D4}"/>
              </a:ext>
            </a:extLst>
          </p:cNvPr>
          <p:cNvSpPr>
            <a:spLocks noGrp="1"/>
          </p:cNvSpPr>
          <p:nvPr>
            <p:ph type="title"/>
          </p:nvPr>
        </p:nvSpPr>
        <p:spPr/>
        <p:txBody>
          <a:bodyPr/>
          <a:lstStyle/>
          <a:p>
            <a:r>
              <a:rPr lang="en-US" altLang="ja-JP" dirty="0"/>
              <a:t>Layouts of intra-coded region &amp; DU</a:t>
            </a:r>
            <a:endParaRPr kumimoji="1" lang="ja-JP" altLang="en-US" dirty="0"/>
          </a:p>
        </p:txBody>
      </p:sp>
      <p:sp>
        <p:nvSpPr>
          <p:cNvPr id="3" name="コンテンツ プレースホルダー 2">
            <a:extLst>
              <a:ext uri="{FF2B5EF4-FFF2-40B4-BE49-F238E27FC236}">
                <a16:creationId xmlns:a16="http://schemas.microsoft.com/office/drawing/2014/main" id="{3A0E75B7-AE9E-48E8-AE03-03FFEE010F5F}"/>
              </a:ext>
            </a:extLst>
          </p:cNvPr>
          <p:cNvSpPr>
            <a:spLocks noGrp="1"/>
          </p:cNvSpPr>
          <p:nvPr>
            <p:ph idx="1"/>
          </p:nvPr>
        </p:nvSpPr>
        <p:spPr/>
        <p:txBody>
          <a:bodyPr/>
          <a:lstStyle/>
          <a:p>
            <a:r>
              <a:rPr lang="en-US" altLang="ja-JP" dirty="0"/>
              <a:t>Vertical stripe</a:t>
            </a:r>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pPr marL="0" indent="0">
              <a:buNone/>
            </a:pPr>
            <a:endParaRPr lang="en-US" altLang="ja-JP" dirty="0"/>
          </a:p>
          <a:p>
            <a:endParaRPr kumimoji="1" lang="en-US" altLang="ja-JP" dirty="0"/>
          </a:p>
          <a:p>
            <a:endParaRPr lang="en-US" altLang="ja-JP" dirty="0"/>
          </a:p>
          <a:p>
            <a:endParaRPr lang="en-US" altLang="ja-JP" dirty="0"/>
          </a:p>
          <a:p>
            <a:endParaRPr kumimoji="1" lang="en-US" altLang="ja-JP" sz="1200" dirty="0"/>
          </a:p>
        </p:txBody>
      </p:sp>
      <p:sp>
        <p:nvSpPr>
          <p:cNvPr id="4" name="スライド番号プレースホルダー 3">
            <a:extLst>
              <a:ext uri="{FF2B5EF4-FFF2-40B4-BE49-F238E27FC236}">
                <a16:creationId xmlns:a16="http://schemas.microsoft.com/office/drawing/2014/main" id="{EB6F215D-9870-4A50-9213-6115E5B1B861}"/>
              </a:ext>
            </a:extLst>
          </p:cNvPr>
          <p:cNvSpPr>
            <a:spLocks noGrp="1"/>
          </p:cNvSpPr>
          <p:nvPr>
            <p:ph type="sldNum" sz="quarter" idx="10"/>
          </p:nvPr>
        </p:nvSpPr>
        <p:spPr/>
        <p:txBody>
          <a:bodyPr/>
          <a:lstStyle/>
          <a:p>
            <a:fld id="{DE2B87E1-F9DF-4BEE-B07D-635D26011F4B}" type="slidenum">
              <a:rPr lang="de-DE" altLang="ja-JP" smtClean="0"/>
              <a:pPr/>
              <a:t>5</a:t>
            </a:fld>
            <a:endParaRPr lang="de-DE" altLang="ja-JP" dirty="0"/>
          </a:p>
        </p:txBody>
      </p:sp>
      <p:sp>
        <p:nvSpPr>
          <p:cNvPr id="5" name="フッター プレースホルダー 4">
            <a:extLst>
              <a:ext uri="{FF2B5EF4-FFF2-40B4-BE49-F238E27FC236}">
                <a16:creationId xmlns:a16="http://schemas.microsoft.com/office/drawing/2014/main" id="{5A1CCC82-BD3D-4BC7-A4AD-4DC9C075BB7E}"/>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7" name="オブジェクト 6">
            <a:extLst>
              <a:ext uri="{FF2B5EF4-FFF2-40B4-BE49-F238E27FC236}">
                <a16:creationId xmlns:a16="http://schemas.microsoft.com/office/drawing/2014/main" id="{3AD79140-C292-4429-8037-61F6966F4657}"/>
              </a:ext>
            </a:extLst>
          </p:cNvPr>
          <p:cNvGraphicFramePr>
            <a:graphicFrameLocks noChangeAspect="1"/>
          </p:cNvGraphicFramePr>
          <p:nvPr>
            <p:extLst>
              <p:ext uri="{D42A27DB-BD31-4B8C-83A1-F6EECF244321}">
                <p14:modId xmlns:p14="http://schemas.microsoft.com/office/powerpoint/2010/main" val="869555088"/>
              </p:ext>
            </p:extLst>
          </p:nvPr>
        </p:nvGraphicFramePr>
        <p:xfrm>
          <a:off x="647564" y="1276474"/>
          <a:ext cx="7842250" cy="2368550"/>
        </p:xfrm>
        <a:graphic>
          <a:graphicData uri="http://schemas.openxmlformats.org/presentationml/2006/ole">
            <mc:AlternateContent xmlns:mc="http://schemas.openxmlformats.org/markup-compatibility/2006">
              <mc:Choice xmlns:v="urn:schemas-microsoft-com:vml" Requires="v">
                <p:oleObj spid="_x0000_s3099" name="Visio" r:id="rId3" imgW="9402795" imgH="2834640" progId="Visio.Drawing.15">
                  <p:embed/>
                </p:oleObj>
              </mc:Choice>
              <mc:Fallback>
                <p:oleObj name="Visio" r:id="rId3" imgW="9402795" imgH="2834640" progId="Visio.Drawing.15">
                  <p:embed/>
                  <p:pic>
                    <p:nvPicPr>
                      <p:cNvPr id="0" name=""/>
                      <p:cNvPicPr/>
                      <p:nvPr/>
                    </p:nvPicPr>
                    <p:blipFill>
                      <a:blip r:embed="rId4"/>
                      <a:stretch>
                        <a:fillRect/>
                      </a:stretch>
                    </p:blipFill>
                    <p:spPr>
                      <a:xfrm>
                        <a:off x="647564" y="1276474"/>
                        <a:ext cx="7842250" cy="2368550"/>
                      </a:xfrm>
                      <a:prstGeom prst="rect">
                        <a:avLst/>
                      </a:prstGeom>
                    </p:spPr>
                  </p:pic>
                </p:oleObj>
              </mc:Fallback>
            </mc:AlternateContent>
          </a:graphicData>
        </a:graphic>
      </p:graphicFrame>
    </p:spTree>
    <p:extLst>
      <p:ext uri="{BB962C8B-B14F-4D97-AF65-F5344CB8AC3E}">
        <p14:creationId xmlns:p14="http://schemas.microsoft.com/office/powerpoint/2010/main" val="2147253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1D98D-65F2-49DB-9885-202D3DE92C07}"/>
              </a:ext>
            </a:extLst>
          </p:cNvPr>
          <p:cNvSpPr>
            <a:spLocks noGrp="1"/>
          </p:cNvSpPr>
          <p:nvPr>
            <p:ph type="title"/>
          </p:nvPr>
        </p:nvSpPr>
        <p:spPr/>
        <p:txBody>
          <a:bodyPr/>
          <a:lstStyle/>
          <a:p>
            <a:r>
              <a:rPr lang="en-US" altLang="ja-JP" dirty="0"/>
              <a:t>Layouts of intra-coded region &amp; DU</a:t>
            </a:r>
            <a:endParaRPr kumimoji="1" lang="ja-JP" altLang="en-US" dirty="0"/>
          </a:p>
        </p:txBody>
      </p:sp>
      <p:sp>
        <p:nvSpPr>
          <p:cNvPr id="3" name="コンテンツ プレースホルダー 2">
            <a:extLst>
              <a:ext uri="{FF2B5EF4-FFF2-40B4-BE49-F238E27FC236}">
                <a16:creationId xmlns:a16="http://schemas.microsoft.com/office/drawing/2014/main" id="{51FD36D3-E427-4580-B5F1-EEFB55330A8E}"/>
              </a:ext>
            </a:extLst>
          </p:cNvPr>
          <p:cNvSpPr>
            <a:spLocks noGrp="1"/>
          </p:cNvSpPr>
          <p:nvPr>
            <p:ph idx="1"/>
          </p:nvPr>
        </p:nvSpPr>
        <p:spPr/>
        <p:txBody>
          <a:bodyPr/>
          <a:lstStyle/>
          <a:p>
            <a:r>
              <a:rPr lang="en-US" altLang="ja-JP" dirty="0"/>
              <a:t>Horizontal stripe</a:t>
            </a:r>
            <a:endParaRPr lang="ja-JP" altLang="en-US" dirty="0"/>
          </a:p>
          <a:p>
            <a:endParaRPr kumimoji="1" lang="ja-JP" altLang="en-US" dirty="0"/>
          </a:p>
        </p:txBody>
      </p:sp>
      <p:sp>
        <p:nvSpPr>
          <p:cNvPr id="4" name="スライド番号プレースホルダー 3">
            <a:extLst>
              <a:ext uri="{FF2B5EF4-FFF2-40B4-BE49-F238E27FC236}">
                <a16:creationId xmlns:a16="http://schemas.microsoft.com/office/drawing/2014/main" id="{8F322ADB-FF98-4BEE-84E6-3AFCCD6333BD}"/>
              </a:ext>
            </a:extLst>
          </p:cNvPr>
          <p:cNvSpPr>
            <a:spLocks noGrp="1"/>
          </p:cNvSpPr>
          <p:nvPr>
            <p:ph type="sldNum" sz="quarter" idx="10"/>
          </p:nvPr>
        </p:nvSpPr>
        <p:spPr/>
        <p:txBody>
          <a:bodyPr/>
          <a:lstStyle/>
          <a:p>
            <a:fld id="{DE2B87E1-F9DF-4BEE-B07D-635D26011F4B}" type="slidenum">
              <a:rPr lang="de-DE" altLang="ja-JP" smtClean="0"/>
              <a:pPr/>
              <a:t>6</a:t>
            </a:fld>
            <a:endParaRPr lang="de-DE" altLang="ja-JP" dirty="0"/>
          </a:p>
        </p:txBody>
      </p:sp>
      <p:sp>
        <p:nvSpPr>
          <p:cNvPr id="5" name="フッター プレースホルダー 4">
            <a:extLst>
              <a:ext uri="{FF2B5EF4-FFF2-40B4-BE49-F238E27FC236}">
                <a16:creationId xmlns:a16="http://schemas.microsoft.com/office/drawing/2014/main" id="{07999018-775A-44A8-90AE-BEB43AD144F9}"/>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7" name="オブジェクト 6">
            <a:extLst>
              <a:ext uri="{FF2B5EF4-FFF2-40B4-BE49-F238E27FC236}">
                <a16:creationId xmlns:a16="http://schemas.microsoft.com/office/drawing/2014/main" id="{31F37210-53A5-4C75-AF03-D77E2CD2B7FA}"/>
              </a:ext>
            </a:extLst>
          </p:cNvPr>
          <p:cNvGraphicFramePr>
            <a:graphicFrameLocks noChangeAspect="1"/>
          </p:cNvGraphicFramePr>
          <p:nvPr>
            <p:extLst>
              <p:ext uri="{D42A27DB-BD31-4B8C-83A1-F6EECF244321}">
                <p14:modId xmlns:p14="http://schemas.microsoft.com/office/powerpoint/2010/main" val="738556738"/>
              </p:ext>
            </p:extLst>
          </p:nvPr>
        </p:nvGraphicFramePr>
        <p:xfrm>
          <a:off x="650875" y="1268760"/>
          <a:ext cx="7842250" cy="2508250"/>
        </p:xfrm>
        <a:graphic>
          <a:graphicData uri="http://schemas.openxmlformats.org/presentationml/2006/ole">
            <mc:AlternateContent xmlns:mc="http://schemas.openxmlformats.org/markup-compatibility/2006">
              <mc:Choice xmlns:v="urn:schemas-microsoft-com:vml" Requires="v">
                <p:oleObj spid="_x0000_s4123" name="Visio" r:id="rId3" imgW="9402795" imgH="3002280" progId="Visio.Drawing.15">
                  <p:embed/>
                </p:oleObj>
              </mc:Choice>
              <mc:Fallback>
                <p:oleObj name="Visio" r:id="rId3" imgW="9402795" imgH="3002280" progId="Visio.Drawing.15">
                  <p:embed/>
                  <p:pic>
                    <p:nvPicPr>
                      <p:cNvPr id="0" name=""/>
                      <p:cNvPicPr/>
                      <p:nvPr/>
                    </p:nvPicPr>
                    <p:blipFill>
                      <a:blip r:embed="rId4"/>
                      <a:stretch>
                        <a:fillRect/>
                      </a:stretch>
                    </p:blipFill>
                    <p:spPr>
                      <a:xfrm>
                        <a:off x="650875" y="1268760"/>
                        <a:ext cx="7842250" cy="2508250"/>
                      </a:xfrm>
                      <a:prstGeom prst="rect">
                        <a:avLst/>
                      </a:prstGeom>
                    </p:spPr>
                  </p:pic>
                </p:oleObj>
              </mc:Fallback>
            </mc:AlternateContent>
          </a:graphicData>
        </a:graphic>
      </p:graphicFrame>
    </p:spTree>
    <p:extLst>
      <p:ext uri="{BB962C8B-B14F-4D97-AF65-F5344CB8AC3E}">
        <p14:creationId xmlns:p14="http://schemas.microsoft.com/office/powerpoint/2010/main" val="2693440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E5A2A4-243E-478A-8C7F-09BF9E914E3A}"/>
              </a:ext>
            </a:extLst>
          </p:cNvPr>
          <p:cNvSpPr>
            <a:spLocks noGrp="1"/>
          </p:cNvSpPr>
          <p:nvPr>
            <p:ph type="title"/>
          </p:nvPr>
        </p:nvSpPr>
        <p:spPr/>
        <p:txBody>
          <a:bodyPr/>
          <a:lstStyle/>
          <a:p>
            <a:r>
              <a:rPr lang="en-US" altLang="ja-JP" dirty="0"/>
              <a:t>Layouts of intra-coded region &amp; DU</a:t>
            </a:r>
            <a:endParaRPr kumimoji="1" lang="ja-JP" altLang="en-US" dirty="0"/>
          </a:p>
        </p:txBody>
      </p:sp>
      <p:sp>
        <p:nvSpPr>
          <p:cNvPr id="3" name="コンテンツ プレースホルダー 2">
            <a:extLst>
              <a:ext uri="{FF2B5EF4-FFF2-40B4-BE49-F238E27FC236}">
                <a16:creationId xmlns:a16="http://schemas.microsoft.com/office/drawing/2014/main" id="{DEAB25B3-BBB3-467C-AB9A-2F3802BEF96A}"/>
              </a:ext>
            </a:extLst>
          </p:cNvPr>
          <p:cNvSpPr>
            <a:spLocks noGrp="1"/>
          </p:cNvSpPr>
          <p:nvPr>
            <p:ph idx="1"/>
          </p:nvPr>
        </p:nvSpPr>
        <p:spPr/>
        <p:txBody>
          <a:bodyPr/>
          <a:lstStyle/>
          <a:p>
            <a:r>
              <a:rPr kumimoji="1" lang="en-US" altLang="ja-JP" dirty="0"/>
              <a:t>Isolated</a:t>
            </a:r>
            <a:endParaRPr kumimoji="1" lang="ja-JP" altLang="en-US" dirty="0"/>
          </a:p>
        </p:txBody>
      </p:sp>
      <p:sp>
        <p:nvSpPr>
          <p:cNvPr id="4" name="スライド番号プレースホルダー 3">
            <a:extLst>
              <a:ext uri="{FF2B5EF4-FFF2-40B4-BE49-F238E27FC236}">
                <a16:creationId xmlns:a16="http://schemas.microsoft.com/office/drawing/2014/main" id="{B726995B-9A65-4670-BDB3-232687A02F64}"/>
              </a:ext>
            </a:extLst>
          </p:cNvPr>
          <p:cNvSpPr>
            <a:spLocks noGrp="1"/>
          </p:cNvSpPr>
          <p:nvPr>
            <p:ph type="sldNum" sz="quarter" idx="10"/>
          </p:nvPr>
        </p:nvSpPr>
        <p:spPr/>
        <p:txBody>
          <a:bodyPr/>
          <a:lstStyle/>
          <a:p>
            <a:fld id="{DE2B87E1-F9DF-4BEE-B07D-635D26011F4B}" type="slidenum">
              <a:rPr lang="de-DE" altLang="ja-JP" smtClean="0"/>
              <a:pPr/>
              <a:t>7</a:t>
            </a:fld>
            <a:endParaRPr lang="de-DE" altLang="ja-JP" dirty="0"/>
          </a:p>
        </p:txBody>
      </p:sp>
      <p:sp>
        <p:nvSpPr>
          <p:cNvPr id="5" name="フッター プレースホルダー 4">
            <a:extLst>
              <a:ext uri="{FF2B5EF4-FFF2-40B4-BE49-F238E27FC236}">
                <a16:creationId xmlns:a16="http://schemas.microsoft.com/office/drawing/2014/main" id="{44779208-A564-40EC-A946-ED7254442142}"/>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8" name="オブジェクト 7">
            <a:extLst>
              <a:ext uri="{FF2B5EF4-FFF2-40B4-BE49-F238E27FC236}">
                <a16:creationId xmlns:a16="http://schemas.microsoft.com/office/drawing/2014/main" id="{FBABE440-3F31-4DFF-A26D-B088D07873E3}"/>
              </a:ext>
            </a:extLst>
          </p:cNvPr>
          <p:cNvGraphicFramePr>
            <a:graphicFrameLocks noChangeAspect="1"/>
          </p:cNvGraphicFramePr>
          <p:nvPr>
            <p:extLst>
              <p:ext uri="{D42A27DB-BD31-4B8C-83A1-F6EECF244321}">
                <p14:modId xmlns:p14="http://schemas.microsoft.com/office/powerpoint/2010/main" val="2025888764"/>
              </p:ext>
            </p:extLst>
          </p:nvPr>
        </p:nvGraphicFramePr>
        <p:xfrm>
          <a:off x="933155" y="1268760"/>
          <a:ext cx="7311253" cy="2359351"/>
        </p:xfrm>
        <a:graphic>
          <a:graphicData uri="http://schemas.openxmlformats.org/presentationml/2006/ole">
            <mc:AlternateContent xmlns:mc="http://schemas.openxmlformats.org/markup-compatibility/2006">
              <mc:Choice xmlns:v="urn:schemas-microsoft-com:vml" Requires="v">
                <p:oleObj spid="_x0000_s5147" name="Visio" r:id="rId3" imgW="8808738" imgH="2842591" progId="Visio.Drawing.15">
                  <p:embed/>
                </p:oleObj>
              </mc:Choice>
              <mc:Fallback>
                <p:oleObj name="Visio" r:id="rId3" imgW="8808738" imgH="2842591" progId="Visio.Drawing.15">
                  <p:embed/>
                  <p:pic>
                    <p:nvPicPr>
                      <p:cNvPr id="0" name=""/>
                      <p:cNvPicPr/>
                      <p:nvPr/>
                    </p:nvPicPr>
                    <p:blipFill>
                      <a:blip r:embed="rId4"/>
                      <a:stretch>
                        <a:fillRect/>
                      </a:stretch>
                    </p:blipFill>
                    <p:spPr>
                      <a:xfrm>
                        <a:off x="933155" y="1268760"/>
                        <a:ext cx="7311253" cy="2359351"/>
                      </a:xfrm>
                      <a:prstGeom prst="rect">
                        <a:avLst/>
                      </a:prstGeom>
                    </p:spPr>
                  </p:pic>
                </p:oleObj>
              </mc:Fallback>
            </mc:AlternateContent>
          </a:graphicData>
        </a:graphic>
      </p:graphicFrame>
    </p:spTree>
    <p:extLst>
      <p:ext uri="{BB962C8B-B14F-4D97-AF65-F5344CB8AC3E}">
        <p14:creationId xmlns:p14="http://schemas.microsoft.com/office/powerpoint/2010/main" val="4058545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BC2B28-2B14-480D-9EDF-FD81F8C5171F}"/>
              </a:ext>
            </a:extLst>
          </p:cNvPr>
          <p:cNvSpPr>
            <a:spLocks noGrp="1"/>
          </p:cNvSpPr>
          <p:nvPr>
            <p:ph type="title"/>
          </p:nvPr>
        </p:nvSpPr>
        <p:spPr/>
        <p:txBody>
          <a:bodyPr/>
          <a:lstStyle/>
          <a:p>
            <a:r>
              <a:rPr kumimoji="1" lang="en-US" altLang="ja-JP" dirty="0"/>
              <a:t>Software implementation</a:t>
            </a:r>
            <a:endParaRPr kumimoji="1" lang="ja-JP" altLang="en-US" dirty="0"/>
          </a:p>
        </p:txBody>
      </p:sp>
      <p:sp>
        <p:nvSpPr>
          <p:cNvPr id="3" name="コンテンツ プレースホルダー 2">
            <a:extLst>
              <a:ext uri="{FF2B5EF4-FFF2-40B4-BE49-F238E27FC236}">
                <a16:creationId xmlns:a16="http://schemas.microsoft.com/office/drawing/2014/main" id="{56638BF8-B4E3-4CCB-9B64-D26DA7FDD00B}"/>
              </a:ext>
            </a:extLst>
          </p:cNvPr>
          <p:cNvSpPr>
            <a:spLocks noGrp="1"/>
          </p:cNvSpPr>
          <p:nvPr>
            <p:ph idx="1"/>
          </p:nvPr>
        </p:nvSpPr>
        <p:spPr/>
        <p:txBody>
          <a:bodyPr/>
          <a:lstStyle/>
          <a:p>
            <a:r>
              <a:rPr kumimoji="1" lang="en-US" altLang="ja-JP" dirty="0"/>
              <a:t>VTM-4.0</a:t>
            </a:r>
          </a:p>
          <a:p>
            <a:endParaRPr lang="en-US" altLang="ja-JP" dirty="0"/>
          </a:p>
          <a:p>
            <a:r>
              <a:rPr lang="en-US" altLang="ja-JP" dirty="0"/>
              <a:t>1 DU per 1 CTU row</a:t>
            </a:r>
          </a:p>
          <a:p>
            <a:pPr lvl="1"/>
            <a:r>
              <a:rPr lang="en-US" altLang="ja-JP" dirty="0"/>
              <a:t>Use of slice (provisionally)</a:t>
            </a:r>
          </a:p>
          <a:p>
            <a:pPr lvl="2"/>
            <a:r>
              <a:rPr lang="en-CA" altLang="ja-JP" dirty="0" err="1"/>
              <a:t>LFCrossSliceBoundaryFlag</a:t>
            </a:r>
            <a:r>
              <a:rPr lang="en-CA" altLang="ja-JP" dirty="0"/>
              <a:t> = 1</a:t>
            </a:r>
          </a:p>
          <a:p>
            <a:pPr lvl="2"/>
            <a:endParaRPr lang="en-CA" altLang="ja-JP" dirty="0"/>
          </a:p>
          <a:p>
            <a:r>
              <a:rPr lang="en-US" altLang="ja-JP" dirty="0"/>
              <a:t>Encoder-only control</a:t>
            </a:r>
          </a:p>
          <a:p>
            <a:pPr lvl="1"/>
            <a:r>
              <a:rPr lang="en-US" altLang="ja-JP" dirty="0"/>
              <a:t>Redundant intra coding at </a:t>
            </a:r>
            <a:br>
              <a:rPr lang="en-US" altLang="ja-JP" dirty="0"/>
            </a:br>
            <a:r>
              <a:rPr lang="en-US" altLang="ja-JP" dirty="0"/>
              <a:t>right size of refresh boundary</a:t>
            </a:r>
          </a:p>
          <a:p>
            <a:pPr lvl="1"/>
            <a:r>
              <a:rPr lang="en-US" altLang="ja-JP" dirty="0"/>
              <a:t>Restricted intra prediction mode</a:t>
            </a:r>
          </a:p>
          <a:p>
            <a:pPr lvl="1"/>
            <a:r>
              <a:rPr lang="en-US" altLang="ja-JP" dirty="0"/>
              <a:t>Restricted MV </a:t>
            </a:r>
          </a:p>
          <a:p>
            <a:endParaRPr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65C208F8-FA9F-4C78-BE8C-C8D789F54EA5}"/>
              </a:ext>
            </a:extLst>
          </p:cNvPr>
          <p:cNvSpPr>
            <a:spLocks noGrp="1"/>
          </p:cNvSpPr>
          <p:nvPr>
            <p:ph type="sldNum" sz="quarter" idx="10"/>
          </p:nvPr>
        </p:nvSpPr>
        <p:spPr/>
        <p:txBody>
          <a:bodyPr/>
          <a:lstStyle/>
          <a:p>
            <a:fld id="{DE2B87E1-F9DF-4BEE-B07D-635D26011F4B}" type="slidenum">
              <a:rPr lang="de-DE" altLang="ja-JP" smtClean="0"/>
              <a:pPr/>
              <a:t>8</a:t>
            </a:fld>
            <a:endParaRPr lang="de-DE" altLang="ja-JP" dirty="0"/>
          </a:p>
        </p:txBody>
      </p:sp>
      <p:sp>
        <p:nvSpPr>
          <p:cNvPr id="5" name="フッター プレースホルダー 4">
            <a:extLst>
              <a:ext uri="{FF2B5EF4-FFF2-40B4-BE49-F238E27FC236}">
                <a16:creationId xmlns:a16="http://schemas.microsoft.com/office/drawing/2014/main" id="{C4597187-68F4-49F5-AEE4-B994B4E15CAE}"/>
              </a:ext>
            </a:extLst>
          </p:cNvPr>
          <p:cNvSpPr>
            <a:spLocks noGrp="1"/>
          </p:cNvSpPr>
          <p:nvPr>
            <p:ph type="ftr" sz="quarter" idx="11"/>
          </p:nvPr>
        </p:nvSpPr>
        <p:spPr/>
        <p:txBody>
          <a:bodyPr/>
          <a:lstStyle/>
          <a:p>
            <a:r>
              <a:rPr lang="en-US" altLang="ja-JP"/>
              <a:t>Copyright 2019 FUJITSU LABORATORIES LTD.</a:t>
            </a:r>
            <a:endParaRPr lang="de-DE" altLang="ja-JP" dirty="0"/>
          </a:p>
        </p:txBody>
      </p:sp>
      <p:graphicFrame>
        <p:nvGraphicFramePr>
          <p:cNvPr id="6" name="オブジェクト 5">
            <a:extLst>
              <a:ext uri="{FF2B5EF4-FFF2-40B4-BE49-F238E27FC236}">
                <a16:creationId xmlns:a16="http://schemas.microsoft.com/office/drawing/2014/main" id="{848F914D-EA59-4579-985B-72E614FEA696}"/>
              </a:ext>
            </a:extLst>
          </p:cNvPr>
          <p:cNvGraphicFramePr>
            <a:graphicFrameLocks noChangeAspect="1"/>
          </p:cNvGraphicFramePr>
          <p:nvPr>
            <p:extLst>
              <p:ext uri="{D42A27DB-BD31-4B8C-83A1-F6EECF244321}">
                <p14:modId xmlns:p14="http://schemas.microsoft.com/office/powerpoint/2010/main" val="1233865827"/>
              </p:ext>
            </p:extLst>
          </p:nvPr>
        </p:nvGraphicFramePr>
        <p:xfrm>
          <a:off x="4914500" y="1801321"/>
          <a:ext cx="4085992" cy="4176754"/>
        </p:xfrm>
        <a:graphic>
          <a:graphicData uri="http://schemas.openxmlformats.org/presentationml/2006/ole">
            <mc:AlternateContent xmlns:mc="http://schemas.openxmlformats.org/markup-compatibility/2006">
              <mc:Choice xmlns:v="urn:schemas-microsoft-com:vml" Requires="v">
                <p:oleObj spid="_x0000_s6170" name="Visio" r:id="rId3" imgW="5837132" imgH="5966791" progId="Visio.Drawing.15">
                  <p:embed/>
                </p:oleObj>
              </mc:Choice>
              <mc:Fallback>
                <p:oleObj name="Visio" r:id="rId3" imgW="5837132" imgH="5966791" progId="Visio.Drawing.15">
                  <p:embed/>
                  <p:pic>
                    <p:nvPicPr>
                      <p:cNvPr id="0" name=""/>
                      <p:cNvPicPr/>
                      <p:nvPr/>
                    </p:nvPicPr>
                    <p:blipFill>
                      <a:blip r:embed="rId4"/>
                      <a:stretch>
                        <a:fillRect/>
                      </a:stretch>
                    </p:blipFill>
                    <p:spPr>
                      <a:xfrm>
                        <a:off x="4914500" y="1801321"/>
                        <a:ext cx="4085992" cy="4176754"/>
                      </a:xfrm>
                      <a:prstGeom prst="rect">
                        <a:avLst/>
                      </a:prstGeom>
                    </p:spPr>
                  </p:pic>
                </p:oleObj>
              </mc:Fallback>
            </mc:AlternateContent>
          </a:graphicData>
        </a:graphic>
      </p:graphicFrame>
    </p:spTree>
    <p:extLst>
      <p:ext uri="{BB962C8B-B14F-4D97-AF65-F5344CB8AC3E}">
        <p14:creationId xmlns:p14="http://schemas.microsoft.com/office/powerpoint/2010/main" val="886507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コーポレートカラー_v2">
      <a:dk1>
        <a:srgbClr val="000000"/>
      </a:dk1>
      <a:lt1>
        <a:srgbClr val="FFFFFF"/>
      </a:lt1>
      <a:dk2>
        <a:srgbClr val="000000"/>
      </a:dk2>
      <a:lt2>
        <a:srgbClr val="EEEEEE"/>
      </a:lt2>
      <a:accent1>
        <a:srgbClr val="87867E"/>
      </a:accent1>
      <a:accent2>
        <a:srgbClr val="A30B1A"/>
      </a:accent2>
      <a:accent3>
        <a:srgbClr val="B1B1AC"/>
      </a:accent3>
      <a:accent4>
        <a:srgbClr val="DAD9D6"/>
      </a:accent4>
      <a:accent5>
        <a:srgbClr val="706F67"/>
      </a:accent5>
      <a:accent6>
        <a:srgbClr val="C6C6C0"/>
      </a:accent6>
      <a:hlink>
        <a:srgbClr val="105D9C"/>
      </a:hlink>
      <a:folHlink>
        <a:srgbClr val="4B4595"/>
      </a:folHlink>
    </a:clrScheme>
    <a:fontScheme name="F_Tool_2_JA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marL="0" marR="0" indent="0" algn="ctr" defTabSz="914400" rtl="0" eaLnBrk="1" fontAlgn="ctr" latinLnBrk="0" hangingPunct="1">
          <a:lnSpc>
            <a:spcPct val="100000"/>
          </a:lnSpc>
          <a:spcBef>
            <a:spcPct val="0"/>
          </a:spcBef>
          <a:spcAft>
            <a:spcPct val="0"/>
          </a:spcAft>
          <a:buClrTx/>
          <a:buSzTx/>
          <a:buFontTx/>
          <a:buNone/>
          <a:tabLst/>
          <a:defRPr kumimoji="1" sz="1800" b="0" i="0" u="none" strike="noStrike" cap="none" normalizeH="0" baseline="0" dirty="0" err="1" smtClean="0">
            <a:ln>
              <a:noFill/>
            </a:ln>
            <a:effectLst/>
            <a:latin typeface="+mj-lt"/>
            <a:ea typeface="+mn-ea"/>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txDef>
      <a:spPr>
        <a:noFill/>
      </a:spPr>
      <a:bodyPr wrap="square" rtlCol="0">
        <a:spAutoFit/>
      </a:bodyPr>
      <a:lstStyle>
        <a:defPPr>
          <a:defRPr kumimoji="1" dirty="0" smtClean="0">
            <a:latin typeface="+mn-lt"/>
          </a:defRPr>
        </a:defPPr>
      </a:lstStyle>
    </a:tx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spe:Receivers xmlns:spe="http://schemas.microsoft.com/sharepoint/event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C4D5DB186E3BD4BB26B20A241AA6445" ma:contentTypeVersion="0" ma:contentTypeDescription="新しいドキュメントを作成します。" ma:contentTypeScope="" ma:versionID="d8b1a84733657dec8465e18a14e4deff">
  <xsd:schema xmlns:xsd="http://www.w3.org/2001/XMLSchema" xmlns:xs="http://www.w3.org/2001/XMLSchema" xmlns:p="http://schemas.microsoft.com/office/2006/metadata/properties" xmlns:ns2="109b1457-3614-4b26-b911-2f93cd155683" targetNamespace="http://schemas.microsoft.com/office/2006/metadata/properties" ma:root="true" ma:fieldsID="c18f3a437f3efeef47bd1f2083848617" ns2:_="">
    <xsd:import namespace="109b1457-3614-4b26-b911-2f93cd15568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9b1457-3614-4b26-b911-2f93cd155683"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C6AEA5-DE89-4381-BF45-064BB0E30560}">
  <ds:schemaRefs>
    <ds:schemaRef ds:uri="http://purl.org/dc/dcmitype/"/>
    <ds:schemaRef ds:uri="http://schemas.microsoft.com/office/infopath/2007/PartnerControls"/>
    <ds:schemaRef ds:uri="http://schemas.microsoft.com/office/2006/metadata/properties"/>
    <ds:schemaRef ds:uri="http://schemas.microsoft.com/office/2006/documentManagement/types"/>
    <ds:schemaRef ds:uri="http://purl.org/dc/terms/"/>
    <ds:schemaRef ds:uri="109b1457-3614-4b26-b911-2f93cd155683"/>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53A8B7A-ED7E-4AC7-BAF6-F0F8A60B017D}">
  <ds:schemaRefs>
    <ds:schemaRef ds:uri="http://schemas.microsoft.com/sharepoint/events"/>
  </ds:schemaRefs>
</ds:datastoreItem>
</file>

<file path=customXml/itemProps3.xml><?xml version="1.0" encoding="utf-8"?>
<ds:datastoreItem xmlns:ds="http://schemas.openxmlformats.org/officeDocument/2006/customXml" ds:itemID="{89A5659E-2BAB-4F7A-8775-3D861A2C09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9b1457-3614-4b26-b911-2f93cd1556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BF5CF87-BF0B-45A9-98DA-D5EEFA072F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984</Words>
  <Application>Microsoft Office PowerPoint</Application>
  <PresentationFormat>画面に合わせる (4:3)</PresentationFormat>
  <Paragraphs>486</Paragraphs>
  <Slides>20</Slides>
  <Notes>1</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埋め込まれた OLE サーバー</vt:lpstr>
      </vt:variant>
      <vt:variant>
        <vt:i4>1</vt:i4>
      </vt:variant>
      <vt:variant>
        <vt:lpstr>スライド タイトル</vt:lpstr>
      </vt:variant>
      <vt:variant>
        <vt:i4>20</vt:i4>
      </vt:variant>
    </vt:vector>
  </HeadingPairs>
  <TitlesOfParts>
    <vt:vector size="27" baseType="lpstr">
      <vt:lpstr>Meiryo UI</vt:lpstr>
      <vt:lpstr>ＭＳ Ｐゴシック</vt:lpstr>
      <vt:lpstr>Arial</vt:lpstr>
      <vt:lpstr>Times New Roman</vt:lpstr>
      <vt:lpstr>Wingdings</vt:lpstr>
      <vt:lpstr>F_Tool_2_JA_R</vt:lpstr>
      <vt:lpstr>Visio</vt:lpstr>
      <vt:lpstr>AHG14: Reviced software for ultra low-latency encoding</vt:lpstr>
      <vt:lpstr>Summary</vt:lpstr>
      <vt:lpstr>Delay model</vt:lpstr>
      <vt:lpstr>IDR vs. progressive refresh</vt:lpstr>
      <vt:lpstr>Layout of intra CU and DU</vt:lpstr>
      <vt:lpstr>Layouts of intra-coded region &amp; DU</vt:lpstr>
      <vt:lpstr>Layouts of intra-coded region &amp; DU</vt:lpstr>
      <vt:lpstr>Layouts of intra-coded region &amp; DU</vt:lpstr>
      <vt:lpstr>Software implementation</vt:lpstr>
      <vt:lpstr>Redundant intra coding</vt:lpstr>
      <vt:lpstr>Restricted intra prediction mode</vt:lpstr>
      <vt:lpstr>Restricted MV</vt:lpstr>
      <vt:lpstr>Cycle of random-access picture</vt:lpstr>
      <vt:lpstr>First access unit in bitstream</vt:lpstr>
      <vt:lpstr>Suggested test conditions</vt:lpstr>
      <vt:lpstr>Simulation results</vt:lpstr>
      <vt:lpstr>Parallel processing</vt:lpstr>
      <vt:lpstr>Simulation results </vt:lpstr>
      <vt:lpstr>Conclusion</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2019-03-22T18:15:18Z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0x0101004C4D5DB186E3BD4BB26B20A241AA6445</vt:lpwstr>
  </property>
</Properties>
</file>