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2005" r:id="rId3"/>
    <p:sldId id="2063" r:id="rId4"/>
    <p:sldId id="2064" r:id="rId5"/>
    <p:sldId id="2065" r:id="rId6"/>
    <p:sldId id="2066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11/01/2019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JVET-M0xxx</a:t>
            </a:r>
            <a:br>
              <a:rPr lang="en-US" sz="2000" b="1" dirty="0"/>
            </a:br>
            <a:r>
              <a:rPr lang="en-US" sz="2000" b="1" dirty="0"/>
              <a:t>CE2-related: On number of fast merge candidates for Affine Merge mode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456515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Merge and Affine Merge coding modes, fast merge method is used with:</a:t>
            </a:r>
          </a:p>
          <a:p>
            <a:pPr lvl="3"/>
            <a:r>
              <a:rPr lang="en-US" sz="1400" dirty="0"/>
              <a:t>4 candidates in Merge mode</a:t>
            </a:r>
          </a:p>
          <a:p>
            <a:pPr lvl="3"/>
            <a:r>
              <a:rPr lang="en-US" sz="1400" dirty="0"/>
              <a:t>1 candidate in Affine Merge mode </a:t>
            </a:r>
          </a:p>
          <a:p>
            <a:pPr lvl="2"/>
            <a:r>
              <a:rPr lang="en-US" sz="1400" dirty="0"/>
              <a:t>But in VTM-3.0, ATMVP moved from Merge to Affine Merge mode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Adapt number of fast merge candidates in Affine Merge to consider ATMVP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2 fast merge candidates if ATMVP is present in the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E6835A-EBEF-4042-8E2B-B5B526AB6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821" y="1604491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B63154-336E-4BC6-A047-DC995AECB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9" y="336170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2 fast merge candidates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6C2DFD-8399-49D9-89D5-4235051B4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55" y="1611525"/>
            <a:ext cx="5945661" cy="1943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CFE805-FAA1-4C88-A5E1-8A37018B1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9" y="3368736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288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3 fast merge candidates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11A07E-8569-4325-BA3C-77D8E046C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90A4B4-A756-4D63-A2CD-B450BCFFB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9" y="3361705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900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895715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Increase to 4 fast merge candidates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8705D6-9548-4AFD-84E2-3247DCCF6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823" y="1597457"/>
            <a:ext cx="5945661" cy="1943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0D3776-4F1A-4056-91B6-F824C20D9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9" y="335467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4378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123</Words>
  <Application>Microsoft Office PowerPoint</Application>
  <PresentationFormat>On-screen Show (16:9)</PresentationFormat>
  <Paragraphs>26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JVET-M0xxx CE2-related: On number of fast merge candidates for Affine Merge mode</vt:lpstr>
      <vt:lpstr>Motivation</vt:lpstr>
      <vt:lpstr>Simulation Results</vt:lpstr>
      <vt:lpstr>Simulation Results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2019-01-11T15:47:09Z</dcterms:modified>
</cp:coreProperties>
</file>