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6"/>
  </p:notesMasterIdLst>
  <p:sldIdLst>
    <p:sldId id="256" r:id="rId3"/>
    <p:sldId id="353" r:id="rId4"/>
    <p:sldId id="354" r:id="rId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769" autoAdjust="0"/>
    <p:restoredTop sz="88064" autoAdjust="0"/>
  </p:normalViewPr>
  <p:slideViewPr>
    <p:cSldViewPr snapToGrid="0">
      <p:cViewPr varScale="1">
        <p:scale>
          <a:sx n="71" d="100"/>
          <a:sy n="71" d="100"/>
        </p:scale>
        <p:origin x="77" y="16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9D1EC8-3376-43AE-8FB7-A44C31CF700E}" type="datetimeFigureOut">
              <a:rPr lang="ko-KR" altLang="en-US" smtClean="0"/>
              <a:t>2019-01-13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4CE667-BAD9-487E-9E67-FB5E466BD1E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023770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0E9AD8-6210-4D67-9885-F03CCAAED919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9757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0E9AD8-6210-4D67-9885-F03CCAAED919}" type="slidenum">
              <a:rPr lang="ko-KR" altLang="en-US" smtClean="0">
                <a:solidFill>
                  <a:prstClr val="black"/>
                </a:solidFill>
              </a:rPr>
              <a:pPr/>
              <a:t>3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528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7E91C-73DA-4213-9835-4EC1473A17AD}" type="datetimeFigureOut">
              <a:rPr lang="ko-KR" altLang="en-US" smtClean="0"/>
              <a:t>2019-01-13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E05E6-99DE-4B35-A023-62133A763DB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69326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7E91C-73DA-4213-9835-4EC1473A17AD}" type="datetimeFigureOut">
              <a:rPr lang="ko-KR" altLang="en-US" smtClean="0"/>
              <a:t>2019-01-13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E05E6-99DE-4B35-A023-62133A763DB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7341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7E91C-73DA-4213-9835-4EC1473A17AD}" type="datetimeFigureOut">
              <a:rPr lang="ko-KR" altLang="en-US" smtClean="0"/>
              <a:t>2019-01-13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E05E6-99DE-4B35-A023-62133A763DB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71765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61A64-F0FC-4C37-AAF6-07224BCE3A2E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2019-01-13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ED336-55BB-4690-A93C-1CEE2D5BF0E3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7888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61A64-F0FC-4C37-AAF6-07224BCE3A2E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2019-01-13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ED336-55BB-4690-A93C-1CEE2D5BF0E3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텍스트 개체 틀 8"/>
          <p:cNvSpPr>
            <a:spLocks noGrp="1"/>
          </p:cNvSpPr>
          <p:nvPr>
            <p:ph type="body" sz="quarter" idx="13"/>
          </p:nvPr>
        </p:nvSpPr>
        <p:spPr>
          <a:xfrm>
            <a:off x="185738" y="723900"/>
            <a:ext cx="10820400" cy="1014413"/>
          </a:xfrm>
        </p:spPr>
        <p:txBody>
          <a:bodyPr>
            <a:noAutofit/>
          </a:bodyPr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410082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61A64-F0FC-4C37-AAF6-07224BCE3A2E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2019-01-13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ED336-55BB-4690-A93C-1CEE2D5BF0E3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71842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61A64-F0FC-4C37-AAF6-07224BCE3A2E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2019-01-13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ED336-55BB-4690-A93C-1CEE2D5BF0E3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0903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61A64-F0FC-4C37-AAF6-07224BCE3A2E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2019-01-13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ED336-55BB-4690-A93C-1CEE2D5BF0E3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60983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61A64-F0FC-4C37-AAF6-07224BCE3A2E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2019-01-13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ED336-55BB-4690-A93C-1CEE2D5BF0E3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28339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61A64-F0FC-4C37-AAF6-07224BCE3A2E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2019-01-13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ED336-55BB-4690-A93C-1CEE2D5BF0E3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5248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61A64-F0FC-4C37-AAF6-07224BCE3A2E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2019-01-13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ED336-55BB-4690-A93C-1CEE2D5BF0E3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881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9808" y="71212"/>
            <a:ext cx="9405256" cy="475796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49036" y="734786"/>
            <a:ext cx="10904764" cy="5442177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7E91C-73DA-4213-9835-4EC1473A17AD}" type="datetimeFigureOut">
              <a:rPr lang="ko-KR" altLang="en-US" smtClean="0"/>
              <a:t>2019-01-13</a:t>
            </a:fld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E05E6-99DE-4B35-A023-62133A763DBA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1" name="텍스트 개체 틀 10"/>
          <p:cNvSpPr>
            <a:spLocks noGrp="1"/>
          </p:cNvSpPr>
          <p:nvPr>
            <p:ph type="body" sz="quarter" idx="13"/>
          </p:nvPr>
        </p:nvSpPr>
        <p:spPr>
          <a:xfrm>
            <a:off x="9696451" y="71212"/>
            <a:ext cx="2322512" cy="476250"/>
          </a:xfrm>
        </p:spPr>
        <p:txBody>
          <a:bodyPr>
            <a:noAutofit/>
          </a:bodyPr>
          <a:lstStyle>
            <a:lvl1pPr marL="0" indent="0" algn="r">
              <a:buNone/>
              <a:defRPr sz="1400"/>
            </a:lvl1pPr>
            <a:lvl2pPr marL="457200" indent="0" algn="r">
              <a:buNone/>
              <a:defRPr sz="1400"/>
            </a:lvl2pPr>
            <a:lvl3pPr marL="914400" indent="0" algn="r">
              <a:buNone/>
              <a:defRPr sz="1400"/>
            </a:lvl3pPr>
            <a:lvl4pPr marL="1371600" indent="0" algn="r">
              <a:buNone/>
              <a:defRPr sz="1400"/>
            </a:lvl4pPr>
            <a:lvl5pPr marL="1828800" indent="0" algn="r">
              <a:buNone/>
              <a:defRPr sz="1400"/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695941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61A64-F0FC-4C37-AAF6-07224BCE3A2E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2019-01-13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ED336-55BB-4690-A93C-1CEE2D5BF0E3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2268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61A64-F0FC-4C37-AAF6-07224BCE3A2E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2019-01-13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ED336-55BB-4690-A93C-1CEE2D5BF0E3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9873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61A64-F0FC-4C37-AAF6-07224BCE3A2E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2019-01-13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ED336-55BB-4690-A93C-1CEE2D5BF0E3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3396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7E91C-73DA-4213-9835-4EC1473A17AD}" type="datetimeFigureOut">
              <a:rPr lang="ko-KR" altLang="en-US" smtClean="0"/>
              <a:t>2019-01-13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E05E6-99DE-4B35-A023-62133A763DB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5810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7E91C-73DA-4213-9835-4EC1473A17AD}" type="datetimeFigureOut">
              <a:rPr lang="ko-KR" altLang="en-US" smtClean="0"/>
              <a:t>2019-01-13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E05E6-99DE-4B35-A023-62133A763DB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2182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7E91C-73DA-4213-9835-4EC1473A17AD}" type="datetimeFigureOut">
              <a:rPr lang="ko-KR" altLang="en-US" smtClean="0"/>
              <a:t>2019-01-13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E05E6-99DE-4B35-A023-62133A763DB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5646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7E91C-73DA-4213-9835-4EC1473A17AD}" type="datetimeFigureOut">
              <a:rPr lang="ko-KR" altLang="en-US" smtClean="0"/>
              <a:t>2019-01-13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E05E6-99DE-4B35-A023-62133A763DB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36951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7E91C-73DA-4213-9835-4EC1473A17AD}" type="datetimeFigureOut">
              <a:rPr lang="ko-KR" altLang="en-US" smtClean="0"/>
              <a:t>2019-01-13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E05E6-99DE-4B35-A023-62133A763DB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77226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7E91C-73DA-4213-9835-4EC1473A17AD}" type="datetimeFigureOut">
              <a:rPr lang="ko-KR" altLang="en-US" smtClean="0"/>
              <a:t>2019-01-13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E05E6-99DE-4B35-A023-62133A763DB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90136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7E91C-73DA-4213-9835-4EC1473A17AD}" type="datetimeFigureOut">
              <a:rPr lang="ko-KR" altLang="en-US" smtClean="0"/>
              <a:t>2019-01-13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E05E6-99DE-4B35-A023-62133A763DB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9296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C7E91C-73DA-4213-9835-4EC1473A17AD}" type="datetimeFigureOut">
              <a:rPr lang="ko-KR" altLang="en-US" smtClean="0"/>
              <a:t>2019-01-13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3E05E6-99DE-4B35-A023-62133A763DB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5285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125753" y="107076"/>
            <a:ext cx="10515600" cy="4426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ko-KR" dirty="0" smtClean="0"/>
              <a:t>[]</a:t>
            </a:r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5753" y="706838"/>
            <a:ext cx="11228047" cy="54701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561A64-F0FC-4C37-AAF6-07224BCE3A2E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2019-01-13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7ED336-55BB-4690-A93C-1CEE2D5BF0E3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710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2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134932" y="605994"/>
            <a:ext cx="9922136" cy="2387600"/>
          </a:xfrm>
        </p:spPr>
        <p:txBody>
          <a:bodyPr>
            <a:normAutofit/>
          </a:bodyPr>
          <a:lstStyle/>
          <a:p>
            <a:r>
              <a:rPr lang="en-US" altLang="ko-KR" sz="3000" dirty="0" smtClean="0"/>
              <a:t>JVET-M0814 Non-CE3</a:t>
            </a:r>
            <a:r>
              <a:rPr lang="en-US" altLang="ko-KR" sz="3000" dirty="0"/>
              <a:t>: block size restriction on PDPC </a:t>
            </a:r>
            <a:endParaRPr lang="ko-KR" altLang="en-US" sz="3000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ko-KR" dirty="0" smtClean="0"/>
          </a:p>
          <a:p>
            <a:r>
              <a:rPr lang="en-US" altLang="ko-KR" dirty="0" smtClean="0"/>
              <a:t>LGE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379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5753" y="107076"/>
            <a:ext cx="8440110" cy="442688"/>
          </a:xfrm>
          <a:ln>
            <a:noFill/>
          </a:ln>
        </p:spPr>
        <p:txBody>
          <a:bodyPr>
            <a:noAutofit/>
          </a:bodyPr>
          <a:lstStyle/>
          <a:p>
            <a:r>
              <a:rPr lang="en-US" altLang="ko-KR" sz="3200" dirty="0" smtClean="0"/>
              <a:t>Summary</a:t>
            </a:r>
            <a:endParaRPr lang="ko-KR" altLang="en-US" sz="3200" dirty="0"/>
          </a:p>
        </p:txBody>
      </p:sp>
      <p:sp>
        <p:nvSpPr>
          <p:cNvPr id="3" name="내용 개체 틀 2"/>
          <p:cNvSpPr>
            <a:spLocks noGrp="1"/>
          </p:cNvSpPr>
          <p:nvPr>
            <p:ph idx="4294967295"/>
          </p:nvPr>
        </p:nvSpPr>
        <p:spPr>
          <a:xfrm>
            <a:off x="449065" y="950161"/>
            <a:ext cx="11481166" cy="551111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ko-KR" sz="1800" b="1" dirty="0" smtClean="0"/>
              <a:t>Problem statement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sz="1600" dirty="0" smtClean="0"/>
              <a:t>Considering throughput, apply PDPC to small blocks are not desirable. Furthermore, disabling PDPC could reduce computational complexity in </a:t>
            </a:r>
            <a:r>
              <a:rPr lang="en-US" altLang="ko-KR" sz="1600" dirty="0" smtClean="0"/>
              <a:t>large</a:t>
            </a:r>
          </a:p>
          <a:p>
            <a:pPr marL="0" indent="0">
              <a:lnSpc>
                <a:spcPct val="150000"/>
              </a:lnSpc>
              <a:buNone/>
            </a:pPr>
            <a:endParaRPr lang="en-US" altLang="ko-KR" sz="1600" dirty="0" smtClean="0"/>
          </a:p>
          <a:p>
            <a:pPr>
              <a:lnSpc>
                <a:spcPct val="150000"/>
              </a:lnSpc>
            </a:pPr>
            <a:r>
              <a:rPr lang="en-US" altLang="ko-KR" sz="1800" b="1" dirty="0" smtClean="0"/>
              <a:t>Proposed </a:t>
            </a:r>
            <a:r>
              <a:rPr lang="en-US" altLang="ko-KR" sz="1800" b="1" dirty="0" smtClean="0"/>
              <a:t>method</a:t>
            </a:r>
          </a:p>
          <a:p>
            <a:pPr>
              <a:lnSpc>
                <a:spcPct val="150000"/>
              </a:lnSpc>
              <a:spcBef>
                <a:spcPts val="300"/>
              </a:spcBef>
              <a:buFontTx/>
              <a:buChar char="-"/>
            </a:pPr>
            <a:r>
              <a:rPr lang="en-US" altLang="ko-KR" sz="1800" dirty="0" smtClean="0"/>
              <a:t>Test </a:t>
            </a:r>
            <a:r>
              <a:rPr lang="en-US" altLang="ko-KR" sz="1800" dirty="0" smtClean="0"/>
              <a:t>1: </a:t>
            </a:r>
            <a:r>
              <a:rPr lang="en-US" altLang="ko-KR" sz="1800" b="1" dirty="0" smtClean="0"/>
              <a:t>small block restriction</a:t>
            </a:r>
          </a:p>
          <a:p>
            <a:pPr marL="0" indent="0">
              <a:lnSpc>
                <a:spcPct val="150000"/>
              </a:lnSpc>
              <a:spcBef>
                <a:spcPts val="300"/>
              </a:spcBef>
              <a:buNone/>
            </a:pPr>
            <a:r>
              <a:rPr lang="en-US" altLang="ko-KR" sz="1600" dirty="0" smtClean="0"/>
              <a:t>not apply PDPC to the luma and </a:t>
            </a:r>
            <a:r>
              <a:rPr lang="en-US" altLang="ko-KR" sz="1600" dirty="0"/>
              <a:t>chroma blocks which have less or equal to 16 pixels (W*H&lt;=16</a:t>
            </a:r>
            <a:r>
              <a:rPr lang="en-US" altLang="ko-KR" sz="1600" dirty="0" smtClean="0"/>
              <a:t>)</a:t>
            </a:r>
          </a:p>
          <a:p>
            <a:pPr marL="0" indent="0">
              <a:lnSpc>
                <a:spcPct val="150000"/>
              </a:lnSpc>
              <a:spcBef>
                <a:spcPts val="300"/>
              </a:spcBef>
              <a:buNone/>
            </a:pPr>
            <a:endParaRPr lang="en-US" altLang="ko-KR" sz="1600" dirty="0" smtClean="0"/>
          </a:p>
          <a:p>
            <a:pPr>
              <a:lnSpc>
                <a:spcPct val="150000"/>
              </a:lnSpc>
              <a:spcBef>
                <a:spcPts val="300"/>
              </a:spcBef>
              <a:buFontTx/>
              <a:buChar char="-"/>
            </a:pPr>
            <a:r>
              <a:rPr lang="en-US" altLang="ko-KR" sz="1800" dirty="0" smtClean="0"/>
              <a:t>Test 2: </a:t>
            </a:r>
            <a:r>
              <a:rPr lang="en-US" altLang="ko-KR" sz="1800" b="1" dirty="0" smtClean="0"/>
              <a:t>small block and large block restriction</a:t>
            </a:r>
          </a:p>
          <a:p>
            <a:pPr marL="0" indent="0">
              <a:lnSpc>
                <a:spcPct val="150000"/>
              </a:lnSpc>
              <a:spcBef>
                <a:spcPts val="300"/>
              </a:spcBef>
              <a:buNone/>
            </a:pPr>
            <a:r>
              <a:rPr lang="en-US" altLang="ko-KR" sz="1600" dirty="0" smtClean="0"/>
              <a:t>On top of test1</a:t>
            </a:r>
            <a:r>
              <a:rPr lang="en-US" altLang="ko-KR" sz="1600" dirty="0"/>
              <a:t>, the maximum luma and chroma block size for PDPC is restricted as 32x32 and 16x16, respectively. (max(W, H)&lt;=32 for luma, max(W,H)&lt;=16 for chroma</a:t>
            </a:r>
            <a:r>
              <a:rPr lang="en-US" altLang="ko-KR" sz="1600" dirty="0" smtClean="0"/>
              <a:t>)</a:t>
            </a:r>
          </a:p>
          <a:p>
            <a:pPr marL="0" indent="0">
              <a:lnSpc>
                <a:spcPct val="150000"/>
              </a:lnSpc>
              <a:buNone/>
            </a:pPr>
            <a:endParaRPr lang="en-US" altLang="ko-KR" sz="1600" dirty="0" smtClean="0"/>
          </a:p>
        </p:txBody>
      </p:sp>
    </p:spTree>
    <p:extLst>
      <p:ext uri="{BB962C8B-B14F-4D97-AF65-F5344CB8AC3E}">
        <p14:creationId xmlns:p14="http://schemas.microsoft.com/office/powerpoint/2010/main" val="4151711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5753" y="107076"/>
            <a:ext cx="8440110" cy="442688"/>
          </a:xfrm>
          <a:ln>
            <a:noFill/>
          </a:ln>
        </p:spPr>
        <p:txBody>
          <a:bodyPr>
            <a:noAutofit/>
          </a:bodyPr>
          <a:lstStyle/>
          <a:p>
            <a:r>
              <a:rPr lang="en-US" altLang="ko-KR" sz="3200" dirty="0" smtClean="0"/>
              <a:t>Experiment results</a:t>
            </a:r>
            <a:endParaRPr lang="ko-KR" altLang="en-US" sz="3200" dirty="0"/>
          </a:p>
        </p:txBody>
      </p:sp>
      <p:sp>
        <p:nvSpPr>
          <p:cNvPr id="3" name="내용 개체 틀 2"/>
          <p:cNvSpPr>
            <a:spLocks noGrp="1"/>
          </p:cNvSpPr>
          <p:nvPr>
            <p:ph idx="4294967295"/>
          </p:nvPr>
        </p:nvSpPr>
        <p:spPr>
          <a:xfrm>
            <a:off x="459822" y="691979"/>
            <a:ext cx="10785264" cy="551111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ko-KR" sz="1800" b="1" dirty="0" smtClean="0"/>
              <a:t>Experiment results of test 1 and </a:t>
            </a:r>
            <a:r>
              <a:rPr lang="en-US" altLang="ko-KR" sz="1800" b="1" dirty="0" smtClean="0"/>
              <a:t>2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sz="1800" dirty="0" smtClean="0"/>
              <a:t>- </a:t>
            </a:r>
            <a:r>
              <a:rPr lang="en-US" altLang="ko-KR" sz="1600" dirty="0" smtClean="0"/>
              <a:t>In </a:t>
            </a:r>
            <a:r>
              <a:rPr lang="en-US" altLang="ko-KR" sz="1600" dirty="0"/>
              <a:t>test 2, decoder is decreased by 2%</a:t>
            </a:r>
          </a:p>
          <a:p>
            <a:pPr marL="0" indent="0">
              <a:lnSpc>
                <a:spcPct val="150000"/>
              </a:lnSpc>
              <a:buNone/>
            </a:pPr>
            <a:endParaRPr lang="en-US" altLang="ko-KR" sz="1800" b="1" dirty="0" smtClean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8807407"/>
              </p:ext>
            </p:extLst>
          </p:nvPr>
        </p:nvGraphicFramePr>
        <p:xfrm>
          <a:off x="761036" y="4232657"/>
          <a:ext cx="4978400" cy="2164080"/>
        </p:xfrm>
        <a:graphic>
          <a:graphicData uri="http://schemas.openxmlformats.org/drawingml/2006/table">
            <a:tbl>
              <a:tblPr firstRow="1" firstCol="1" bandRow="1"/>
              <a:tblGrid>
                <a:gridCol w="1168400"/>
                <a:gridCol w="821690"/>
                <a:gridCol w="821690"/>
                <a:gridCol w="821690"/>
                <a:gridCol w="672465"/>
                <a:gridCol w="672465"/>
              </a:tblGrid>
              <a:tr h="16192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 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Main10 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 3.0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7098054"/>
              </p:ext>
            </p:extLst>
          </p:nvPr>
        </p:nvGraphicFramePr>
        <p:xfrm>
          <a:off x="6567900" y="4232657"/>
          <a:ext cx="4978400" cy="2164080"/>
        </p:xfrm>
        <a:graphic>
          <a:graphicData uri="http://schemas.openxmlformats.org/drawingml/2006/table">
            <a:tbl>
              <a:tblPr firstRow="1" firstCol="1" bandRow="1"/>
              <a:tblGrid>
                <a:gridCol w="1168400"/>
                <a:gridCol w="821690"/>
                <a:gridCol w="821690"/>
                <a:gridCol w="821690"/>
                <a:gridCol w="672465"/>
                <a:gridCol w="672465"/>
              </a:tblGrid>
              <a:tr h="16192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 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Main10 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 3.0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6289112"/>
              </p:ext>
            </p:extLst>
          </p:nvPr>
        </p:nvGraphicFramePr>
        <p:xfrm>
          <a:off x="761036" y="1785776"/>
          <a:ext cx="4978400" cy="2103120"/>
        </p:xfrm>
        <a:graphic>
          <a:graphicData uri="http://schemas.openxmlformats.org/drawingml/2006/table">
            <a:tbl>
              <a:tblPr firstRow="1" firstCol="1" bandRow="1"/>
              <a:tblGrid>
                <a:gridCol w="1168400"/>
                <a:gridCol w="821690"/>
                <a:gridCol w="821690"/>
                <a:gridCol w="821690"/>
                <a:gridCol w="672465"/>
                <a:gridCol w="672465"/>
              </a:tblGrid>
              <a:tr h="16192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 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 Main10 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 3.0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0.12%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-0.14%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-0.19%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0138648"/>
              </p:ext>
            </p:extLst>
          </p:nvPr>
        </p:nvGraphicFramePr>
        <p:xfrm>
          <a:off x="6567900" y="1785776"/>
          <a:ext cx="4978400" cy="2103120"/>
        </p:xfrm>
        <a:graphic>
          <a:graphicData uri="http://schemas.openxmlformats.org/drawingml/2006/table">
            <a:tbl>
              <a:tblPr firstRow="1" firstCol="1" bandRow="1"/>
              <a:tblGrid>
                <a:gridCol w="1168400"/>
                <a:gridCol w="821690"/>
                <a:gridCol w="821690"/>
                <a:gridCol w="821690"/>
                <a:gridCol w="672465"/>
                <a:gridCol w="672465"/>
              </a:tblGrid>
              <a:tr h="16192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</a:rPr>
                        <a:t> 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 Main10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 3.0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-0.16%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0.13%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-0.12%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0.09%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-0.14%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-0.24%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-0.24%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433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66772</TotalTime>
  <Words>591</Words>
  <Application>Microsoft Office PowerPoint</Application>
  <PresentationFormat>와이드스크린</PresentationFormat>
  <Paragraphs>240</Paragraphs>
  <Slides>3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3</vt:i4>
      </vt:variant>
    </vt:vector>
  </HeadingPairs>
  <TitlesOfParts>
    <vt:vector size="9" baseType="lpstr">
      <vt:lpstr>굴림</vt:lpstr>
      <vt:lpstr>맑은 고딕</vt:lpstr>
      <vt:lpstr>Arial</vt:lpstr>
      <vt:lpstr>Times New Roman</vt:lpstr>
      <vt:lpstr>Office 테마</vt:lpstr>
      <vt:lpstr>1_Office 테마</vt:lpstr>
      <vt:lpstr>JVET-M0814 Non-CE3: block size restriction on PDPC </vt:lpstr>
      <vt:lpstr>Summary</vt:lpstr>
      <vt:lpstr>Experiment results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이령/선임연구원/차세대표준(연)ABM팀(l.li@lge.com)</dc:creator>
  <cp:lastModifiedBy>이령/선임연구원/차세대표준(연)ABM팀(l.li@lge.com)</cp:lastModifiedBy>
  <cp:revision>284</cp:revision>
  <dcterms:created xsi:type="dcterms:W3CDTF">2017-12-26T08:48:50Z</dcterms:created>
  <dcterms:modified xsi:type="dcterms:W3CDTF">2019-01-13T07:48:28Z</dcterms:modified>
</cp:coreProperties>
</file>