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6" r:id="rId2"/>
    <p:sldId id="265" r:id="rId3"/>
    <p:sldId id="285" r:id="rId4"/>
    <p:sldId id="280" r:id="rId5"/>
    <p:sldId id="282" r:id="rId6"/>
    <p:sldId id="283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94270" autoAdjust="0"/>
  </p:normalViewPr>
  <p:slideViewPr>
    <p:cSldViewPr>
      <p:cViewPr>
        <p:scale>
          <a:sx n="70" d="100"/>
          <a:sy n="70" d="100"/>
        </p:scale>
        <p:origin x="132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8D1C477-81D0-4664-A864-C77495D4E3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44CCBA-EE6A-4D49-8C08-EC08BD8C54D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3D6192D-8B59-4BC7-B9AD-84F9C81468B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EC7CFBA5-A664-455A-B053-29AFAD7BB4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E8FB11C-A090-4832-8CC1-09D472525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D6380E-9BFB-40A9-8189-AC551847B6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DF1CFA3-74E1-4312-A933-FDF6662FAF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1466C9-3F21-4CFA-BAD6-39605C0233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9368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4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8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67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17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93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B241F35A-8837-41A1-8D4A-85F156148D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A22389A2-4424-4743-825C-F0D4450D07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3FDF3611-C022-44FE-8DB8-495ACBEEB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33CEE6D-9D95-4020-B412-A03EBEF781B1}" type="slidenum">
              <a:rPr lang="zh-CN" altLang="en-US"/>
              <a:pPr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90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E664D5-21C9-4777-BD0C-045594FDA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BE260-98B6-4E35-ADBB-D1B265599539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39FD8A-2DD9-46A6-BF19-5ED138295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A2A34-7350-4D8A-A845-F8D2EDE94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40CD0-565A-4EDB-AAAB-3E2CF2CF7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68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BD13FF-0B63-42BF-A180-32E1C2A25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9B8B5-D869-4425-A503-9A4655055002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1621D9-1484-402E-99EE-B8042281B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6C1FE7-9B04-4F60-873C-2868DD150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9C7F1-9806-40CF-B267-66A5F6E9FE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0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5BFBEA-6B52-4185-8748-6B045C43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C49AB-8D68-41A7-9BBA-DBFB50B46710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52A362-3DD2-430F-88E3-28886A41E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6833F7-AE8F-4DE2-8135-10E898C59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4051D-8584-4070-8E05-ECDFEAFBAA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9A41E1-CDB2-46A5-94AE-397DBC730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AF733-9D2D-42B3-A264-671A52A456D0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BAEAD0-50C1-405E-9C72-FA0A3C99B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9EA497-06E4-4FBB-BAD5-C255CC30C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D7D10-6646-4561-BC2D-CCD84BFF4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29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76D093-1B8F-4ED4-B585-433669EE4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20042-60AB-475C-9404-A21741602226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D246A2-ED5E-4837-A777-C9BD0D70F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CB865-704D-41DD-BF9B-F02B1308E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5EF6-A68B-49B5-84FE-7413C9678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9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5926B9C-9D01-4A0C-B9D2-9CBDD357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A1AF6-A144-419F-8701-17F6D8E2A7F8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3BFA7D2-193D-47B2-9BA6-4DB9B752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1FDAEF8-DF20-4A6A-BEA7-6EB197D2A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665BC-9463-4474-BED1-FD2FDC034E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049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57449586-EEA8-4F18-8F53-9564A517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2B336-16CA-466B-84A0-19F485810F2A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FED2B285-ECD8-4281-9752-3832902EF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24318487-FF7C-4BDC-A4F4-0D65F74F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DB482-33E8-41F4-BACC-4BE6B6A39A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5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702A1500-773E-4BED-973B-C7C75E057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2592-422A-44BD-BF64-F43E9A8B8A9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70646AD-CF8F-4495-8676-74C8FC917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4C9FA232-6CEB-4092-A127-37DB2DB0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BBE1A-A7B9-400A-8109-467488AD0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DE9CB38A-1061-47E7-BDD3-43DBBB1D4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17DA7-9B43-4412-97D7-EC6475EED77E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EF0873D3-0691-4893-BD7E-031CBBAD6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EB9B785-ABB7-4F87-953A-E958B2A0E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949A-8503-4813-8D13-9BB1C43CB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5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4E54992-4DC1-4B12-9A5B-0E9FF0E7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45BFA-65FA-44B1-8B56-CD2868574DF5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3D7AE20-E941-4A98-A332-401243A2C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C47BFE6-0DF7-4465-9BA6-7D487E4D8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3F98B-3863-4345-B976-DF612E9AF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CC91963-390E-44DD-BF7F-6CC38EF96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4FAB-90EE-441B-A5AD-02CB3EFB623B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8BE45BD-15E9-4EF9-9451-7665F351D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741F5891-4254-43FE-8523-BDAD8FA2E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FCA7E-1CC6-4DCF-95BD-58A44A56BB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5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1E2D6FAB-988D-4DAF-86AF-16FDB371C1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FD870DB-F38C-469A-AB9D-C9CC780DDE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29DBDD-732C-4C9E-A962-6995B211F8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E72386-C31B-487D-B665-2E8C8CA67763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BA466B-B2DB-4E62-9041-08EDA956B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FA8F53-EDAA-4C8D-B5C7-08EC3F9F8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5461014-AE70-4D14-8A70-C656A69E81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F5F8B8-05CE-492A-8DA9-FBF17B30581C}"/>
              </a:ext>
            </a:extLst>
          </p:cNvPr>
          <p:cNvSpPr txBox="1"/>
          <p:nvPr/>
        </p:nvSpPr>
        <p:spPr>
          <a:xfrm>
            <a:off x="107504" y="1700808"/>
            <a:ext cx="8721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Reduced maximum number of context-coded bins for transform coefficient coding(JVET-M0491)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ABE3EF-A4CF-465D-A858-9596F5CF8C4A}"/>
              </a:ext>
            </a:extLst>
          </p:cNvPr>
          <p:cNvSpPr txBox="1"/>
          <p:nvPr/>
        </p:nvSpPr>
        <p:spPr>
          <a:xfrm>
            <a:off x="619944" y="3266981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/>
              <a:t>Min Gao, Xiang Li, Xin Zhao, Shan Liu</a:t>
            </a:r>
          </a:p>
        </p:txBody>
      </p:sp>
    </p:spTree>
    <p:extLst>
      <p:ext uri="{BB962C8B-B14F-4D97-AF65-F5344CB8AC3E}">
        <p14:creationId xmlns:p14="http://schemas.microsoft.com/office/powerpoint/2010/main" val="3966381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In VVC, for a 4x4 coefficient sub-block, the maximum number of context-coded bins is set 32 regardless of the frequency position of the 4x4 sub-block;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Sub-block in low frequency region usually have more non-zero coefficients than sub-block in high frequency region;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Current Transform Coefficient Coding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Different maximum number of context-coded bins for 4x4 sub-blocks with different frequency position;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Partition TU into 3 regions and different regions have different maximum number of context-coded bins such that the average maximum number of context-coded bins is 30.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 Proposed Method</a:t>
            </a:r>
            <a:endParaRPr lang="zh-CN" altLang="en-US" sz="2400" b="1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AAF0BCD-049B-4DF3-AF16-23832649489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33324" y="3150651"/>
            <a:ext cx="3283092" cy="2012316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BBCE3FA3-F770-400F-B12F-1E538AF83962}"/>
              </a:ext>
            </a:extLst>
          </p:cNvPr>
          <p:cNvGrpSpPr/>
          <p:nvPr/>
        </p:nvGrpSpPr>
        <p:grpSpPr>
          <a:xfrm>
            <a:off x="1259632" y="2924944"/>
            <a:ext cx="3773692" cy="3117528"/>
            <a:chOff x="1259632" y="2924944"/>
            <a:chExt cx="3773692" cy="311752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156BF2B-5885-4C14-842A-B7C682ACC2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59632" y="2924944"/>
              <a:ext cx="3101755" cy="194421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78498981-FCA2-4745-AD3A-F5C1E1BA3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68992" y="5040135"/>
              <a:ext cx="3764332" cy="10023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8714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proposed method vs Anchor VTM-3.0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Experimental Results:</a:t>
            </a:r>
            <a:endParaRPr lang="zh-CN" altLang="en-US" sz="2400" b="1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E0F34F7-6BB6-418C-ACE6-723580E577F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87624" y="1684474"/>
            <a:ext cx="3643630" cy="309181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8C4BFDD-08B1-427D-9EFE-9DA7C65A3D2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187624" y="4886124"/>
            <a:ext cx="3807460" cy="153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40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8F674CE7-D21B-46C9-A224-A4E9637477FB}"/>
              </a:ext>
            </a:extLst>
          </p:cNvPr>
          <p:cNvSpPr txBox="1"/>
          <p:nvPr/>
        </p:nvSpPr>
        <p:spPr>
          <a:xfrm>
            <a:off x="467545" y="1245223"/>
            <a:ext cx="8280919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maximum number of context-coded bins for sub-blocks in different frequency region is different.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proposed method reduced the average maximum number of context-coded bins for 4x4 sub-blocks from 32 to 30;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D89FD7-93FE-4FC7-B741-8ECCEDB2A6BF}"/>
              </a:ext>
            </a:extLst>
          </p:cNvPr>
          <p:cNvSpPr txBox="1"/>
          <p:nvPr/>
        </p:nvSpPr>
        <p:spPr>
          <a:xfrm>
            <a:off x="467546" y="620688"/>
            <a:ext cx="7576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Conclusions: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3631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E08BA8-9008-4B68-8252-14C16BDE50F7}"/>
              </a:ext>
            </a:extLst>
          </p:cNvPr>
          <p:cNvSpPr txBox="1"/>
          <p:nvPr/>
        </p:nvSpPr>
        <p:spPr>
          <a:xfrm>
            <a:off x="1475656" y="278092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 dirty="0"/>
              <a:t>Thanks to MTK for cross-check! </a:t>
            </a:r>
            <a:endParaRPr lang="zh-CN" alt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351758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10749</TotalTime>
  <Words>175</Words>
  <Application>Microsoft Office PowerPoint</Application>
  <PresentationFormat>全屏显示(4:3)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T137134</cp:lastModifiedBy>
  <cp:revision>809</cp:revision>
  <dcterms:created xsi:type="dcterms:W3CDTF">2010-10-25T03:40:34Z</dcterms:created>
  <dcterms:modified xsi:type="dcterms:W3CDTF">2019-01-08T07:40:32Z</dcterms:modified>
</cp:coreProperties>
</file>