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8" r:id="rId4"/>
    <p:sldId id="273" r:id="rId5"/>
    <p:sldId id="277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1714" y="9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dirty="0"/>
              <a:t>JVET-M0435 CE4-related</a:t>
            </a:r>
            <a:br>
              <a:rPr lang="en-CA" b="1" dirty="0"/>
            </a:br>
            <a:r>
              <a:rPr lang="en-CA" b="1" dirty="0"/>
              <a:t>MMVD offset table signaling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G. Li</a:t>
            </a:r>
            <a:r>
              <a:rPr lang="en-US" dirty="0"/>
              <a:t>, X. Xu, X. Li, S. Liu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7684767" cy="4680520"/>
          </a:xfrm>
        </p:spPr>
        <p:txBody>
          <a:bodyPr/>
          <a:lstStyle/>
          <a:p>
            <a:r>
              <a:rPr lang="en-CA" dirty="0"/>
              <a:t>MMVD table reordering is tested in CE4.4.5</a:t>
            </a:r>
          </a:p>
          <a:p>
            <a:r>
              <a:rPr lang="en-CA" dirty="0"/>
              <a:t>But it has inter-picture dependency which may lead to error resilience issue</a:t>
            </a:r>
          </a:p>
          <a:p>
            <a:endParaRPr lang="en-CA" dirty="0"/>
          </a:p>
          <a:p>
            <a:endParaRPr lang="en-US" altLang="en-US" sz="2000" dirty="0">
              <a:ea typeface="宋体" panose="02010600030101010101" pitchFamily="2" charset="-122"/>
            </a:endParaRPr>
          </a:p>
          <a:p>
            <a:pPr lvl="1"/>
            <a:endParaRPr lang="en-US" altLang="en-US" sz="2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It is proposed to signal the MMVD </a:t>
            </a:r>
            <a:r>
              <a:rPr lang="en-CA"/>
              <a:t>table instead </a:t>
            </a:r>
            <a:r>
              <a:rPr lang="en-CA" dirty="0"/>
              <a:t>of generating it on the decoder </a:t>
            </a:r>
          </a:p>
          <a:p>
            <a:pPr lvl="1"/>
            <a:r>
              <a:rPr lang="en-CA" dirty="0"/>
              <a:t>8 entries in the distance offset table, each table entry can be represented by 3 bits </a:t>
            </a:r>
          </a:p>
          <a:p>
            <a:pPr lvl="1"/>
            <a:r>
              <a:rPr lang="en-CA" dirty="0"/>
              <a:t>Combining the binarized entry in the defined order would result in a 24-bit order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74104C-38BA-4B98-8D4D-52A8539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r>
              <a:rPr lang="en-US" sz="2400" dirty="0"/>
              <a:t>Anchor: VTM-3.0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2</a:t>
            </a:r>
            <a:r>
              <a:rPr lang="en-US" sz="2400" baseline="30000" dirty="0"/>
              <a:t>nd</a:t>
            </a:r>
            <a:r>
              <a:rPr lang="en-US" sz="2400" dirty="0"/>
              <a:t> Anchor: CE4.4.5.c</a:t>
            </a:r>
          </a:p>
          <a:p>
            <a:pPr marL="0" indent="0">
              <a:buNone/>
            </a:pPr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730BEAC-1A97-4593-9163-BB13D3D7A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060935"/>
              </p:ext>
            </p:extLst>
          </p:nvPr>
        </p:nvGraphicFramePr>
        <p:xfrm>
          <a:off x="5004048" y="2032070"/>
          <a:ext cx="3365500" cy="192976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5839912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523782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378183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456491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925022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306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8931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03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18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494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41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29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905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84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264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9268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3AF1088-0C38-41CA-B3EE-B7CA049E79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26684"/>
              </p:ext>
            </p:extLst>
          </p:nvPr>
        </p:nvGraphicFramePr>
        <p:xfrm>
          <a:off x="597148" y="2032070"/>
          <a:ext cx="4406900" cy="192976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6450840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235141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406026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336805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964585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720360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2317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6108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453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85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2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08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218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14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988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87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178111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4AB2747-BECD-4797-868F-5696292B8F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145608"/>
              </p:ext>
            </p:extLst>
          </p:nvPr>
        </p:nvGraphicFramePr>
        <p:xfrm>
          <a:off x="5004048" y="4509120"/>
          <a:ext cx="3365500" cy="192976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5839912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523782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378183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456491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925022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306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8931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03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18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494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41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29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905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84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264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9268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8191865-59E4-4189-A7A2-2A780D55C4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587893"/>
              </p:ext>
            </p:extLst>
          </p:nvPr>
        </p:nvGraphicFramePr>
        <p:xfrm>
          <a:off x="597148" y="4509120"/>
          <a:ext cx="4406900" cy="192976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6450840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235141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406026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336805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964585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720360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2317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6108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453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85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2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08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218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14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988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87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1781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Signalling</a:t>
            </a:r>
            <a:r>
              <a:rPr lang="en-US" dirty="0"/>
              <a:t> of the MMVD table resolves the error resilience issue in CE4.4.5.c</a:t>
            </a:r>
          </a:p>
          <a:p>
            <a:r>
              <a:rPr lang="en-CA" dirty="0"/>
              <a:t>BD-rate change by the proposed method is 0.05% on RA and 0.14% on LDB</a:t>
            </a:r>
          </a:p>
          <a:p>
            <a:r>
              <a:rPr lang="en-CA" dirty="0"/>
              <a:t>It’s proposed to further study this method along with other MMVD offset table reordering/signalling methods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11880</TotalTime>
  <Words>502</Words>
  <Application>Microsoft Office PowerPoint</Application>
  <PresentationFormat>On-screen Show (4:3)</PresentationFormat>
  <Paragraphs>253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等线</vt:lpstr>
      <vt:lpstr>Arial</vt:lpstr>
      <vt:lpstr>Calibri</vt:lpstr>
      <vt:lpstr>Times New Roman</vt:lpstr>
      <vt:lpstr>Office 主题</vt:lpstr>
      <vt:lpstr>JVET-M0435 CE4-related MMVD offset table signaling</vt:lpstr>
      <vt:lpstr>Introduction</vt:lpstr>
      <vt:lpstr>Proposed Method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241</cp:revision>
  <dcterms:created xsi:type="dcterms:W3CDTF">2010-10-25T03:40:34Z</dcterms:created>
  <dcterms:modified xsi:type="dcterms:W3CDTF">2019-01-11T15:22:31Z</dcterms:modified>
</cp:coreProperties>
</file>