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1689" r:id="rId2"/>
    <p:sldId id="1882" r:id="rId3"/>
    <p:sldId id="1886" r:id="rId4"/>
    <p:sldId id="1888" r:id="rId5"/>
    <p:sldId id="1887" r:id="rId6"/>
    <p:sldId id="1890" r:id="rId7"/>
    <p:sldId id="1891" r:id="rId8"/>
    <p:sldId id="1892" r:id="rId9"/>
    <p:sldId id="1889" r:id="rId10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100" d="100"/>
          <a:sy n="100" d="100"/>
        </p:scale>
        <p:origin x="1344" y="67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11/01/2019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1/11/2019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Non-CE8: chroma block vector initialization for CPR in dual tree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JVET-M0393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T</a:t>
            </a:r>
            <a:r>
              <a:rPr lang="fr-FR" sz="900">
                <a:latin typeface="Trebuchet MS" pitchFamily="34" charset="0"/>
              </a:rPr>
              <a:t>. </a:t>
            </a:r>
            <a:r>
              <a:rPr lang="fr-FR" sz="900" dirty="0">
                <a:latin typeface="Trebuchet MS" pitchFamily="34" charset="0"/>
              </a:rPr>
              <a:t>Poirier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Non-CE8: chroma interpolation for CPR results in VTM-3.0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b="1" dirty="0" err="1"/>
              <a:t>During</a:t>
            </a:r>
            <a:r>
              <a:rPr lang="fr-FR" sz="1400" b="1" dirty="0"/>
              <a:t> last meeting, chroma interpolation has been </a:t>
            </a:r>
            <a:r>
              <a:rPr lang="fr-FR" sz="1400" b="1" dirty="0" err="1"/>
              <a:t>removed</a:t>
            </a:r>
            <a:r>
              <a:rPr lang="fr-FR" sz="1400" b="1" dirty="0"/>
              <a:t> for CPR</a:t>
            </a:r>
          </a:p>
          <a:p>
            <a:pPr lvl="2"/>
            <a:r>
              <a:rPr lang="en-US" sz="1400" dirty="0"/>
              <a:t>But an encoder bug was present in VTM-2.0, in Dual Tree</a:t>
            </a:r>
          </a:p>
          <a:p>
            <a:pPr lvl="2"/>
            <a:r>
              <a:rPr lang="fr-FR" sz="1400" dirty="0"/>
              <a:t>V</a:t>
            </a:r>
            <a:r>
              <a:rPr lang="en-US" sz="1400" dirty="0" err="1"/>
              <a:t>alid</a:t>
            </a:r>
            <a:r>
              <a:rPr lang="en-US" sz="1400" dirty="0"/>
              <a:t> block vector for </a:t>
            </a:r>
            <a:r>
              <a:rPr lang="en-US" sz="1400" dirty="0" err="1"/>
              <a:t>Luma</a:t>
            </a:r>
            <a:r>
              <a:rPr lang="en-US" sz="1400" dirty="0"/>
              <a:t> where rejected because corresponding chroma block vector was invalid</a:t>
            </a:r>
            <a:endParaRPr lang="fr-FR" sz="20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7FBEFEF-003C-46D7-9F76-5BAF99068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906" y="2046254"/>
            <a:ext cx="5205867" cy="304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Non-CE8: chroma interpolation Results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dirty="0"/>
              <a:t>I</a:t>
            </a:r>
            <a:r>
              <a:rPr lang="en-US" sz="1400" dirty="0"/>
              <a:t>n VTM-3.0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8512A23-47A8-47A6-A8F2-1FEA3D164D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300817"/>
              </p:ext>
            </p:extLst>
          </p:nvPr>
        </p:nvGraphicFramePr>
        <p:xfrm>
          <a:off x="2368550" y="830580"/>
          <a:ext cx="4406899" cy="194310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34288918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597089904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90738170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790672092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839861142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6239491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07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663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15358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983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343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340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9022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804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2834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696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7545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88468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66AC9F7-9690-472C-B99E-AB7198741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677864"/>
              </p:ext>
            </p:extLst>
          </p:nvPr>
        </p:nvGraphicFramePr>
        <p:xfrm>
          <a:off x="2368550" y="3079881"/>
          <a:ext cx="4406899" cy="194310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51040085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26788041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58351868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796189514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93724175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69135876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861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99312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7231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17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6991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413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608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0511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3837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129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0901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663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35338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Non-CE8: chroma interpolation Results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dirty="0"/>
              <a:t>I</a:t>
            </a:r>
            <a:r>
              <a:rPr lang="en-US" sz="1400" dirty="0"/>
              <a:t>n VTM-3.0, no Dual Tree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D4DEFA1-9EA2-427A-B743-7BC84CF82A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011277"/>
              </p:ext>
            </p:extLst>
          </p:nvPr>
        </p:nvGraphicFramePr>
        <p:xfrm>
          <a:off x="2368548" y="838200"/>
          <a:ext cx="4406899" cy="194310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160400405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99141111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51255038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47126167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52891791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71280658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1482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0110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35204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8209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8289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407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277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0222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8475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957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3850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8975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0F8C67F-2059-434F-8884-30455328D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578595"/>
              </p:ext>
            </p:extLst>
          </p:nvPr>
        </p:nvGraphicFramePr>
        <p:xfrm>
          <a:off x="2368549" y="3060831"/>
          <a:ext cx="4406899" cy="194310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139413854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54397799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28191594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429278361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514115964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3492743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292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2509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299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739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9422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5009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859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01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560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653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147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9278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76714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Non-CE8: block vector initialization for Chroma in Dual Tree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b="1" dirty="0"/>
              <a:t>In VTM-3.0, Chroma uses CPR in Dual </a:t>
            </a:r>
            <a:r>
              <a:rPr lang="fr-FR" sz="1400" b="1" dirty="0" err="1"/>
              <a:t>Tree</a:t>
            </a:r>
            <a:r>
              <a:rPr lang="fr-FR" sz="1400" b="1" dirty="0"/>
              <a:t> </a:t>
            </a:r>
            <a:r>
              <a:rPr lang="fr-FR" sz="1400" b="1" dirty="0" err="1"/>
              <a:t>only</a:t>
            </a:r>
            <a:r>
              <a:rPr lang="fr-FR" sz="1400" b="1" dirty="0"/>
              <a:t> if all </a:t>
            </a:r>
            <a:r>
              <a:rPr lang="fr-FR" sz="1400" b="1" dirty="0" err="1"/>
              <a:t>collocated</a:t>
            </a:r>
            <a:r>
              <a:rPr lang="fr-FR" sz="1400" b="1" dirty="0"/>
              <a:t> </a:t>
            </a:r>
            <a:r>
              <a:rPr lang="fr-FR" sz="1400" b="1" dirty="0" err="1"/>
              <a:t>luma</a:t>
            </a:r>
            <a:r>
              <a:rPr lang="fr-FR" sz="1400" b="1" dirty="0"/>
              <a:t> blocks are CPR </a:t>
            </a:r>
            <a:r>
              <a:rPr lang="fr-FR" sz="1400" b="1" dirty="0" err="1"/>
              <a:t>coded</a:t>
            </a:r>
            <a:endParaRPr lang="fr-FR" sz="1400" b="1" dirty="0"/>
          </a:p>
          <a:p>
            <a:pPr lvl="2"/>
            <a:r>
              <a:rPr lang="fr-FR" sz="1400" dirty="0"/>
              <a:t>There </a:t>
            </a:r>
            <a:r>
              <a:rPr lang="fr-FR" sz="1400" dirty="0" err="1"/>
              <a:t>is</a:t>
            </a:r>
            <a:r>
              <a:rPr lang="fr-FR" sz="1400" dirty="0"/>
              <a:t> </a:t>
            </a:r>
            <a:r>
              <a:rPr lang="fr-FR" sz="1400" dirty="0" err="1"/>
              <a:t>nothing</a:t>
            </a:r>
            <a:r>
              <a:rPr lang="fr-FR" sz="1400" dirty="0"/>
              <a:t> to </a:t>
            </a:r>
            <a:r>
              <a:rPr lang="fr-FR" sz="1400" dirty="0" err="1"/>
              <a:t>prevent</a:t>
            </a:r>
            <a:r>
              <a:rPr lang="fr-FR" sz="1400" dirty="0"/>
              <a:t> </a:t>
            </a:r>
            <a:r>
              <a:rPr lang="fr-FR" sz="1400" dirty="0" err="1"/>
              <a:t>signalling</a:t>
            </a:r>
            <a:r>
              <a:rPr lang="fr-FR" sz="1400" dirty="0"/>
              <a:t> a chroma CPR CU </a:t>
            </a:r>
            <a:r>
              <a:rPr lang="fr-FR" sz="1400" dirty="0" err="1"/>
              <a:t>when</a:t>
            </a:r>
            <a:r>
              <a:rPr lang="fr-FR" sz="1400" dirty="0"/>
              <a:t> part or all of the </a:t>
            </a:r>
            <a:r>
              <a:rPr lang="fr-FR" sz="1400" dirty="0" err="1"/>
              <a:t>collocated</a:t>
            </a:r>
            <a:r>
              <a:rPr lang="fr-FR" sz="1400" dirty="0"/>
              <a:t> </a:t>
            </a:r>
            <a:r>
              <a:rPr lang="fr-FR" sz="1400" dirty="0" err="1"/>
              <a:t>luma</a:t>
            </a:r>
            <a:r>
              <a:rPr lang="fr-FR" sz="1400" dirty="0"/>
              <a:t> CU </a:t>
            </a:r>
            <a:r>
              <a:rPr lang="fr-FR" sz="1400" dirty="0" err="1"/>
              <a:t>don’t</a:t>
            </a:r>
            <a:r>
              <a:rPr lang="fr-FR" sz="1400" dirty="0"/>
              <a:t> use CPR</a:t>
            </a:r>
          </a:p>
          <a:p>
            <a:pPr lvl="2"/>
            <a:endParaRPr lang="fr-FR" sz="20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AD442ADC-BD2D-494F-B394-F5BA100CF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648" y="1912149"/>
            <a:ext cx="2309645" cy="2756552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6A72DD0A-E357-4F97-BB64-E1B695F664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809" y="1848924"/>
            <a:ext cx="1149982" cy="180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28141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Non-CE8: block vector initialization for Chroma in Dual Tree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b="1" dirty="0"/>
              <a:t>If </a:t>
            </a:r>
            <a:r>
              <a:rPr lang="fr-FR" sz="1400" b="1" dirty="0" err="1"/>
              <a:t>current</a:t>
            </a:r>
            <a:r>
              <a:rPr lang="fr-FR" sz="1400" b="1" dirty="0"/>
              <a:t> </a:t>
            </a:r>
            <a:r>
              <a:rPr lang="fr-FR" sz="1400" b="1" dirty="0" err="1"/>
              <a:t>collocated</a:t>
            </a:r>
            <a:r>
              <a:rPr lang="fr-FR" sz="1400" b="1" dirty="0"/>
              <a:t> </a:t>
            </a:r>
            <a:r>
              <a:rPr lang="fr-FR" sz="1400" b="1" dirty="0" err="1"/>
              <a:t>luma</a:t>
            </a:r>
            <a:r>
              <a:rPr lang="fr-FR" sz="1400" b="1" dirty="0"/>
              <a:t> </a:t>
            </a:r>
            <a:r>
              <a:rPr lang="fr-FR" sz="1400" b="1" dirty="0" err="1"/>
              <a:t>sub</a:t>
            </a:r>
            <a:r>
              <a:rPr lang="fr-FR" sz="1400" b="1" dirty="0"/>
              <a:t>-block </a:t>
            </a:r>
            <a:r>
              <a:rPr lang="fr-FR" sz="1400" b="1" dirty="0" err="1"/>
              <a:t>don’t</a:t>
            </a:r>
            <a:r>
              <a:rPr lang="fr-FR" sz="1400" b="1" dirty="0"/>
              <a:t> use CPR</a:t>
            </a:r>
          </a:p>
          <a:p>
            <a:pPr lvl="2"/>
            <a:r>
              <a:rPr lang="fr-FR" sz="1400" dirty="0"/>
              <a:t>Merge </a:t>
            </a:r>
            <a:r>
              <a:rPr lang="fr-FR" sz="1400" dirty="0" err="1"/>
              <a:t>with</a:t>
            </a:r>
            <a:r>
              <a:rPr lang="fr-FR" sz="1400" dirty="0"/>
              <a:t> </a:t>
            </a:r>
            <a:r>
              <a:rPr lang="fr-FR" sz="1400" dirty="0" err="1"/>
              <a:t>left</a:t>
            </a:r>
            <a:r>
              <a:rPr lang="fr-FR" sz="1400" dirty="0"/>
              <a:t> BV</a:t>
            </a:r>
          </a:p>
          <a:p>
            <a:pPr lvl="2"/>
            <a:r>
              <a:rPr lang="fr-FR" sz="1400" dirty="0"/>
              <a:t>if </a:t>
            </a:r>
            <a:r>
              <a:rPr lang="fr-FR" sz="1400" dirty="0" err="1"/>
              <a:t>left</a:t>
            </a:r>
            <a:r>
              <a:rPr lang="fr-FR" sz="1400" dirty="0"/>
              <a:t> </a:t>
            </a:r>
            <a:r>
              <a:rPr lang="fr-FR" sz="1400" dirty="0" err="1"/>
              <a:t>subblock</a:t>
            </a:r>
            <a:r>
              <a:rPr lang="fr-FR" sz="1400" dirty="0"/>
              <a:t> </a:t>
            </a:r>
            <a:r>
              <a:rPr lang="fr-FR" sz="1400" dirty="0" err="1"/>
              <a:t>is</a:t>
            </a:r>
            <a:r>
              <a:rPr lang="fr-FR" sz="1400" dirty="0"/>
              <a:t> </a:t>
            </a:r>
            <a:r>
              <a:rPr lang="fr-FR" sz="1400" dirty="0" err="1"/>
              <a:t>outside</a:t>
            </a:r>
            <a:r>
              <a:rPr lang="fr-FR" sz="1400" dirty="0"/>
              <a:t> </a:t>
            </a:r>
            <a:r>
              <a:rPr lang="fr-FR" sz="1400" dirty="0" err="1"/>
              <a:t>current</a:t>
            </a:r>
            <a:r>
              <a:rPr lang="fr-FR" sz="1400" dirty="0"/>
              <a:t> block merge </a:t>
            </a:r>
            <a:r>
              <a:rPr lang="fr-FR" sz="1400" dirty="0" err="1"/>
              <a:t>with</a:t>
            </a:r>
            <a:r>
              <a:rPr lang="fr-FR" sz="1400" dirty="0"/>
              <a:t> top BV</a:t>
            </a:r>
          </a:p>
          <a:p>
            <a:pPr lvl="2"/>
            <a:r>
              <a:rPr lang="fr-FR" sz="1400" dirty="0"/>
              <a:t>If </a:t>
            </a:r>
            <a:r>
              <a:rPr lang="fr-FR" sz="1400" dirty="0" err="1"/>
              <a:t>both</a:t>
            </a:r>
            <a:r>
              <a:rPr lang="fr-FR" sz="1400" dirty="0"/>
              <a:t> </a:t>
            </a:r>
            <a:r>
              <a:rPr lang="fr-FR" sz="1400" dirty="0" err="1"/>
              <a:t>left</a:t>
            </a:r>
            <a:r>
              <a:rPr lang="fr-FR" sz="1400" dirty="0"/>
              <a:t> and top </a:t>
            </a:r>
            <a:r>
              <a:rPr lang="fr-FR" sz="1400" dirty="0" err="1"/>
              <a:t>subblocks</a:t>
            </a:r>
            <a:r>
              <a:rPr lang="fr-FR" sz="1400" dirty="0"/>
              <a:t> are </a:t>
            </a:r>
            <a:r>
              <a:rPr lang="fr-FR" sz="1400" dirty="0" err="1"/>
              <a:t>ouside</a:t>
            </a:r>
            <a:r>
              <a:rPr lang="fr-FR" sz="1400" dirty="0"/>
              <a:t> the </a:t>
            </a:r>
            <a:r>
              <a:rPr lang="fr-FR" sz="1400" dirty="0" err="1"/>
              <a:t>current</a:t>
            </a:r>
            <a:r>
              <a:rPr lang="fr-FR" sz="1400" dirty="0"/>
              <a:t> block, </a:t>
            </a:r>
            <a:r>
              <a:rPr lang="fr-FR" sz="1400" dirty="0" err="1"/>
              <a:t>Initialize</a:t>
            </a:r>
            <a:r>
              <a:rPr lang="fr-FR" sz="1400" dirty="0"/>
              <a:t> </a:t>
            </a:r>
            <a:r>
              <a:rPr lang="fr-FR" sz="1400" dirty="0" err="1"/>
              <a:t>with</a:t>
            </a:r>
            <a:r>
              <a:rPr lang="fr-FR" sz="1400" dirty="0"/>
              <a:t> default BV (-2*W, 0)</a:t>
            </a:r>
          </a:p>
          <a:p>
            <a:pPr lvl="2"/>
            <a:endParaRPr lang="fr-FR" sz="20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F8D378-77C9-4C2C-950E-2250ACD49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530" y="1894066"/>
            <a:ext cx="5943960" cy="319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75930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Non-CE8: Proposed initialization vs chroma interpolation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endParaRPr lang="fr-FR" sz="1400" dirty="0"/>
          </a:p>
          <a:p>
            <a:pPr lvl="1"/>
            <a:r>
              <a:rPr lang="fr-FR" sz="1400" dirty="0" err="1"/>
              <a:t>Proposed</a:t>
            </a:r>
            <a:r>
              <a:rPr lang="fr-FR" sz="1400" dirty="0"/>
              <a:t> + </a:t>
            </a:r>
            <a:r>
              <a:rPr lang="fr-FR" sz="1400" dirty="0" err="1"/>
              <a:t>chroma_interpolation</a:t>
            </a:r>
            <a:br>
              <a:rPr lang="fr-FR" sz="1400" dirty="0"/>
            </a:br>
            <a:r>
              <a:rPr lang="fr-FR" sz="1400" dirty="0"/>
              <a:t> vs VTM-3.0 + </a:t>
            </a:r>
            <a:r>
              <a:rPr lang="fr-FR" sz="1400" dirty="0" err="1"/>
              <a:t>chroma_interpolation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1CD4566-B423-40AC-AB8E-260B2CF52F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198286"/>
              </p:ext>
            </p:extLst>
          </p:nvPr>
        </p:nvGraphicFramePr>
        <p:xfrm>
          <a:off x="3435100" y="807720"/>
          <a:ext cx="4406899" cy="194310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70344003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85704343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871536573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33538995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48509393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9780698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20461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61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53072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797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2942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776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2284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416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74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301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29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6263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623F893-DA7A-4F32-83D2-0417614B5F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73109"/>
              </p:ext>
            </p:extLst>
          </p:nvPr>
        </p:nvGraphicFramePr>
        <p:xfrm>
          <a:off x="3435099" y="3015161"/>
          <a:ext cx="4406899" cy="194310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355176843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65649254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64695438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65979248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50930102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23183078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2910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0783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375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21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6919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277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3625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86173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114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8731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4457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03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038357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Non-CE8: Proposed initialization + chroma interpolation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dirty="0" err="1"/>
              <a:t>Proposed</a:t>
            </a:r>
            <a:r>
              <a:rPr lang="fr-FR" sz="1400" dirty="0"/>
              <a:t> + </a:t>
            </a:r>
            <a:r>
              <a:rPr lang="fr-FR" sz="1400" dirty="0" err="1"/>
              <a:t>chroma_interpolation</a:t>
            </a:r>
            <a:r>
              <a:rPr lang="fr-FR" sz="1400" dirty="0"/>
              <a:t> vs VTM-3.0</a:t>
            </a:r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AEC442C-FFB7-4577-A459-3E2A9DCF3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668806"/>
              </p:ext>
            </p:extLst>
          </p:nvPr>
        </p:nvGraphicFramePr>
        <p:xfrm>
          <a:off x="3524934" y="728663"/>
          <a:ext cx="4406899" cy="194310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695259022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26621699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96373928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78436815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411555091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6252312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6361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9990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71561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69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99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746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921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821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4354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226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451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692349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EF420EC-4278-4CFA-8865-BE42B03E97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976077"/>
              </p:ext>
            </p:extLst>
          </p:nvPr>
        </p:nvGraphicFramePr>
        <p:xfrm>
          <a:off x="3524933" y="2948940"/>
          <a:ext cx="4406899" cy="194310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4104922553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133819053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46210995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427812150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426496037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416706582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0860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48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594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64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008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170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613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342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5543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685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31684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252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248882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Non-CE8: block vector initialization for Chroma in Dual Tree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endParaRPr lang="fr-FR" sz="1400" b="1" dirty="0"/>
          </a:p>
          <a:p>
            <a:pPr lvl="1"/>
            <a:endParaRPr lang="fr-FR" sz="1400" b="1" dirty="0"/>
          </a:p>
          <a:p>
            <a:pPr lvl="1"/>
            <a:endParaRPr lang="fr-FR" sz="1400" b="1" dirty="0"/>
          </a:p>
          <a:p>
            <a:pPr lvl="1"/>
            <a:endParaRPr lang="fr-FR" sz="1400" b="1" dirty="0"/>
          </a:p>
          <a:p>
            <a:pPr lvl="1"/>
            <a:endParaRPr lang="fr-FR" sz="1400" b="1" dirty="0"/>
          </a:p>
          <a:p>
            <a:pPr lvl="1"/>
            <a:r>
              <a:rPr lang="fr-FR" sz="1400" b="1" dirty="0" err="1"/>
              <a:t>Thanks</a:t>
            </a:r>
            <a:r>
              <a:rPr lang="fr-FR" sz="1400" b="1" dirty="0"/>
              <a:t> </a:t>
            </a:r>
            <a:r>
              <a:rPr lang="fr-FR" sz="1400" b="1" dirty="0" err="1"/>
              <a:t>Tencent</a:t>
            </a:r>
            <a:r>
              <a:rPr lang="fr-FR" sz="1400" b="1" dirty="0"/>
              <a:t> for cross-checking the </a:t>
            </a:r>
            <a:r>
              <a:rPr lang="fr-FR" sz="1400" b="1" dirty="0" err="1"/>
              <a:t>results</a:t>
            </a:r>
            <a:endParaRPr lang="fr-FR" sz="1400" b="1" dirty="0"/>
          </a:p>
          <a:p>
            <a:pPr lvl="1"/>
            <a:endParaRPr lang="fr-FR" sz="1400" b="1" dirty="0"/>
          </a:p>
          <a:p>
            <a:pPr lvl="1"/>
            <a:endParaRPr lang="fr-FR" sz="1400" b="1" dirty="0"/>
          </a:p>
          <a:p>
            <a:pPr lvl="1"/>
            <a:r>
              <a:rPr lang="fr-FR" sz="1400" b="1" dirty="0"/>
              <a:t>This contribution proposes to </a:t>
            </a:r>
            <a:r>
              <a:rPr lang="fr-FR" sz="1400" b="1" dirty="0" err="1"/>
              <a:t>establish</a:t>
            </a:r>
            <a:r>
              <a:rPr lang="fr-FR" sz="1400" b="1" dirty="0"/>
              <a:t> CE tests on block </a:t>
            </a:r>
            <a:r>
              <a:rPr lang="fr-FR" sz="1400" b="1" dirty="0" err="1"/>
              <a:t>vector</a:t>
            </a:r>
            <a:r>
              <a:rPr lang="fr-FR" sz="1400" b="1" dirty="0"/>
              <a:t> </a:t>
            </a:r>
            <a:r>
              <a:rPr lang="fr-FR" sz="1400" b="1" dirty="0" err="1"/>
              <a:t>initialization</a:t>
            </a:r>
            <a:r>
              <a:rPr lang="fr-FR" sz="1400" b="1" dirty="0"/>
              <a:t> for Chroma in Dual </a:t>
            </a:r>
            <a:r>
              <a:rPr lang="fr-FR" sz="1400" b="1" dirty="0" err="1"/>
              <a:t>Tree</a:t>
            </a:r>
            <a:endParaRPr lang="fr-FR" sz="1400" b="1" dirty="0"/>
          </a:p>
          <a:p>
            <a:pPr lvl="2"/>
            <a:endParaRPr lang="fr-FR" sz="20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1427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1298</Words>
  <Application>Microsoft Office PowerPoint</Application>
  <PresentationFormat>On-screen Show (16:9)</PresentationFormat>
  <Paragraphs>559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</vt:lpstr>
      <vt:lpstr>2013_Technicolor</vt:lpstr>
      <vt:lpstr>Non-CE8: chroma block vector initialization for CPR in dual tree</vt:lpstr>
      <vt:lpstr>Non-CE8: chroma interpolation for CPR results in VTM-3.0</vt:lpstr>
      <vt:lpstr>Non-CE8: chroma interpolation Results</vt:lpstr>
      <vt:lpstr>Non-CE8: chroma interpolation Results</vt:lpstr>
      <vt:lpstr>Non-CE8: block vector initialization for Chroma in Dual Tree</vt:lpstr>
      <vt:lpstr>Non-CE8: block vector initialization for Chroma in Dual Tree</vt:lpstr>
      <vt:lpstr>Non-CE8: Proposed initialization vs chroma interpolation</vt:lpstr>
      <vt:lpstr>Non-CE8: Proposed initialization + chroma interpolation</vt:lpstr>
      <vt:lpstr>Non-CE8: block vector initialization for Chroma in Dual Tree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2019-01-11T15:15:39Z</dcterms:modified>
</cp:coreProperties>
</file>