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62" r:id="rId3"/>
    <p:sldId id="259" r:id="rId4"/>
    <p:sldId id="261" r:id="rId5"/>
    <p:sldId id="260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1" autoAdjust="0"/>
    <p:restoredTop sz="95622" autoAdjust="0"/>
  </p:normalViewPr>
  <p:slideViewPr>
    <p:cSldViewPr snapToGrid="0">
      <p:cViewPr varScale="1">
        <p:scale>
          <a:sx n="111" d="100"/>
          <a:sy n="111" d="100"/>
        </p:scale>
        <p:origin x="12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6847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31722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ko-KR" dirty="0"/>
              <a:t>Non-CE8: modification on SbTMVP process regarding with CPR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(JVET-</a:t>
            </a:r>
            <a:r>
              <a:rPr lang="en-US" altLang="ko-KR" dirty="0"/>
              <a:t>M</a:t>
            </a:r>
            <a:r>
              <a:rPr lang="en-US" altLang="ko-KR" dirty="0" smtClean="0"/>
              <a:t>0335)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err="1" smtClean="0"/>
              <a:t>Hyeongmun</a:t>
            </a:r>
            <a:r>
              <a:rPr lang="en-US" altLang="ko-KR" dirty="0" smtClean="0"/>
              <a:t> Jang (hm.jang@lge.com)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Simply disallowing </a:t>
            </a:r>
            <a:r>
              <a:rPr lang="en-CA" altLang="ko-KR" dirty="0" err="1" smtClean="0"/>
              <a:t>SbTMVP</a:t>
            </a:r>
            <a:endParaRPr lang="en-CA" altLang="ko-KR" dirty="0" smtClean="0"/>
          </a:p>
          <a:p>
            <a:pPr lvl="1"/>
            <a:r>
              <a:rPr lang="en-CA" altLang="ko-KR" dirty="0" smtClean="0"/>
              <a:t>When fetched  collocated center </a:t>
            </a:r>
            <a:r>
              <a:rPr lang="en-CA" altLang="ko-KR" dirty="0" err="1" smtClean="0"/>
              <a:t>subblock</a:t>
            </a:r>
            <a:r>
              <a:rPr lang="en-CA" altLang="ko-KR" dirty="0" smtClean="0"/>
              <a:t> L0 motion is CPR coded.</a:t>
            </a:r>
            <a:endParaRPr lang="en-US" altLang="ko-KR" dirty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Simply disallowing TMVP</a:t>
            </a:r>
          </a:p>
          <a:p>
            <a:pPr lvl="1"/>
            <a:r>
              <a:rPr lang="en-US" altLang="ko-KR" dirty="0" smtClean="0"/>
              <a:t>When fetched collocated L0 motion is CPR coded.</a:t>
            </a:r>
            <a:endParaRPr lang="en-CA" altLang="ko-KR" dirty="0" smtClean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1894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Motivation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CA" altLang="ko-KR" dirty="0" smtClean="0"/>
              <a:t>In VTM-3.0 </a:t>
            </a:r>
            <a:r>
              <a:rPr lang="en-CA" altLang="ko-KR" dirty="0" err="1" smtClean="0"/>
              <a:t>SbTMVP</a:t>
            </a:r>
            <a:r>
              <a:rPr lang="en-CA" altLang="ko-KR" dirty="0" smtClean="0"/>
              <a:t>/TMVP is disallowed when fetched motion is CPR coded.</a:t>
            </a:r>
          </a:p>
          <a:p>
            <a:endParaRPr lang="en-CA" altLang="ko-KR" dirty="0" smtClean="0"/>
          </a:p>
          <a:p>
            <a:r>
              <a:rPr lang="en-CA" altLang="ko-KR" dirty="0"/>
              <a:t>In VVC </a:t>
            </a:r>
            <a:r>
              <a:rPr lang="en-CA" altLang="ko-KR" dirty="0" smtClean="0"/>
              <a:t>spec. </a:t>
            </a:r>
            <a:r>
              <a:rPr lang="en-CA" altLang="ko-KR" dirty="0"/>
              <a:t>(</a:t>
            </a:r>
            <a:r>
              <a:rPr lang="en-CA" altLang="ko-KR" dirty="0" smtClean="0"/>
              <a:t>v7),</a:t>
            </a:r>
          </a:p>
          <a:p>
            <a:pPr lvl="1"/>
            <a:r>
              <a:rPr lang="en-CA" altLang="ko-KR" dirty="0"/>
              <a:t>It will be happen that coding unit is coded by PRED_BI with L0 referring current picture and L1 previous decoded picture as reference</a:t>
            </a:r>
            <a:r>
              <a:rPr lang="en-CA" altLang="ko-KR" dirty="0" smtClean="0"/>
              <a:t>.</a:t>
            </a:r>
          </a:p>
          <a:p>
            <a:pPr lvl="1"/>
            <a:endParaRPr lang="en-CA" altLang="ko-KR" dirty="0"/>
          </a:p>
          <a:p>
            <a:r>
              <a:rPr lang="en-CA" altLang="ko-KR" dirty="0" smtClean="0"/>
              <a:t>In VVC spec. (v9),</a:t>
            </a:r>
            <a:r>
              <a:rPr lang="en-US" altLang="ko-KR" dirty="0" smtClean="0"/>
              <a:t> disallowing this cases is guaranteed by conformance sentence.</a:t>
            </a:r>
          </a:p>
          <a:p>
            <a:pPr lvl="1"/>
            <a:r>
              <a:rPr lang="en-US" altLang="ko-KR" dirty="0" smtClean="0"/>
              <a:t>It </a:t>
            </a:r>
            <a:r>
              <a:rPr lang="en-US" altLang="ko-KR" dirty="0"/>
              <a:t>is a requirement of </a:t>
            </a:r>
            <a:r>
              <a:rPr lang="en-US" altLang="ko-KR" dirty="0" err="1"/>
              <a:t>bitstream</a:t>
            </a:r>
            <a:r>
              <a:rPr lang="en-US" altLang="ko-KR" dirty="0"/>
              <a:t> conformance that when the current decoded picture is a reference picture for the current coding unit, </a:t>
            </a:r>
            <a:r>
              <a:rPr lang="en-US" altLang="ko-KR" dirty="0" err="1"/>
              <a:t>inter_pred_idc</a:t>
            </a:r>
            <a:r>
              <a:rPr lang="en-US" altLang="ko-KR" dirty="0"/>
              <a:t>[ x0 ][ y0 ] shall be equal to 0.</a:t>
            </a:r>
            <a:r>
              <a:rPr lang="en-CA" altLang="ko-KR" dirty="0" smtClean="0"/>
              <a:t> </a:t>
            </a:r>
          </a:p>
          <a:p>
            <a:pPr lvl="1"/>
            <a:endParaRPr lang="en-CA" altLang="ko-KR" dirty="0"/>
          </a:p>
          <a:p>
            <a:r>
              <a:rPr lang="en-US" altLang="ko-KR" dirty="0" smtClean="0"/>
              <a:t>However CPR-inter multi hypothesis coding method could be suggested later.</a:t>
            </a:r>
          </a:p>
          <a:p>
            <a:pPr lvl="1"/>
            <a:r>
              <a:rPr lang="en-CA" altLang="ko-KR" dirty="0" smtClean="0"/>
              <a:t>In this case, temporal motion prediction could be allowed based on L1 motion vector.</a:t>
            </a:r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endParaRPr lang="en-US" altLang="ko-KR" dirty="0" smtClean="0"/>
          </a:p>
          <a:p>
            <a:pPr lvl="1"/>
            <a:endParaRPr lang="en-CA" altLang="ko-KR" dirty="0"/>
          </a:p>
          <a:p>
            <a:endParaRPr lang="en-CA" altLang="ko-KR" dirty="0" smtClean="0"/>
          </a:p>
          <a:p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1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437157"/>
              </p:ext>
            </p:extLst>
          </p:nvPr>
        </p:nvGraphicFramePr>
        <p:xfrm>
          <a:off x="520700" y="772935"/>
          <a:ext cx="9104564" cy="5468428"/>
        </p:xfrm>
        <a:graphic>
          <a:graphicData uri="http://schemas.openxmlformats.org/drawingml/2006/table">
            <a:tbl>
              <a:tblPr/>
              <a:tblGrid>
                <a:gridCol w="1210434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</a:tblGrid>
              <a:tr h="1437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VTM-3.0-CPR-off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VTM-3.0-CPR-on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126%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-0.55%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128%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-0.36%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135%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-0.64%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-0.81%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-0.59%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139%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134%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136%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98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-12.09%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-12.04%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-12.10%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155%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 1080p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-36.92%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-36.11%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-36.36%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109%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83%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VTM-3.0-CPR-off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VTM-3.0-CPR-on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0.22%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0.24%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-0.28%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-9.89%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-9.92%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-9.95%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 1080p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-22.03%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-21.58%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-22.11%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VTM-3.0-CPR-off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VTM-3.0-CPR-on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0.39%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0.33%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0.28%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1.07%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111%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-5.14%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-5.38%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-5.48%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 1080p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-13.08%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-13.36%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-13.58%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6746" marR="6746" marT="674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6746" marR="6746" marT="674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6746" marR="6746" marT="674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831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Additional Suggestion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Add conformance sentence in order to disallow temporal mv prediction for picture which have only current picture as reference picture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pPr lvl="1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b="1" dirty="0" err="1"/>
              <a:t>slice_temporal_mvp_enabled_flag</a:t>
            </a:r>
            <a:r>
              <a:rPr lang="en-CA" altLang="ko-KR" dirty="0"/>
              <a:t> specifies whether temporal motion vector predictors can be used for inter prediction. If </a:t>
            </a:r>
            <a:r>
              <a:rPr lang="en-CA" altLang="ko-KR" dirty="0" err="1"/>
              <a:t>slice_temporal_mvp_enabled_flag</a:t>
            </a:r>
            <a:r>
              <a:rPr lang="en-CA" altLang="ko-KR" dirty="0"/>
              <a:t> is equal to 0, the syntax elements of the current picture shall be constrained such that no temporal motion vector predictor is used in decoding of the current picture. Otherwise (</a:t>
            </a:r>
            <a:r>
              <a:rPr lang="en-CA" altLang="ko-KR" dirty="0" err="1"/>
              <a:t>slice_temporal_mvp_enabled_flag</a:t>
            </a:r>
            <a:r>
              <a:rPr lang="en-CA" altLang="ko-KR" dirty="0"/>
              <a:t> is equal to 1), temporal motion vector predictors may be used in decoding of the current picture. When not present, the value of </a:t>
            </a:r>
            <a:r>
              <a:rPr lang="en-CA" altLang="ko-KR" dirty="0" err="1"/>
              <a:t>slice_temporal_mvp_enabled_flag</a:t>
            </a:r>
            <a:r>
              <a:rPr lang="en-CA" altLang="ko-KR" dirty="0"/>
              <a:t> is inferred to be equal to 0</a:t>
            </a:r>
            <a:r>
              <a:rPr lang="en-CA" altLang="ko-KR" dirty="0" smtClean="0"/>
              <a:t>.</a:t>
            </a:r>
          </a:p>
          <a:p>
            <a:pPr lvl="1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ko-KR" altLang="ko-KR" dirty="0"/>
          </a:p>
          <a:p>
            <a:pPr lvl="1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ko-KR" dirty="0" smtClean="0">
                <a:solidFill>
                  <a:srgbClr val="FF0000"/>
                </a:solidFill>
              </a:rPr>
              <a:t>It </a:t>
            </a:r>
            <a:r>
              <a:rPr lang="en-CA" altLang="ko-KR" dirty="0">
                <a:solidFill>
                  <a:srgbClr val="FF0000"/>
                </a:solidFill>
              </a:rPr>
              <a:t>is a requirement of </a:t>
            </a:r>
            <a:r>
              <a:rPr lang="en-CA" altLang="ko-KR" dirty="0" err="1">
                <a:solidFill>
                  <a:srgbClr val="FF0000"/>
                </a:solidFill>
              </a:rPr>
              <a:t>bitstream</a:t>
            </a:r>
            <a:r>
              <a:rPr lang="en-CA" altLang="ko-KR" dirty="0">
                <a:solidFill>
                  <a:srgbClr val="FF0000"/>
                </a:solidFill>
              </a:rPr>
              <a:t> conformance that </a:t>
            </a:r>
            <a:r>
              <a:rPr lang="en-CA" altLang="ko-KR" dirty="0" err="1">
                <a:solidFill>
                  <a:srgbClr val="FF0000"/>
                </a:solidFill>
              </a:rPr>
              <a:t>slice_temporal_mvp_enabled_flag</a:t>
            </a:r>
            <a:r>
              <a:rPr lang="en-CA" altLang="ko-KR" dirty="0">
                <a:solidFill>
                  <a:srgbClr val="FF0000"/>
                </a:solidFill>
              </a:rPr>
              <a:t> should be 0 for P slices where the current picture is the only reference picture for the slice </a:t>
            </a:r>
            <a:endParaRPr lang="ko-KR" altLang="ko-KR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46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3597</TotalTime>
  <Words>951</Words>
  <Application>Microsoft Office PowerPoint</Application>
  <PresentationFormat>A4 용지(210x297mm)</PresentationFormat>
  <Paragraphs>376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Non-CE8: modification on SbTMVP process regarding with CPR (JVET-M0335)</vt:lpstr>
      <vt:lpstr>Proposed method</vt:lpstr>
      <vt:lpstr>Motivation</vt:lpstr>
      <vt:lpstr>Experimental results</vt:lpstr>
      <vt:lpstr>Additional Suggestion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장형문/주임연구원/차세대표준(연)ABM팀(hm.jang@lge.com)</cp:lastModifiedBy>
  <cp:revision>93</cp:revision>
  <dcterms:created xsi:type="dcterms:W3CDTF">2016-10-06T06:23:02Z</dcterms:created>
  <dcterms:modified xsi:type="dcterms:W3CDTF">2019-01-11T15:23:23Z</dcterms:modified>
</cp:coreProperties>
</file>