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1882" r:id="rId3"/>
    <p:sldId id="1884" r:id="rId4"/>
    <p:sldId id="1883" r:id="rId5"/>
    <p:sldId id="1885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95" d="100"/>
          <a:sy n="95" d="100"/>
        </p:scale>
        <p:origin x="778" y="7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10/01/2019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0042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1/10/2019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CE10-related: pipeline reduction for LIC and GBI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JVET-M0115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pipeline reduction for LIC and GBI			</a:t>
            </a:r>
            <a:r>
              <a:rPr lang="fr-FR" dirty="0"/>
              <a:t>JVET_M0115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en-US" sz="1400" b="1" dirty="0"/>
              <a:t>LIC confined within current CTU</a:t>
            </a:r>
            <a:endParaRPr lang="fr-FR" sz="1400" b="1" dirty="0"/>
          </a:p>
          <a:p>
            <a:pPr lvl="2"/>
            <a:r>
              <a:rPr lang="en-US" sz="1400" dirty="0"/>
              <a:t>Cascading two successive weighting and clipping stages may be sub-optimal </a:t>
            </a:r>
          </a:p>
          <a:p>
            <a:pPr lvl="2"/>
            <a:r>
              <a:rPr lang="en-US" sz="1400" dirty="0"/>
              <a:t>Applying additional GBI non-default weights on top of LIC weights that were specially computed to compensate illumination variation may be counter-productive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334DE97-E7F7-4EE3-9495-061F50C48F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993835"/>
              </p:ext>
            </p:extLst>
          </p:nvPr>
        </p:nvGraphicFramePr>
        <p:xfrm>
          <a:off x="1212168" y="2061411"/>
          <a:ext cx="7303658" cy="2896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Visio" r:id="rId3" imgW="10236526" imgH="4059504" progId="Visio.Drawing.11">
                  <p:embed/>
                </p:oleObj>
              </mc:Choice>
              <mc:Fallback>
                <p:oleObj name="Visio" r:id="rId3" imgW="10236526" imgH="4059504" progId="Visio.Drawing.11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168" y="2061411"/>
                        <a:ext cx="7303658" cy="2896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pipeline reduction for LIC and GBI			</a:t>
            </a:r>
            <a:r>
              <a:rPr lang="fr-FR" dirty="0"/>
              <a:t>JVET_M0115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Proposal</a:t>
            </a:r>
            <a:endParaRPr lang="fr-FR" sz="1400" b="1" dirty="0"/>
          </a:p>
          <a:p>
            <a:pPr lvl="2"/>
            <a:r>
              <a:rPr lang="en-US" sz="1400" dirty="0"/>
              <a:t>Mutual exclusion of LIC and GBI </a:t>
            </a:r>
          </a:p>
          <a:p>
            <a:pPr lvl="2"/>
            <a:r>
              <a:rPr lang="en-US" sz="1400" dirty="0"/>
              <a:t>LIC-flag is decoded first. If LIC-flag is true, then </a:t>
            </a:r>
            <a:r>
              <a:rPr lang="en-US" sz="1400" dirty="0" err="1"/>
              <a:t>GBi</a:t>
            </a:r>
            <a:r>
              <a:rPr lang="en-US" sz="1400" dirty="0"/>
              <a:t>-index is not decoded and inferred to defaults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7F782C3-AE43-462D-A470-7C61A0066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B075650-B94F-46B8-9A86-9E5A5401B9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943202"/>
              </p:ext>
            </p:extLst>
          </p:nvPr>
        </p:nvGraphicFramePr>
        <p:xfrm>
          <a:off x="1650403" y="1837112"/>
          <a:ext cx="6716684" cy="3186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Visio" r:id="rId3" imgW="10924608" imgH="5186592" progId="Visio.Drawing.11">
                  <p:embed/>
                </p:oleObj>
              </mc:Choice>
              <mc:Fallback>
                <p:oleObj name="Visio" r:id="rId3" imgW="10924608" imgH="518659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0403" y="1837112"/>
                        <a:ext cx="6716684" cy="31861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453920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pipeline reduction for LIC (CE10.5.2) and GBI </a:t>
            </a:r>
            <a:r>
              <a:rPr lang="fr-FR" dirty="0"/>
              <a:t>		JVET_M0115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-16044" y="2723397"/>
            <a:ext cx="2188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Sharp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5FAFB3-4A73-40CE-85A7-48ABCC1DB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74" y="689967"/>
            <a:ext cx="8678112" cy="20947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AD66AA-A3C3-47BF-8FBB-50A7BAA66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75" y="2908332"/>
            <a:ext cx="8678112" cy="211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pipeline reduction for LIC (JVET-M0224) and GBI </a:t>
            </a:r>
            <a:r>
              <a:rPr lang="fr-FR" dirty="0"/>
              <a:t>	JVET_M0115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B472BB-64C7-4905-9804-50CA0D1EB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14" y="642534"/>
            <a:ext cx="8725572" cy="21384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AB6EB9-C2D7-419B-A59E-9518A2254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14" y="2847601"/>
            <a:ext cx="8725572" cy="214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7187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123</Words>
  <Application>Microsoft Office PowerPoint</Application>
  <PresentationFormat>On-screen Show (16:9)</PresentationFormat>
  <Paragraphs>25</Paragraphs>
  <Slides>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Visio</vt:lpstr>
      <vt:lpstr>CE10-related: pipeline reduction for LIC and GBI</vt:lpstr>
      <vt:lpstr>CE10-related: pipeline reduction for LIC and GBI   JVET_M0115</vt:lpstr>
      <vt:lpstr>CE10-related: pipeline reduction for LIC and GBI   JVET_M0115</vt:lpstr>
      <vt:lpstr>CE10-related: pipeline reduction for LIC (CE10.5.2) and GBI   JVET_M0115</vt:lpstr>
      <vt:lpstr>CE10-related: pipeline reduction for LIC (JVET-M0224) and GBI  JVET_M0115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2019-01-10T11:50:10Z</dcterms:modified>
</cp:coreProperties>
</file>